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3"/>
  </p:notesMasterIdLst>
  <p:sldIdLst>
    <p:sldId id="308" r:id="rId5"/>
    <p:sldId id="309" r:id="rId6"/>
    <p:sldId id="319" r:id="rId7"/>
    <p:sldId id="317" r:id="rId8"/>
    <p:sldId id="314" r:id="rId9"/>
    <p:sldId id="320" r:id="rId10"/>
    <p:sldId id="318" r:id="rId11"/>
    <p:sldId id="312" r:id="rId12"/>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73D8B7-1378-4F71-9D3D-B4A8B1A45E09}" v="183" dt="2023-09-18T20:14:14.198"/>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98" autoAdjust="0"/>
  </p:normalViewPr>
  <p:slideViewPr>
    <p:cSldViewPr snapToGrid="0">
      <p:cViewPr varScale="1">
        <p:scale>
          <a:sx n="117" d="100"/>
          <a:sy n="117" d="100"/>
        </p:scale>
        <p:origin x="682" y="110"/>
      </p:cViewPr>
      <p:guideLst/>
    </p:cSldViewPr>
  </p:slideViewPr>
  <p:notesTextViewPr>
    <p:cViewPr>
      <p:scale>
        <a:sx n="1" d="1"/>
        <a:sy n="1" d="1"/>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5" csCatId="colorful" phldr="1"/>
      <dgm:spPr/>
      <dgm:t>
        <a:bodyPr/>
        <a:lstStyle/>
        <a:p>
          <a:endParaRPr lang="en-US"/>
        </a:p>
      </dgm:t>
    </dgm:pt>
    <dgm:pt modelId="{25E771E7-8CF7-4491-9507-55BFE693DC7B}">
      <dgm:prSet phldrT="[Text]"/>
      <dgm:spPr>
        <a:solidFill>
          <a:schemeClr val="accent1"/>
        </a:solidFill>
        <a:ln w="19050">
          <a:noFill/>
        </a:ln>
      </dgm:spPr>
      <dgm:t>
        <a:bodyPr/>
        <a:lstStyle/>
        <a:p>
          <a:r>
            <a:rPr lang="en-US" dirty="0">
              <a:solidFill>
                <a:schemeClr val="tx1"/>
              </a:solidFill>
            </a:rPr>
            <a:t>Environmental</a:t>
          </a: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lnSpc>
              <a:spcPct val="100000"/>
            </a:lnSpc>
            <a:buFont typeface="Arial" panose="020B0604020202020204" pitchFamily="34" charset="0"/>
            <a:buChar char="•"/>
          </a:pPr>
          <a:r>
            <a:rPr lang="en-US" sz="1400" dirty="0"/>
            <a:t>Final EIR Approval</a:t>
          </a:r>
        </a:p>
        <a:p>
          <a:pPr>
            <a:lnSpc>
              <a:spcPct val="100000"/>
            </a:lnSpc>
            <a:buFont typeface="Arial" panose="020B0604020202020204" pitchFamily="34" charset="0"/>
            <a:buChar char="•"/>
          </a:pPr>
          <a:r>
            <a:rPr lang="en-US" sz="1400" dirty="0"/>
            <a:t>September 2020</a:t>
          </a:r>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dgm:spPr>
        <a:solidFill>
          <a:schemeClr val="accent1">
            <a:alpha val="20000"/>
          </a:schemeClr>
        </a:solidFill>
        <a:ln w="19050">
          <a:noFill/>
        </a:ln>
      </dgm:spPr>
      <dgm:t>
        <a:bodyPr/>
        <a:lstStyle/>
        <a:p>
          <a:r>
            <a:rPr lang="en-US" dirty="0">
              <a:solidFill>
                <a:schemeClr val="tx1"/>
              </a:solidFill>
            </a:rPr>
            <a:t>Prelim Engineering</a:t>
          </a:r>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3F378E98-4217-47A9-8134-DE6C3ABFE041}">
      <dgm:prSet phldrT="[Text]" custT="1"/>
      <dgm:spPr/>
      <dgm:t>
        <a:bodyPr/>
        <a:lstStyle/>
        <a:p>
          <a:pPr>
            <a:lnSpc>
              <a:spcPct val="100000"/>
            </a:lnSpc>
            <a:buFont typeface="Arial" panose="020B0604020202020204" pitchFamily="34" charset="0"/>
            <a:buChar char="•"/>
          </a:pPr>
          <a:r>
            <a:rPr lang="en-US" sz="1400" b="0" i="0" dirty="0"/>
            <a:t>2022 - 2024</a:t>
          </a:r>
        </a:p>
        <a:p>
          <a:pPr>
            <a:lnSpc>
              <a:spcPct val="100000"/>
            </a:lnSpc>
            <a:buFont typeface="Arial" panose="020B0604020202020204" pitchFamily="34" charset="0"/>
            <a:buChar char="•"/>
          </a:pPr>
          <a:r>
            <a:rPr lang="en-US" sz="1400" b="0" i="0" dirty="0"/>
            <a:t>Preliminary Engineering</a:t>
          </a:r>
          <a:endParaRPr lang="en-US" sz="1400" dirty="0"/>
        </a:p>
      </dgm:t>
    </dgm:pt>
    <dgm:pt modelId="{48653CFB-283F-4824-B87B-943F5C5E7841}" type="parTrans" cxnId="{E2F6ED9C-E6CA-4E7F-B747-37A284E29D24}">
      <dgm:prSet/>
      <dgm:spPr/>
      <dgm:t>
        <a:bodyPr/>
        <a:lstStyle/>
        <a:p>
          <a:endParaRPr lang="en-US"/>
        </a:p>
      </dgm:t>
    </dgm:pt>
    <dgm:pt modelId="{0638CE31-017E-4421-AF9D-A58647C395DF}" type="sibTrans" cxnId="{E2F6ED9C-E6CA-4E7F-B747-37A284E29D24}">
      <dgm:prSet/>
      <dgm:spPr/>
      <dgm:t>
        <a:bodyPr/>
        <a:lstStyle/>
        <a:p>
          <a:endParaRPr lang="en-US"/>
        </a:p>
      </dgm:t>
    </dgm:pt>
    <dgm:pt modelId="{8F3B4B19-33F4-47AC-BE4E-B66181ED98B4}">
      <dgm:prSet phldrT="[Text]"/>
      <dgm:spPr>
        <a:solidFill>
          <a:schemeClr val="accent3"/>
        </a:solidFill>
        <a:ln w="19050">
          <a:noFill/>
        </a:ln>
      </dgm:spPr>
      <dgm:t>
        <a:bodyPr/>
        <a:lstStyle/>
        <a:p>
          <a:r>
            <a:rPr lang="en-US" dirty="0">
              <a:solidFill>
                <a:schemeClr val="tx1"/>
              </a:solidFill>
            </a:rPr>
            <a:t>Right of Way</a:t>
          </a:r>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dgm:t>
        <a:bodyPr/>
        <a:lstStyle/>
        <a:p>
          <a:pPr>
            <a:lnSpc>
              <a:spcPct val="100000"/>
            </a:lnSpc>
            <a:buFont typeface="Arial" panose="020B0604020202020204" pitchFamily="34" charset="0"/>
            <a:buChar char="•"/>
          </a:pPr>
          <a:r>
            <a:rPr lang="en-US" sz="1400" b="0" i="0" dirty="0"/>
            <a:t>Right of Way Acquisition</a:t>
          </a:r>
        </a:p>
        <a:p>
          <a:pPr>
            <a:lnSpc>
              <a:spcPct val="100000"/>
            </a:lnSpc>
            <a:buFont typeface="Arial" panose="020B0604020202020204" pitchFamily="34" charset="0"/>
            <a:buChar char="•"/>
          </a:pPr>
          <a:r>
            <a:rPr lang="en-US" sz="1400" b="0" i="0" dirty="0"/>
            <a:t>2023 - 2026</a:t>
          </a:r>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80CB43E4-C30F-4DCA-A3E9-D12FA78CE0FB}">
      <dgm:prSet/>
      <dgm:spPr>
        <a:solidFill>
          <a:schemeClr val="accent3">
            <a:alpha val="20000"/>
          </a:schemeClr>
        </a:solidFill>
        <a:ln w="19050">
          <a:noFill/>
        </a:ln>
      </dgm:spPr>
      <dgm:t>
        <a:bodyPr/>
        <a:lstStyle/>
        <a:p>
          <a:r>
            <a:rPr lang="en-US" dirty="0">
              <a:solidFill>
                <a:schemeClr val="tx1"/>
              </a:solidFill>
            </a:rPr>
            <a:t>Final Design</a:t>
          </a:r>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6C230327-1904-47CB-BB1D-FD9D9F4A90BF}">
      <dgm:prSet/>
      <dgm:spPr>
        <a:solidFill>
          <a:schemeClr val="bg1">
            <a:lumMod val="85000"/>
          </a:schemeClr>
        </a:solidFill>
        <a:ln w="19050">
          <a:noFill/>
        </a:ln>
      </dgm:spPr>
      <dgm:t>
        <a:bodyPr/>
        <a:lstStyle/>
        <a:p>
          <a:r>
            <a:rPr lang="en-US" dirty="0">
              <a:solidFill>
                <a:schemeClr val="tx1"/>
              </a:solidFill>
            </a:rPr>
            <a:t>Construction</a:t>
          </a:r>
        </a:p>
      </dgm:t>
    </dgm:pt>
    <dgm:pt modelId="{383C96B1-5630-4111-BDC2-DC9415E1D3B9}" type="sibTrans" cxnId="{DF2D3747-AF1D-43CC-ACD2-1C81B945A006}">
      <dgm:prSet/>
      <dgm:spPr/>
      <dgm:t>
        <a:bodyPr/>
        <a:lstStyle/>
        <a:p>
          <a:endParaRPr lang="en-US"/>
        </a:p>
      </dgm:t>
    </dgm:pt>
    <dgm:pt modelId="{F5865BF2-099D-45F3-9F9F-E9048C52D1A9}" type="parTrans" cxnId="{DF2D3747-AF1D-43CC-ACD2-1C81B945A006}">
      <dgm:prSet/>
      <dgm:spPr/>
      <dgm:t>
        <a:bodyPr/>
        <a:lstStyle/>
        <a:p>
          <a:endParaRPr lang="en-US"/>
        </a:p>
      </dgm:t>
    </dgm:pt>
    <dgm:pt modelId="{E7DB8C28-3728-493B-A3D7-1FE9EFE7E4C2}">
      <dgm:prSet custT="1"/>
      <dgm:spPr/>
      <dgm:t>
        <a:bodyPr/>
        <a:lstStyle/>
        <a:p>
          <a:pPr>
            <a:lnSpc>
              <a:spcPct val="100000"/>
            </a:lnSpc>
            <a:buFont typeface="Arial" panose="020B0604020202020204" pitchFamily="34" charset="0"/>
            <a:buChar char="•"/>
          </a:pPr>
          <a:r>
            <a:rPr lang="en-US" sz="1400" dirty="0"/>
            <a:t>2024 – 2026</a:t>
          </a:r>
        </a:p>
        <a:p>
          <a:pPr>
            <a:lnSpc>
              <a:spcPct val="100000"/>
            </a:lnSpc>
            <a:buFont typeface="Arial" panose="020B0604020202020204" pitchFamily="34" charset="0"/>
            <a:buChar char="•"/>
          </a:pPr>
          <a:r>
            <a:rPr lang="en-US" sz="1400" dirty="0"/>
            <a:t>Preparation of PS&amp;E Package</a:t>
          </a:r>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3AA5C518-6101-47DE-A504-F7F8D31BAC0F}">
      <dgm:prSet custT="1"/>
      <dgm:spPr/>
      <dgm:t>
        <a:bodyPr/>
        <a:lstStyle/>
        <a:p>
          <a:pPr>
            <a:lnSpc>
              <a:spcPct val="100000"/>
            </a:lnSpc>
            <a:buFont typeface="Arial" panose="020B0604020202020204" pitchFamily="34" charset="0"/>
            <a:buChar char="•"/>
          </a:pPr>
          <a:r>
            <a:rPr lang="en-US" sz="1400" b="0" i="0" dirty="0"/>
            <a:t>Construction is anticipated to take two seasons and be open to the public by the end </a:t>
          </a:r>
          <a:r>
            <a:rPr lang="en-US" sz="1400" b="0" i="0"/>
            <a:t>of 2029</a:t>
          </a:r>
          <a:endParaRPr lang="en-US" sz="1400" b="0" i="0" dirty="0"/>
        </a:p>
        <a:p>
          <a:pPr>
            <a:lnSpc>
              <a:spcPct val="100000"/>
            </a:lnSpc>
            <a:buFont typeface="Arial" panose="020B0604020202020204" pitchFamily="34" charset="0"/>
            <a:buChar char="•"/>
          </a:pPr>
          <a:r>
            <a:rPr lang="en-US" sz="1400" b="0" i="0" dirty="0"/>
            <a:t>2027 - 2029</a:t>
          </a:r>
          <a:endParaRPr lang="en-US" sz="1400" dirty="0"/>
        </a:p>
      </dgm:t>
    </dgm:pt>
    <dgm:pt modelId="{C33DEA67-DC41-4FD7-BAF1-1EBBE63C3B81}" type="parTrans" cxnId="{3A57B4D5-27C4-4372-954B-03F42D8D5B74}">
      <dgm:prSet/>
      <dgm:spPr/>
      <dgm:t>
        <a:bodyPr/>
        <a:lstStyle/>
        <a:p>
          <a:endParaRPr lang="en-US"/>
        </a:p>
      </dgm:t>
    </dgm:pt>
    <dgm:pt modelId="{84ADADB6-F501-44B3-B426-011C7C46A020}" type="sibTrans" cxnId="{3A57B4D5-27C4-4372-954B-03F42D8D5B74}">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5">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5">
        <dgm:presLayoutVars>
          <dgm:bulletEnabled val="1"/>
        </dgm:presLayoutVars>
      </dgm:prSet>
      <dgm:spPr/>
    </dgm:pt>
    <dgm:pt modelId="{38893DF2-F8BF-45A3-9200-4CD8C329334E}" type="pres">
      <dgm:prSet presAssocID="{25E771E7-8CF7-4491-9507-55BFE693DC7B}" presName="ConnectLine" presStyleLbl="callout" presStyleIdx="0"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5A62AEC3-EC27-4AFA-B56B-79326645CDDC}" type="pres">
      <dgm:prSet presAssocID="{25E771E7-8CF7-4491-9507-55BFE693DC7B}" presName="ConnectLineEnd" presStyleLbl="lnNode1" presStyleIdx="0" presStyleCnt="5" custLinFactNeighborX="3223" custLinFactNeighborY="91360"/>
      <dgm:spPr>
        <a:solidFill>
          <a:schemeClr val="tx1"/>
        </a:solidFill>
        <a:ln>
          <a:noFill/>
        </a:ln>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52AB05C6-3304-49EF-BFAD-870AB53E640E}" type="pres">
      <dgm:prSet presAssocID="{D76BB3CF-DF5A-41FB-B6A4-25743CF1642F}" presName="composite" presStyleCnt="0"/>
      <dgm:spPr/>
    </dgm:pt>
    <dgm:pt modelId="{9C14E56E-28F6-4BF9-9EDF-2769E1A89A07}" type="pres">
      <dgm:prSet presAssocID="{D76BB3CF-DF5A-41FB-B6A4-25743CF1642F}" presName="Parent1" presStyleLbl="alignNode1" presStyleIdx="1" presStyleCnt="5">
        <dgm:presLayoutVars>
          <dgm:chMax val="1"/>
          <dgm:chPref val="1"/>
          <dgm:bulletEnabled val="1"/>
        </dgm:presLayoutVars>
      </dgm:prSet>
      <dgm:spPr>
        <a:prstGeom prst="rect">
          <a:avLst/>
        </a:prstGeom>
      </dgm:spPr>
    </dgm:pt>
    <dgm:pt modelId="{381C85ED-02C3-43BB-AB7D-DF18967DB45A}" type="pres">
      <dgm:prSet presAssocID="{D76BB3CF-DF5A-41FB-B6A4-25743CF1642F}" presName="Childtext1" presStyleLbl="revTx" presStyleIdx="1" presStyleCnt="5" custScaleX="108110">
        <dgm:presLayoutVars>
          <dgm:bulletEnabled val="1"/>
        </dgm:presLayoutVars>
      </dgm:prSet>
      <dgm:spPr/>
    </dgm:pt>
    <dgm:pt modelId="{F51F39F5-A989-488C-BFD6-69D558D451E8}" type="pres">
      <dgm:prSet presAssocID="{D76BB3CF-DF5A-41FB-B6A4-25743CF1642F}" presName="ConnectLine" presStyleLbl="callout" presStyleIdx="1"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A5349257-4327-4545-9142-153EF70CC757}" type="pres">
      <dgm:prSet presAssocID="{D76BB3CF-DF5A-41FB-B6A4-25743CF1642F}" presName="ConnectLineEnd" presStyleLbl="lnNode1" presStyleIdx="1" presStyleCnt="5" custLinFactNeighborX="534" custLinFactNeighborY="-46769"/>
      <dgm:spPr>
        <a:solidFill>
          <a:schemeClr val="tx1"/>
        </a:solidFill>
        <a:ln>
          <a:noFill/>
        </a:ln>
      </dgm:spPr>
    </dgm:pt>
    <dgm:pt modelId="{3F5B546C-1579-4E01-8611-2E18328B1B42}" type="pres">
      <dgm:prSet presAssocID="{D76BB3CF-DF5A-41FB-B6A4-25743CF1642F}" presName="EmptyPane" presStyleCnt="0"/>
      <dgm:spPr/>
    </dgm:pt>
    <dgm:pt modelId="{8FB68658-1BA4-41EF-AB95-76A3ACDE8DDD}" type="pres">
      <dgm:prSet presAssocID="{24234FDB-132A-43EF-B90D-1D285BFF51D4}" presName="spaceBetweenRectangles" presStyleCnt="0"/>
      <dgm:spPr/>
    </dgm:pt>
    <dgm:pt modelId="{EDB63637-6388-460A-9080-8C19D1551DAE}" type="pres">
      <dgm:prSet presAssocID="{8F3B4B19-33F4-47AC-BE4E-B66181ED98B4}" presName="composite" presStyleCnt="0"/>
      <dgm:spPr/>
    </dgm:pt>
    <dgm:pt modelId="{72DD609F-4804-4D65-8014-4ECA3F2307C5}" type="pres">
      <dgm:prSet presAssocID="{8F3B4B19-33F4-47AC-BE4E-B66181ED98B4}" presName="Parent1" presStyleLbl="alignNode1" presStyleIdx="2" presStyleCnt="5">
        <dgm:presLayoutVars>
          <dgm:chMax val="1"/>
          <dgm:chPref val="1"/>
          <dgm:bulletEnabled val="1"/>
        </dgm:presLayoutVars>
      </dgm:prSet>
      <dgm:spPr>
        <a:prstGeom prst="rect">
          <a:avLst/>
        </a:prstGeom>
      </dgm:spPr>
    </dgm:pt>
    <dgm:pt modelId="{AB0282E3-1216-4CDB-AC5F-106C1EEEB95A}" type="pres">
      <dgm:prSet presAssocID="{8F3B4B19-33F4-47AC-BE4E-B66181ED98B4}" presName="Childtext1" presStyleLbl="revTx" presStyleIdx="2" presStyleCnt="5">
        <dgm:presLayoutVars>
          <dgm:bulletEnabled val="1"/>
        </dgm:presLayoutVars>
      </dgm:prSet>
      <dgm:spPr/>
    </dgm:pt>
    <dgm:pt modelId="{0D377583-EAA6-47CC-B504-762FB6EBAB9C}" type="pres">
      <dgm:prSet presAssocID="{8F3B4B19-33F4-47AC-BE4E-B66181ED98B4}" presName="ConnectLine" presStyleLbl="callout" presStyleIdx="2"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72321D10-9092-4E81-9AD7-ACA033236CC0}" type="pres">
      <dgm:prSet presAssocID="{8F3B4B19-33F4-47AC-BE4E-B66181ED98B4}" presName="ConnectLineEnd" presStyleLbl="lnNode1" presStyleIdx="2" presStyleCnt="5" custLinFactNeighborX="2690" custLinFactNeighborY="91360"/>
      <dgm:spPr>
        <a:solidFill>
          <a:schemeClr val="tx1"/>
        </a:solidFill>
        <a:ln>
          <a:noFill/>
        </a:ln>
      </dgm:spPr>
    </dgm:pt>
    <dgm:pt modelId="{5112F4EE-10B9-493B-9CCF-BDBDDB5CD939}" type="pres">
      <dgm:prSet presAssocID="{8F3B4B19-33F4-47AC-BE4E-B66181ED98B4}" presName="EmptyPane" presStyleCnt="0"/>
      <dgm:spPr/>
    </dgm:pt>
    <dgm:pt modelId="{696DFD6D-4BE8-4B4E-AC75-92702E2B3720}" type="pres">
      <dgm:prSet presAssocID="{2C34AF2B-9D07-4B75-9E74-1C680AB14CF6}" presName="spaceBetweenRectangles" presStyleCnt="0"/>
      <dgm:spPr/>
    </dgm:pt>
    <dgm:pt modelId="{D3935727-4804-47D5-A672-62CC82B7DD7A}" type="pres">
      <dgm:prSet presAssocID="{80CB43E4-C30F-4DCA-A3E9-D12FA78CE0FB}" presName="composite" presStyleCnt="0"/>
      <dgm:spPr/>
    </dgm:pt>
    <dgm:pt modelId="{95553EDF-C46A-491F-99E2-89CCFA971EC7}" type="pres">
      <dgm:prSet presAssocID="{80CB43E4-C30F-4DCA-A3E9-D12FA78CE0FB}" presName="Parent1" presStyleLbl="alignNode1" presStyleIdx="3" presStyleCnt="5">
        <dgm:presLayoutVars>
          <dgm:chMax val="1"/>
          <dgm:chPref val="1"/>
          <dgm:bulletEnabled val="1"/>
        </dgm:presLayoutVars>
      </dgm:prSet>
      <dgm:spPr>
        <a:prstGeom prst="rect">
          <a:avLst/>
        </a:prstGeom>
      </dgm:spPr>
    </dgm:pt>
    <dgm:pt modelId="{5A57A077-9B08-4866-8C21-35D61D6745A2}" type="pres">
      <dgm:prSet presAssocID="{80CB43E4-C30F-4DCA-A3E9-D12FA78CE0FB}" presName="Childtext1" presStyleLbl="revTx" presStyleIdx="3" presStyleCnt="5">
        <dgm:presLayoutVars>
          <dgm:bulletEnabled val="1"/>
        </dgm:presLayoutVars>
      </dgm:prSet>
      <dgm:spPr/>
    </dgm:pt>
    <dgm:pt modelId="{3F96C175-FC65-44B4-B1A3-BD3686077937}" type="pres">
      <dgm:prSet presAssocID="{80CB43E4-C30F-4DCA-A3E9-D12FA78CE0FB}" presName="ConnectLine" presStyleLbl="callout" presStyleIdx="3"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E150CCC3-D56D-4BD2-8570-DF61526015EB}" type="pres">
      <dgm:prSet presAssocID="{80CB43E4-C30F-4DCA-A3E9-D12FA78CE0FB}" presName="ConnectLineEnd" presStyleLbl="lnNode1" presStyleIdx="3" presStyleCnt="5" custLinFactNeighborY="-91360"/>
      <dgm:spPr>
        <a:solidFill>
          <a:schemeClr val="tx1"/>
        </a:solidFill>
        <a:ln>
          <a:noFill/>
        </a:ln>
      </dgm:spPr>
    </dgm:pt>
    <dgm:pt modelId="{2DA77722-C5DF-4186-8BFA-F2D3DF1A03FC}" type="pres">
      <dgm:prSet presAssocID="{80CB43E4-C30F-4DCA-A3E9-D12FA78CE0FB}" presName="EmptyPane" presStyleCnt="0"/>
      <dgm:spPr/>
    </dgm:pt>
    <dgm:pt modelId="{CBEA0876-8BC1-42BC-AF5C-0E14ABA10196}" type="pres">
      <dgm:prSet presAssocID="{22BA2624-35EA-49E9-BC2A-8019555F56F6}" presName="spaceBetweenRectangles" presStyleCnt="0"/>
      <dgm:spPr/>
    </dgm:pt>
    <dgm:pt modelId="{1DA78AF2-980C-44A2-9853-DCCDDA44A286}" type="pres">
      <dgm:prSet presAssocID="{6C230327-1904-47CB-BB1D-FD9D9F4A90BF}" presName="composite" presStyleCnt="0"/>
      <dgm:spPr/>
    </dgm:pt>
    <dgm:pt modelId="{48C9FB51-D66D-4F14-8DE5-0A719732E7B6}" type="pres">
      <dgm:prSet presAssocID="{6C230327-1904-47CB-BB1D-FD9D9F4A90BF}" presName="Parent1" presStyleLbl="alignNode1" presStyleIdx="4" presStyleCnt="5">
        <dgm:presLayoutVars>
          <dgm:chMax val="1"/>
          <dgm:chPref val="1"/>
          <dgm:bulletEnabled val="1"/>
        </dgm:presLayoutVars>
      </dgm:prSet>
      <dgm:spPr>
        <a:prstGeom prst="rect">
          <a:avLst/>
        </a:prstGeom>
      </dgm:spPr>
    </dgm:pt>
    <dgm:pt modelId="{CB726486-3B5A-47F8-90E4-EC34C8ADB385}" type="pres">
      <dgm:prSet presAssocID="{6C230327-1904-47CB-BB1D-FD9D9F4A90BF}" presName="Childtext1" presStyleLbl="revTx" presStyleIdx="4" presStyleCnt="5">
        <dgm:presLayoutVars>
          <dgm:bulletEnabled val="1"/>
        </dgm:presLayoutVars>
      </dgm:prSet>
      <dgm:spPr/>
    </dgm:pt>
    <dgm:pt modelId="{5012A99F-560A-4636-953C-5F263876E566}" type="pres">
      <dgm:prSet presAssocID="{6C230327-1904-47CB-BB1D-FD9D9F4A90BF}" presName="ConnectLine" presStyleLbl="callout" presStyleIdx="4"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456F09DE-8CFF-414A-A967-17AF417A13B8}" type="pres">
      <dgm:prSet presAssocID="{6C230327-1904-47CB-BB1D-FD9D9F4A90BF}" presName="ConnectLineEnd" presStyleLbl="lnNode1" presStyleIdx="4" presStyleCnt="5" custLinFactNeighborX="533" custLinFactNeighborY="91362"/>
      <dgm:spPr>
        <a:solidFill>
          <a:schemeClr val="tx1"/>
        </a:solidFill>
        <a:ln>
          <a:noFill/>
        </a:ln>
      </dgm:spPr>
    </dgm:pt>
    <dgm:pt modelId="{C11A432F-80B7-4941-B5AB-3A959DC1769B}" type="pres">
      <dgm:prSet presAssocID="{6C230327-1904-47CB-BB1D-FD9D9F4A90BF}"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228B2C11-3273-4EA1-9A09-3B22B82AED13}" type="presOf" srcId="{80CB43E4-C30F-4DCA-A3E9-D12FA78CE0FB}" destId="{95553EDF-C46A-491F-99E2-89CCFA971EC7}" srcOrd="0" destOrd="0" presId="urn:microsoft.com/office/officeart/2016/7/layout/RoundedRectangleTimeline#2"/>
    <dgm:cxn modelId="{E9FED118-8FC1-46A3-BD00-F94098ECD6A4}" srcId="{013DD35D-9765-4E5F-95CE-DA45F3637BF5}" destId="{8F3B4B19-33F4-47AC-BE4E-B66181ED98B4}" srcOrd="2" destOrd="0" parTransId="{D56FE0BA-AE10-413D-B7E3-CD20C3731D50}" sibTransId="{2C34AF2B-9D07-4B75-9E74-1C680AB14CF6}"/>
    <dgm:cxn modelId="{DD176C1E-CFBD-428E-9AE1-BC44A205AE40}" type="presOf" srcId="{D76BB3CF-DF5A-41FB-B6A4-25743CF1642F}" destId="{9C14E56E-28F6-4BF9-9EDF-2769E1A89A07}" srcOrd="0" destOrd="0" presId="urn:microsoft.com/office/officeart/2016/7/layout/RoundedRectangleTimeline#2"/>
    <dgm:cxn modelId="{EBCB5D36-831A-4B97-8581-6B725E361406}" type="presOf" srcId="{3F378E98-4217-47A9-8134-DE6C3ABFE041}" destId="{381C85ED-02C3-43BB-AB7D-DF18967DB45A}" srcOrd="0" destOrd="0" presId="urn:microsoft.com/office/officeart/2016/7/layout/RoundedRectangleTimeline#2"/>
    <dgm:cxn modelId="{C23B5F60-F074-45B8-BB09-18AD4152539D}" srcId="{8F3B4B19-33F4-47AC-BE4E-B66181ED98B4}" destId="{0AFF4C1B-302C-42EF-B59F-97CDC2799D17}" srcOrd="0" destOrd="0" parTransId="{0EBE8459-BB53-4FEB-9003-4D3795F4559C}" sibTransId="{6755B5A7-26F9-4D2F-8EA9-DCC4A05B07D9}"/>
    <dgm:cxn modelId="{711C1C47-1ACD-4CF6-94A3-A65870CD9388}" type="presOf" srcId="{0AFF4C1B-302C-42EF-B59F-97CDC2799D17}" destId="{AB0282E3-1216-4CDB-AC5F-106C1EEEB95A}" srcOrd="0" destOrd="0" presId="urn:microsoft.com/office/officeart/2016/7/layout/RoundedRectangleTimeline#2"/>
    <dgm:cxn modelId="{DF2D3747-AF1D-43CC-ACD2-1C81B945A006}" srcId="{013DD35D-9765-4E5F-95CE-DA45F3637BF5}" destId="{6C230327-1904-47CB-BB1D-FD9D9F4A90BF}" srcOrd="4" destOrd="0" parTransId="{F5865BF2-099D-45F3-9F9F-E9048C52D1A9}" sibTransId="{383C96B1-5630-4111-BDC2-DC9415E1D3B9}"/>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8422E397-A2A7-4656-BDD0-A5DEE35EA0FC}" srcId="{013DD35D-9765-4E5F-95CE-DA45F3637BF5}" destId="{D76BB3CF-DF5A-41FB-B6A4-25743CF1642F}" srcOrd="1" destOrd="0" parTransId="{5DD1E055-F36A-4363-9BA1-453D18F6AA18}" sibTransId="{24234FDB-132A-43EF-B90D-1D285BFF51D4}"/>
    <dgm:cxn modelId="{E2F6ED9C-E6CA-4E7F-B747-37A284E29D24}" srcId="{D76BB3CF-DF5A-41FB-B6A4-25743CF1642F}" destId="{3F378E98-4217-47A9-8134-DE6C3ABFE041}" srcOrd="0" destOrd="0" parTransId="{48653CFB-283F-4824-B87B-943F5C5E7841}" sibTransId="{0638CE31-017E-4421-AF9D-A58647C395DF}"/>
    <dgm:cxn modelId="{5D5F46B2-925E-4A4E-A867-A220894EC4FD}" srcId="{80CB43E4-C30F-4DCA-A3E9-D12FA78CE0FB}" destId="{E7DB8C28-3728-493B-A3D7-1FE9EFE7E4C2}" srcOrd="0" destOrd="0" parTransId="{86C82348-62AC-47C0-A4F1-60BF58B70325}" sibTransId="{5399BFCE-FDB4-4666-81C7-DC36EB3DA553}"/>
    <dgm:cxn modelId="{B33573B8-E645-4B6E-AE47-CE400B7EDF67}" type="presOf" srcId="{E7DB8C28-3728-493B-A3D7-1FE9EFE7E4C2}" destId="{5A57A077-9B08-4866-8C21-35D61D6745A2}" srcOrd="0" destOrd="0" presId="urn:microsoft.com/office/officeart/2016/7/layout/RoundedRectangleTimeline#2"/>
    <dgm:cxn modelId="{5E008CC8-B8C6-4B46-94B0-C60406121E38}" srcId="{25E771E7-8CF7-4491-9507-55BFE693DC7B}" destId="{EB81D1D4-3A06-49A6-9CBB-2A11D66B1783}" srcOrd="0" destOrd="0" parTransId="{721F31C1-C769-40A8-9C34-A74470BAB532}" sibTransId="{0519A5BA-BBEC-4C39-9FFD-05D4C020199E}"/>
    <dgm:cxn modelId="{87049AD0-EF56-4F12-B68B-4F804DB2FAC5}" type="presOf" srcId="{3AA5C518-6101-47DE-A504-F7F8D31BAC0F}" destId="{CB726486-3B5A-47F8-90E4-EC34C8ADB385}" srcOrd="0" destOrd="0" presId="urn:microsoft.com/office/officeart/2016/7/layout/RoundedRectangleTimeline#2"/>
    <dgm:cxn modelId="{3A57B4D5-27C4-4372-954B-03F42D8D5B74}" srcId="{6C230327-1904-47CB-BB1D-FD9D9F4A90BF}" destId="{3AA5C518-6101-47DE-A504-F7F8D31BAC0F}" srcOrd="0" destOrd="0" parTransId="{C33DEA67-DC41-4FD7-BAF1-1EBBE63C3B81}" sibTransId="{84ADADB6-F501-44B3-B426-011C7C46A020}"/>
    <dgm:cxn modelId="{E3C761DA-B59A-4658-B3C8-B73D008958C7}" srcId="{013DD35D-9765-4E5F-95CE-DA45F3637BF5}" destId="{80CB43E4-C30F-4DCA-A3E9-D12FA78CE0FB}" srcOrd="3" destOrd="0" parTransId="{662CF9D0-9536-4AC8-90CC-1A9C062F4327}" sibTransId="{22BA2624-35EA-49E9-BC2A-8019555F56F6}"/>
    <dgm:cxn modelId="{EA8FB9DF-9BAE-4A95-B103-E2C437B47283}" type="presOf" srcId="{6C230327-1904-47CB-BB1D-FD9D9F4A90BF}" destId="{48C9FB51-D66D-4F14-8DE5-0A719732E7B6}" srcOrd="0" destOrd="0" presId="urn:microsoft.com/office/officeart/2016/7/layout/RoundedRectangleTimeline#2"/>
    <dgm:cxn modelId="{B14070EC-DA7C-4009-A5A9-F052CAFA2F3C}" type="presOf" srcId="{8F3B4B19-33F4-47AC-BE4E-B66181ED98B4}" destId="{72DD609F-4804-4D65-8014-4ECA3F2307C5}" srcOrd="0" destOrd="0" presId="urn:microsoft.com/office/officeart/2016/7/layout/RoundedRectangleTimeline#2"/>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 modelId="{4C65EE4B-2F5C-416A-9A22-810488863EF4}" type="presParOf" srcId="{FE888CE1-9F15-40DF-9718-C8B432B3BB83}" destId="{0E593029-E077-4B3E-A24D-4E079F1D5E67}" srcOrd="1" destOrd="0" presId="urn:microsoft.com/office/officeart/2016/7/layout/RoundedRectangleTimeline#2"/>
    <dgm:cxn modelId="{EB4139CE-64F9-44CD-9149-B7C861E9EFFD}" type="presParOf" srcId="{FE888CE1-9F15-40DF-9718-C8B432B3BB83}" destId="{52AB05C6-3304-49EF-BFAD-870AB53E640E}" srcOrd="2" destOrd="0" presId="urn:microsoft.com/office/officeart/2016/7/layout/RoundedRectangleTimeline#2"/>
    <dgm:cxn modelId="{19F14B82-9A7C-4ED5-99E0-4B2DBBAB1431}" type="presParOf" srcId="{52AB05C6-3304-49EF-BFAD-870AB53E640E}" destId="{9C14E56E-28F6-4BF9-9EDF-2769E1A89A07}" srcOrd="0" destOrd="0" presId="urn:microsoft.com/office/officeart/2016/7/layout/RoundedRectangleTimeline#2"/>
    <dgm:cxn modelId="{92E4743A-67BF-43F3-B0A4-184D64B3844F}" type="presParOf" srcId="{52AB05C6-3304-49EF-BFAD-870AB53E640E}" destId="{381C85ED-02C3-43BB-AB7D-DF18967DB45A}" srcOrd="1" destOrd="0" presId="urn:microsoft.com/office/officeart/2016/7/layout/RoundedRectangleTimeline#2"/>
    <dgm:cxn modelId="{BC706060-D7D1-4C93-8EFC-D8D7122C0B8C}" type="presParOf" srcId="{52AB05C6-3304-49EF-BFAD-870AB53E640E}" destId="{F51F39F5-A989-488C-BFD6-69D558D451E8}" srcOrd="2" destOrd="0" presId="urn:microsoft.com/office/officeart/2016/7/layout/RoundedRectangleTimeline#2"/>
    <dgm:cxn modelId="{2659A907-F1C8-4D1A-9855-31D63C76062C}" type="presParOf" srcId="{52AB05C6-3304-49EF-BFAD-870AB53E640E}" destId="{A5349257-4327-4545-9142-153EF70CC757}" srcOrd="3" destOrd="0" presId="urn:microsoft.com/office/officeart/2016/7/layout/RoundedRectangleTimeline#2"/>
    <dgm:cxn modelId="{F032016B-316B-45AB-BF73-C7884C400283}" type="presParOf" srcId="{52AB05C6-3304-49EF-BFAD-870AB53E640E}" destId="{3F5B546C-1579-4E01-8611-2E18328B1B42}" srcOrd="4" destOrd="0" presId="urn:microsoft.com/office/officeart/2016/7/layout/RoundedRectangleTimeline#2"/>
    <dgm:cxn modelId="{D4CAE4CA-C879-43ED-A030-19EB31CBBCBD}" type="presParOf" srcId="{FE888CE1-9F15-40DF-9718-C8B432B3BB83}" destId="{8FB68658-1BA4-41EF-AB95-76A3ACDE8DDD}" srcOrd="3" destOrd="0" presId="urn:microsoft.com/office/officeart/2016/7/layout/RoundedRectangleTimeline#2"/>
    <dgm:cxn modelId="{6AFAD720-BD65-4AD8-A03B-5B1F2F71B97E}" type="presParOf" srcId="{FE888CE1-9F15-40DF-9718-C8B432B3BB83}" destId="{EDB63637-6388-460A-9080-8C19D1551DAE}" srcOrd="4" destOrd="0" presId="urn:microsoft.com/office/officeart/2016/7/layout/RoundedRectangleTimeline#2"/>
    <dgm:cxn modelId="{3798603C-642E-4D22-9A0F-E957F6638D47}" type="presParOf" srcId="{EDB63637-6388-460A-9080-8C19D1551DAE}" destId="{72DD609F-4804-4D65-8014-4ECA3F2307C5}" srcOrd="0" destOrd="0" presId="urn:microsoft.com/office/officeart/2016/7/layout/RoundedRectangleTimeline#2"/>
    <dgm:cxn modelId="{8D48B4E4-4EC4-4E39-9366-F0E104684733}" type="presParOf" srcId="{EDB63637-6388-460A-9080-8C19D1551DAE}" destId="{AB0282E3-1216-4CDB-AC5F-106C1EEEB95A}" srcOrd="1" destOrd="0" presId="urn:microsoft.com/office/officeart/2016/7/layout/RoundedRectangleTimeline#2"/>
    <dgm:cxn modelId="{14D85B8D-6059-4646-BF8A-6D157A0EB161}" type="presParOf" srcId="{EDB63637-6388-460A-9080-8C19D1551DAE}" destId="{0D377583-EAA6-47CC-B504-762FB6EBAB9C}" srcOrd="2" destOrd="0" presId="urn:microsoft.com/office/officeart/2016/7/layout/RoundedRectangleTimeline#2"/>
    <dgm:cxn modelId="{7552110D-125C-4CBB-9179-3BA48D235A22}" type="presParOf" srcId="{EDB63637-6388-460A-9080-8C19D1551DAE}" destId="{72321D10-9092-4E81-9AD7-ACA033236CC0}" srcOrd="3" destOrd="0" presId="urn:microsoft.com/office/officeart/2016/7/layout/RoundedRectangleTimeline#2"/>
    <dgm:cxn modelId="{AB8518D2-7101-4023-BA16-E59A660E7ABB}" type="presParOf" srcId="{EDB63637-6388-460A-9080-8C19D1551DAE}" destId="{5112F4EE-10B9-493B-9CCF-BDBDDB5CD939}" srcOrd="4" destOrd="0" presId="urn:microsoft.com/office/officeart/2016/7/layout/RoundedRectangleTimeline#2"/>
    <dgm:cxn modelId="{EFE2D36F-9260-42E3-8AD4-DC3C24F8DC8B}" type="presParOf" srcId="{FE888CE1-9F15-40DF-9718-C8B432B3BB83}" destId="{696DFD6D-4BE8-4B4E-AC75-92702E2B3720}" srcOrd="5" destOrd="0" presId="urn:microsoft.com/office/officeart/2016/7/layout/RoundedRectangleTimeline#2"/>
    <dgm:cxn modelId="{475CFBD6-9306-4954-93A5-28E9998FD9FC}" type="presParOf" srcId="{FE888CE1-9F15-40DF-9718-C8B432B3BB83}" destId="{D3935727-4804-47D5-A672-62CC82B7DD7A}" srcOrd="6" destOrd="0" presId="urn:microsoft.com/office/officeart/2016/7/layout/RoundedRectangleTimeline#2"/>
    <dgm:cxn modelId="{62FE4F95-AD3D-4E21-9428-D7AFDBDA824B}" type="presParOf" srcId="{D3935727-4804-47D5-A672-62CC82B7DD7A}" destId="{95553EDF-C46A-491F-99E2-89CCFA971EC7}" srcOrd="0" destOrd="0" presId="urn:microsoft.com/office/officeart/2016/7/layout/RoundedRectangleTimeline#2"/>
    <dgm:cxn modelId="{C204284B-1D02-4ABD-842E-8D53D8B8B81E}" type="presParOf" srcId="{D3935727-4804-47D5-A672-62CC82B7DD7A}" destId="{5A57A077-9B08-4866-8C21-35D61D6745A2}" srcOrd="1" destOrd="0" presId="urn:microsoft.com/office/officeart/2016/7/layout/RoundedRectangleTimeline#2"/>
    <dgm:cxn modelId="{410B6006-9605-4FEF-9FCE-1A8B9B58669B}" type="presParOf" srcId="{D3935727-4804-47D5-A672-62CC82B7DD7A}" destId="{3F96C175-FC65-44B4-B1A3-BD3686077937}" srcOrd="2" destOrd="0" presId="urn:microsoft.com/office/officeart/2016/7/layout/RoundedRectangleTimeline#2"/>
    <dgm:cxn modelId="{4C3DE9F4-8B9F-453D-8198-48605D9B02E8}" type="presParOf" srcId="{D3935727-4804-47D5-A672-62CC82B7DD7A}" destId="{E150CCC3-D56D-4BD2-8570-DF61526015EB}" srcOrd="3" destOrd="0" presId="urn:microsoft.com/office/officeart/2016/7/layout/RoundedRectangleTimeline#2"/>
    <dgm:cxn modelId="{769D07BA-BC8C-488C-8512-DF3DB46D4CA8}" type="presParOf" srcId="{D3935727-4804-47D5-A672-62CC82B7DD7A}" destId="{2DA77722-C5DF-4186-8BFA-F2D3DF1A03FC}" srcOrd="4" destOrd="0" presId="urn:microsoft.com/office/officeart/2016/7/layout/RoundedRectangleTimeline#2"/>
    <dgm:cxn modelId="{A2CF3D3A-EA1B-4E5C-9F20-53D5F50F1374}" type="presParOf" srcId="{FE888CE1-9F15-40DF-9718-C8B432B3BB83}" destId="{CBEA0876-8BC1-42BC-AF5C-0E14ABA10196}" srcOrd="7" destOrd="0" presId="urn:microsoft.com/office/officeart/2016/7/layout/RoundedRectangleTimeline#2"/>
    <dgm:cxn modelId="{3C1191EA-DA37-47C3-BC03-29926FD788E9}" type="presParOf" srcId="{FE888CE1-9F15-40DF-9718-C8B432B3BB83}" destId="{1DA78AF2-980C-44A2-9853-DCCDDA44A286}" srcOrd="8" destOrd="0" presId="urn:microsoft.com/office/officeart/2016/7/layout/RoundedRectangleTimeline#2"/>
    <dgm:cxn modelId="{1E78AFCB-5468-43FB-8603-C205A3BDDC26}" type="presParOf" srcId="{1DA78AF2-980C-44A2-9853-DCCDDA44A286}" destId="{48C9FB51-D66D-4F14-8DE5-0A719732E7B6}" srcOrd="0" destOrd="0" presId="urn:microsoft.com/office/officeart/2016/7/layout/RoundedRectangleTimeline#2"/>
    <dgm:cxn modelId="{585FE02D-8310-49BD-ADF0-50E8430D6148}" type="presParOf" srcId="{1DA78AF2-980C-44A2-9853-DCCDDA44A286}" destId="{CB726486-3B5A-47F8-90E4-EC34C8ADB385}" srcOrd="1" destOrd="0" presId="urn:microsoft.com/office/officeart/2016/7/layout/RoundedRectangleTimeline#2"/>
    <dgm:cxn modelId="{023548DD-82F5-497B-8274-6186E134547B}" type="presParOf" srcId="{1DA78AF2-980C-44A2-9853-DCCDDA44A286}" destId="{5012A99F-560A-4636-953C-5F263876E566}" srcOrd="2" destOrd="0" presId="urn:microsoft.com/office/officeart/2016/7/layout/RoundedRectangleTimeline#2"/>
    <dgm:cxn modelId="{C49A1876-0E71-438B-8124-191AC7F4831A}" type="presParOf" srcId="{1DA78AF2-980C-44A2-9853-DCCDDA44A286}" destId="{456F09DE-8CFF-414A-A967-17AF417A13B8}" srcOrd="3" destOrd="0" presId="urn:microsoft.com/office/officeart/2016/7/layout/RoundedRectangleTimeline#2"/>
    <dgm:cxn modelId="{4EDCB2D0-6E09-4CAB-9DD1-52CEA2B6D3CF}" type="presParOf" srcId="{1DA78AF2-980C-44A2-9853-DCCDDA44A286}" destId="{C11A432F-80B7-4941-B5AB-3A959DC1769B}" srcOrd="4" destOrd="0" presId="urn:microsoft.com/office/officeart/2016/7/layout/RoundedRectangle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1254221" y="1100994"/>
          <a:ext cx="394017" cy="1738185"/>
        </a:xfrm>
        <a:prstGeom prst="rect">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60" tIns="0" rIns="30660" bIns="0" numCol="1" spcCol="1270" anchor="ctr" anchorCtr="1">
          <a:noAutofit/>
        </a:bodyPr>
        <a:lstStyle/>
        <a:p>
          <a:pPr marL="0" lvl="0" indent="0" algn="ctr" defTabSz="755650">
            <a:lnSpc>
              <a:spcPct val="90000"/>
            </a:lnSpc>
            <a:spcBef>
              <a:spcPct val="0"/>
            </a:spcBef>
            <a:spcAft>
              <a:spcPct val="35000"/>
            </a:spcAft>
            <a:buNone/>
          </a:pPr>
          <a:r>
            <a:rPr lang="en-US" sz="1700" kern="1200" dirty="0">
              <a:solidFill>
                <a:schemeClr val="tx1"/>
              </a:solidFill>
            </a:rPr>
            <a:t>Environmental</a:t>
          </a:r>
        </a:p>
      </dsp:txBody>
      <dsp:txXfrm rot="5400000">
        <a:off x="582137" y="1773078"/>
        <a:ext cx="1738185" cy="394017"/>
      </dsp:txXfrm>
    </dsp:sp>
    <dsp:sp modelId="{A27629C2-87D9-4163-9365-FC275ADC4CA0}">
      <dsp:nvSpPr>
        <dsp:cNvPr id="0" name=""/>
        <dsp:cNvSpPr/>
      </dsp:nvSpPr>
      <dsp:spPr>
        <a:xfrm>
          <a:off x="2742" y="0"/>
          <a:ext cx="2896976"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099" tIns="24325" rIns="51099" bIns="24325" numCol="1" spcCol="1270" anchor="b"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kern="1200" dirty="0"/>
            <a:t>Final EIR Approval</a:t>
          </a:r>
        </a:p>
        <a:p>
          <a:pPr marL="0" lvl="0" indent="0" algn="ctr" defTabSz="622300">
            <a:lnSpc>
              <a:spcPct val="100000"/>
            </a:lnSpc>
            <a:spcBef>
              <a:spcPct val="0"/>
            </a:spcBef>
            <a:spcAft>
              <a:spcPct val="35000"/>
            </a:spcAft>
            <a:buFont typeface="Arial" panose="020B0604020202020204" pitchFamily="34" charset="0"/>
            <a:buNone/>
          </a:pPr>
          <a:r>
            <a:rPr lang="en-US" sz="1400" kern="1200" dirty="0"/>
            <a:t>September 2020</a:t>
          </a:r>
        </a:p>
      </dsp:txBody>
      <dsp:txXfrm>
        <a:off x="2742" y="0"/>
        <a:ext cx="2896976" cy="1379061"/>
      </dsp:txXfrm>
    </dsp:sp>
    <dsp:sp modelId="{38893DF2-F8BF-45A3-9200-4CD8C329334E}">
      <dsp:nvSpPr>
        <dsp:cNvPr id="0" name=""/>
        <dsp:cNvSpPr/>
      </dsp:nvSpPr>
      <dsp:spPr>
        <a:xfrm>
          <a:off x="1451230" y="1457864"/>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1414368" y="1451056"/>
          <a:ext cx="78803" cy="78803"/>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14E56E-28F6-4BF9-9EDF-2769E1A89A07}">
      <dsp:nvSpPr>
        <dsp:cNvPr id="0" name=""/>
        <dsp:cNvSpPr/>
      </dsp:nvSpPr>
      <dsp:spPr>
        <a:xfrm>
          <a:off x="2437796" y="1773078"/>
          <a:ext cx="1738185" cy="394017"/>
        </a:xfrm>
        <a:prstGeom prst="rect">
          <a:avLst/>
        </a:prstGeom>
        <a:solidFill>
          <a:schemeClr val="accent1">
            <a:alpha val="2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60" tIns="0" rIns="30660" bIns="0" numCol="1" spcCol="1270" anchor="ctr" anchorCtr="1">
          <a:noAutofit/>
        </a:bodyPr>
        <a:lstStyle/>
        <a:p>
          <a:pPr marL="0" lvl="0" indent="0" algn="ctr" defTabSz="755650">
            <a:lnSpc>
              <a:spcPct val="90000"/>
            </a:lnSpc>
            <a:spcBef>
              <a:spcPct val="0"/>
            </a:spcBef>
            <a:spcAft>
              <a:spcPct val="35000"/>
            </a:spcAft>
            <a:buNone/>
          </a:pPr>
          <a:r>
            <a:rPr lang="en-US" sz="1700" kern="1200" dirty="0">
              <a:solidFill>
                <a:schemeClr val="tx1"/>
              </a:solidFill>
            </a:rPr>
            <a:t>Prelim Engineering</a:t>
          </a:r>
        </a:p>
      </dsp:txBody>
      <dsp:txXfrm>
        <a:off x="2437796" y="1773078"/>
        <a:ext cx="1738185" cy="394017"/>
      </dsp:txXfrm>
    </dsp:sp>
    <dsp:sp modelId="{381C85ED-02C3-43BB-AB7D-DF18967DB45A}">
      <dsp:nvSpPr>
        <dsp:cNvPr id="0" name=""/>
        <dsp:cNvSpPr/>
      </dsp:nvSpPr>
      <dsp:spPr>
        <a:xfrm>
          <a:off x="1740928" y="2561113"/>
          <a:ext cx="3131921"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099" tIns="24325" rIns="51099" bIns="24325" numCol="1" spcCol="1270" anchor="t"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b="0" i="0" kern="1200" dirty="0"/>
            <a:t>2022 - 2024</a:t>
          </a:r>
        </a:p>
        <a:p>
          <a:pPr marL="0" lvl="0" indent="0" algn="ctr" defTabSz="622300">
            <a:lnSpc>
              <a:spcPct val="100000"/>
            </a:lnSpc>
            <a:spcBef>
              <a:spcPct val="0"/>
            </a:spcBef>
            <a:spcAft>
              <a:spcPct val="35000"/>
            </a:spcAft>
            <a:buFont typeface="Arial" panose="020B0604020202020204" pitchFamily="34" charset="0"/>
            <a:buNone/>
          </a:pPr>
          <a:r>
            <a:rPr lang="en-US" sz="1400" b="0" i="0" kern="1200" dirty="0"/>
            <a:t>Preliminary Engineering</a:t>
          </a:r>
          <a:endParaRPr lang="en-US" sz="1400" kern="1200" dirty="0"/>
        </a:p>
      </dsp:txBody>
      <dsp:txXfrm>
        <a:off x="1740928" y="2561113"/>
        <a:ext cx="3131921" cy="1379061"/>
      </dsp:txXfrm>
    </dsp:sp>
    <dsp:sp modelId="{F51F39F5-A989-488C-BFD6-69D558D451E8}">
      <dsp:nvSpPr>
        <dsp:cNvPr id="0" name=""/>
        <dsp:cNvSpPr/>
      </dsp:nvSpPr>
      <dsp:spPr>
        <a:xfrm>
          <a:off x="3306889" y="2167096"/>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5349257-4327-4545-9142-153EF70CC757}">
      <dsp:nvSpPr>
        <dsp:cNvPr id="0" name=""/>
        <dsp:cNvSpPr/>
      </dsp:nvSpPr>
      <dsp:spPr>
        <a:xfrm>
          <a:off x="3267908" y="2445454"/>
          <a:ext cx="78803" cy="78803"/>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DD609F-4804-4D65-8014-4ECA3F2307C5}">
      <dsp:nvSpPr>
        <dsp:cNvPr id="0" name=""/>
        <dsp:cNvSpPr/>
      </dsp:nvSpPr>
      <dsp:spPr>
        <a:xfrm>
          <a:off x="4293454" y="1773078"/>
          <a:ext cx="1738185" cy="394017"/>
        </a:xfrm>
        <a:prstGeom prst="rect">
          <a:avLst/>
        </a:prstGeom>
        <a:solidFill>
          <a:schemeClr val="accent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60" tIns="0" rIns="30660" bIns="0" numCol="1" spcCol="1270" anchor="ctr" anchorCtr="1">
          <a:noAutofit/>
        </a:bodyPr>
        <a:lstStyle/>
        <a:p>
          <a:pPr marL="0" lvl="0" indent="0" algn="ctr" defTabSz="755650">
            <a:lnSpc>
              <a:spcPct val="90000"/>
            </a:lnSpc>
            <a:spcBef>
              <a:spcPct val="0"/>
            </a:spcBef>
            <a:spcAft>
              <a:spcPct val="35000"/>
            </a:spcAft>
            <a:buNone/>
          </a:pPr>
          <a:r>
            <a:rPr lang="en-US" sz="1700" kern="1200" dirty="0">
              <a:solidFill>
                <a:schemeClr val="tx1"/>
              </a:solidFill>
            </a:rPr>
            <a:t>Right of Way</a:t>
          </a:r>
        </a:p>
      </dsp:txBody>
      <dsp:txXfrm>
        <a:off x="4293454" y="1773078"/>
        <a:ext cx="1738185" cy="394017"/>
      </dsp:txXfrm>
    </dsp:sp>
    <dsp:sp modelId="{AB0282E3-1216-4CDB-AC5F-106C1EEEB95A}">
      <dsp:nvSpPr>
        <dsp:cNvPr id="0" name=""/>
        <dsp:cNvSpPr/>
      </dsp:nvSpPr>
      <dsp:spPr>
        <a:xfrm>
          <a:off x="3714059" y="0"/>
          <a:ext cx="2896976"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099" tIns="24325" rIns="51099" bIns="24325" numCol="1" spcCol="1270" anchor="b"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b="0" i="0" kern="1200" dirty="0"/>
            <a:t>Right of Way Acquisition</a:t>
          </a:r>
        </a:p>
        <a:p>
          <a:pPr marL="0" lvl="0" indent="0" algn="ctr" defTabSz="622300">
            <a:lnSpc>
              <a:spcPct val="100000"/>
            </a:lnSpc>
            <a:spcBef>
              <a:spcPct val="0"/>
            </a:spcBef>
            <a:spcAft>
              <a:spcPct val="35000"/>
            </a:spcAft>
            <a:buFont typeface="Arial" panose="020B0604020202020204" pitchFamily="34" charset="0"/>
            <a:buNone/>
          </a:pPr>
          <a:r>
            <a:rPr lang="en-US" sz="1400" b="0" i="0" kern="1200" dirty="0"/>
            <a:t>2023 - 2026</a:t>
          </a:r>
        </a:p>
      </dsp:txBody>
      <dsp:txXfrm>
        <a:off x="3714059" y="0"/>
        <a:ext cx="2896976" cy="1379061"/>
      </dsp:txXfrm>
    </dsp:sp>
    <dsp:sp modelId="{0D377583-EAA6-47CC-B504-762FB6EBAB9C}">
      <dsp:nvSpPr>
        <dsp:cNvPr id="0" name=""/>
        <dsp:cNvSpPr/>
      </dsp:nvSpPr>
      <dsp:spPr>
        <a:xfrm>
          <a:off x="5162547" y="1457864"/>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2321D10-9092-4E81-9AD7-ACA033236CC0}">
      <dsp:nvSpPr>
        <dsp:cNvPr id="0" name=""/>
        <dsp:cNvSpPr/>
      </dsp:nvSpPr>
      <dsp:spPr>
        <a:xfrm>
          <a:off x="5125265" y="1451056"/>
          <a:ext cx="78803" cy="78803"/>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53EDF-C46A-491F-99E2-89CCFA971EC7}">
      <dsp:nvSpPr>
        <dsp:cNvPr id="0" name=""/>
        <dsp:cNvSpPr/>
      </dsp:nvSpPr>
      <dsp:spPr>
        <a:xfrm>
          <a:off x="6031640" y="1773078"/>
          <a:ext cx="1738185" cy="394017"/>
        </a:xfrm>
        <a:prstGeom prst="rect">
          <a:avLst/>
        </a:prstGeom>
        <a:solidFill>
          <a:schemeClr val="accent3">
            <a:alpha val="2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60" tIns="0" rIns="30660" bIns="0" numCol="1" spcCol="1270" anchor="ctr" anchorCtr="1">
          <a:noAutofit/>
        </a:bodyPr>
        <a:lstStyle/>
        <a:p>
          <a:pPr marL="0" lvl="0" indent="0" algn="ctr" defTabSz="755650">
            <a:lnSpc>
              <a:spcPct val="90000"/>
            </a:lnSpc>
            <a:spcBef>
              <a:spcPct val="0"/>
            </a:spcBef>
            <a:spcAft>
              <a:spcPct val="35000"/>
            </a:spcAft>
            <a:buNone/>
          </a:pPr>
          <a:r>
            <a:rPr lang="en-US" sz="1700" kern="1200" dirty="0">
              <a:solidFill>
                <a:schemeClr val="tx1"/>
              </a:solidFill>
            </a:rPr>
            <a:t>Final Design</a:t>
          </a:r>
        </a:p>
      </dsp:txBody>
      <dsp:txXfrm>
        <a:off x="6031640" y="1773078"/>
        <a:ext cx="1738185" cy="394017"/>
      </dsp:txXfrm>
    </dsp:sp>
    <dsp:sp modelId="{5A57A077-9B08-4866-8C21-35D61D6745A2}">
      <dsp:nvSpPr>
        <dsp:cNvPr id="0" name=""/>
        <dsp:cNvSpPr/>
      </dsp:nvSpPr>
      <dsp:spPr>
        <a:xfrm>
          <a:off x="5452245" y="2561113"/>
          <a:ext cx="2896976"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099" tIns="24325" rIns="51099" bIns="24325" numCol="1" spcCol="1270" anchor="t"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kern="1200" dirty="0"/>
            <a:t>2024 – 2026</a:t>
          </a:r>
        </a:p>
        <a:p>
          <a:pPr marL="0" lvl="0" indent="0" algn="ctr" defTabSz="622300">
            <a:lnSpc>
              <a:spcPct val="100000"/>
            </a:lnSpc>
            <a:spcBef>
              <a:spcPct val="0"/>
            </a:spcBef>
            <a:spcAft>
              <a:spcPct val="35000"/>
            </a:spcAft>
            <a:buFont typeface="Arial" panose="020B0604020202020204" pitchFamily="34" charset="0"/>
            <a:buNone/>
          </a:pPr>
          <a:r>
            <a:rPr lang="en-US" sz="1400" kern="1200" dirty="0"/>
            <a:t>Preparation of PS&amp;E Package</a:t>
          </a:r>
        </a:p>
      </dsp:txBody>
      <dsp:txXfrm>
        <a:off x="5452245" y="2561113"/>
        <a:ext cx="2896976" cy="1379061"/>
      </dsp:txXfrm>
    </dsp:sp>
    <dsp:sp modelId="{3F96C175-FC65-44B4-B1A3-BD3686077937}">
      <dsp:nvSpPr>
        <dsp:cNvPr id="0" name=""/>
        <dsp:cNvSpPr/>
      </dsp:nvSpPr>
      <dsp:spPr>
        <a:xfrm>
          <a:off x="6900733" y="2167096"/>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150CCC3-D56D-4BD2-8570-DF61526015EB}">
      <dsp:nvSpPr>
        <dsp:cNvPr id="0" name=""/>
        <dsp:cNvSpPr/>
      </dsp:nvSpPr>
      <dsp:spPr>
        <a:xfrm>
          <a:off x="6861331" y="2410315"/>
          <a:ext cx="78803" cy="78803"/>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9FB51-D66D-4F14-8DE5-0A719732E7B6}">
      <dsp:nvSpPr>
        <dsp:cNvPr id="0" name=""/>
        <dsp:cNvSpPr/>
      </dsp:nvSpPr>
      <dsp:spPr>
        <a:xfrm rot="5400000">
          <a:off x="8441910" y="1100994"/>
          <a:ext cx="394017" cy="1738185"/>
        </a:xfrm>
        <a:prstGeom prst="rect">
          <a:avLst/>
        </a:prstGeom>
        <a:solidFill>
          <a:schemeClr val="bg1">
            <a:lumMod val="8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60" tIns="0" rIns="30660" bIns="0" numCol="1" spcCol="1270" anchor="ctr" anchorCtr="1">
          <a:noAutofit/>
        </a:bodyPr>
        <a:lstStyle/>
        <a:p>
          <a:pPr marL="0" lvl="0" indent="0" algn="ctr" defTabSz="755650">
            <a:lnSpc>
              <a:spcPct val="90000"/>
            </a:lnSpc>
            <a:spcBef>
              <a:spcPct val="0"/>
            </a:spcBef>
            <a:spcAft>
              <a:spcPct val="35000"/>
            </a:spcAft>
            <a:buNone/>
          </a:pPr>
          <a:r>
            <a:rPr lang="en-US" sz="1700" kern="1200" dirty="0">
              <a:solidFill>
                <a:schemeClr val="tx1"/>
              </a:solidFill>
            </a:rPr>
            <a:t>Construction</a:t>
          </a:r>
        </a:p>
      </dsp:txBody>
      <dsp:txXfrm rot="-5400000">
        <a:off x="7769826" y="1773078"/>
        <a:ext cx="1738185" cy="394017"/>
      </dsp:txXfrm>
    </dsp:sp>
    <dsp:sp modelId="{CB726486-3B5A-47F8-90E4-EC34C8ADB385}">
      <dsp:nvSpPr>
        <dsp:cNvPr id="0" name=""/>
        <dsp:cNvSpPr/>
      </dsp:nvSpPr>
      <dsp:spPr>
        <a:xfrm>
          <a:off x="7190431" y="0"/>
          <a:ext cx="2896976"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099" tIns="24325" rIns="51099" bIns="24325" numCol="1" spcCol="1270" anchor="b"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b="0" i="0" kern="1200" dirty="0"/>
            <a:t>Construction is anticipated to take two seasons and be open to the public by the end </a:t>
          </a:r>
          <a:r>
            <a:rPr lang="en-US" sz="1400" b="0" i="0" kern="1200"/>
            <a:t>of 2029</a:t>
          </a:r>
          <a:endParaRPr lang="en-US" sz="1400" b="0" i="0" kern="1200" dirty="0"/>
        </a:p>
        <a:p>
          <a:pPr marL="0" lvl="0" indent="0" algn="ctr" defTabSz="622300">
            <a:lnSpc>
              <a:spcPct val="100000"/>
            </a:lnSpc>
            <a:spcBef>
              <a:spcPct val="0"/>
            </a:spcBef>
            <a:spcAft>
              <a:spcPct val="35000"/>
            </a:spcAft>
            <a:buFont typeface="Arial" panose="020B0604020202020204" pitchFamily="34" charset="0"/>
            <a:buNone/>
          </a:pPr>
          <a:r>
            <a:rPr lang="en-US" sz="1400" b="0" i="0" kern="1200" dirty="0"/>
            <a:t>2027 - 2029</a:t>
          </a:r>
          <a:endParaRPr lang="en-US" sz="1400" kern="1200" dirty="0"/>
        </a:p>
      </dsp:txBody>
      <dsp:txXfrm>
        <a:off x="7190431" y="0"/>
        <a:ext cx="2896976" cy="1379061"/>
      </dsp:txXfrm>
    </dsp:sp>
    <dsp:sp modelId="{5012A99F-560A-4636-953C-5F263876E566}">
      <dsp:nvSpPr>
        <dsp:cNvPr id="0" name=""/>
        <dsp:cNvSpPr/>
      </dsp:nvSpPr>
      <dsp:spPr>
        <a:xfrm>
          <a:off x="8638919" y="1457864"/>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56F09DE-8CFF-414A-A967-17AF417A13B8}">
      <dsp:nvSpPr>
        <dsp:cNvPr id="0" name=""/>
        <dsp:cNvSpPr/>
      </dsp:nvSpPr>
      <dsp:spPr>
        <a:xfrm>
          <a:off x="8599937" y="1451057"/>
          <a:ext cx="78803" cy="78803"/>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42251CB3-929A-46AA-91E0-510E89CC6168}" type="datetimeFigureOut">
              <a:rPr lang="en-US" smtClean="0"/>
              <a:t>3/27/2025</a:t>
            </a:fld>
            <a:endParaRPr lang="en-US" dirty="0"/>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dirty="0"/>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3E4E2FE4-6336-4905-8984-1BD411899960}" type="slidenum">
              <a:rPr lang="en-US" smtClean="0"/>
              <a:t>‹#›</a:t>
            </a:fld>
            <a:endParaRPr lang="en-US" dirty="0"/>
          </a:p>
        </p:txBody>
      </p:sp>
    </p:spTree>
    <p:extLst>
      <p:ext uri="{BB962C8B-B14F-4D97-AF65-F5344CB8AC3E}">
        <p14:creationId xmlns:p14="http://schemas.microsoft.com/office/powerpoint/2010/main" val="158931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74750"/>
            <a:ext cx="5648325" cy="31765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459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957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74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4734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189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C9AA7-7A02-A15D-44D8-A3B5926F4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AB098-808E-5080-9240-343C2476C4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19487-0BFE-6B86-BC15-C1E075C418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53068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706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892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alpha val="5000"/>
          </a:schemeClr>
        </a:solidFill>
        <a:effectLst/>
      </p:bgPr>
    </p:bg>
    <p:spTree>
      <p:nvGrpSpPr>
        <p:cNvPr id="1" name=""/>
        <p:cNvGrpSpPr/>
        <p:nvPr/>
      </p:nvGrpSpPr>
      <p:grpSpPr>
        <a:xfrm>
          <a:off x="0" y="0"/>
          <a:ext cx="0" cy="0"/>
          <a:chOff x="0" y="0"/>
          <a:chExt cx="0" cy="0"/>
        </a:xfrm>
      </p:grpSpPr>
      <p:sp>
        <p:nvSpPr>
          <p:cNvPr id="29" name="Title 6">
            <a:extLst>
              <a:ext uri="{FF2B5EF4-FFF2-40B4-BE49-F238E27FC236}">
                <a16:creationId xmlns:a16="http://schemas.microsoft.com/office/drawing/2014/main" id="{E77FA134-921C-43EE-92E3-539725117D51}"/>
              </a:ext>
            </a:extLst>
          </p:cNvPr>
          <p:cNvSpPr>
            <a:spLocks noGrp="1"/>
          </p:cNvSpPr>
          <p:nvPr>
            <p:ph type="ctrTitle"/>
          </p:nvPr>
        </p:nvSpPr>
        <p:spPr>
          <a:xfrm>
            <a:off x="736052" y="4831105"/>
            <a:ext cx="6265486" cy="1075278"/>
          </a:xfrm>
          <a:prstGeom prst="rect">
            <a:avLst/>
          </a:prstGeom>
        </p:spPr>
        <p:txBody>
          <a:bodyPr anchor="t">
            <a:normAutofit/>
          </a:bodyPr>
          <a:lstStyle/>
          <a:p>
            <a:pPr algn="l"/>
            <a:r>
              <a:rPr lang="en-US" sz="4000"/>
              <a:t>Click to edit Master title style</a:t>
            </a:r>
            <a:endParaRPr lang="en-US" sz="4000" dirty="0"/>
          </a:p>
        </p:txBody>
      </p:sp>
      <p:sp>
        <p:nvSpPr>
          <p:cNvPr id="30" name="Subtitle 7">
            <a:extLst>
              <a:ext uri="{FF2B5EF4-FFF2-40B4-BE49-F238E27FC236}">
                <a16:creationId xmlns:a16="http://schemas.microsoft.com/office/drawing/2014/main" id="{17AE8BF6-9AD3-4A75-840F-4781599DF77C}"/>
              </a:ext>
            </a:extLst>
          </p:cNvPr>
          <p:cNvSpPr>
            <a:spLocks noGrp="1"/>
          </p:cNvSpPr>
          <p:nvPr>
            <p:ph type="subTitle" idx="1"/>
          </p:nvPr>
        </p:nvSpPr>
        <p:spPr>
          <a:xfrm>
            <a:off x="7682022" y="4837855"/>
            <a:ext cx="2771933" cy="986000"/>
          </a:xfrm>
          <a:prstGeom prst="rect">
            <a:avLst/>
          </a:prstGeom>
        </p:spPr>
        <p:txBody>
          <a:bodyPr anchor="t">
            <a:normAutofit/>
          </a:bodyPr>
          <a:lstStyle>
            <a:lvl1pPr marL="0" indent="0">
              <a:buNone/>
              <a:defRPr/>
            </a:lvl1pPr>
          </a:lstStyle>
          <a:p>
            <a:pPr algn="l"/>
            <a:r>
              <a:rPr lang="en-US" sz="1800"/>
              <a:t>Click to edit Master subtitle style</a:t>
            </a:r>
            <a:endParaRPr lang="en-US" sz="1800" dirty="0"/>
          </a:p>
        </p:txBody>
      </p:sp>
      <p:sp>
        <p:nvSpPr>
          <p:cNvPr id="24" name="Picture Placeholder 23">
            <a:extLst>
              <a:ext uri="{FF2B5EF4-FFF2-40B4-BE49-F238E27FC236}">
                <a16:creationId xmlns:a16="http://schemas.microsoft.com/office/drawing/2014/main" id="{933070A8-8189-4083-9ED0-E15F99262804}"/>
              </a:ext>
            </a:extLst>
          </p:cNvPr>
          <p:cNvSpPr>
            <a:spLocks noGrp="1"/>
          </p:cNvSpPr>
          <p:nvPr>
            <p:ph type="pic" sz="quarter" idx="13" hasCustomPrompt="1"/>
          </p:nvPr>
        </p:nvSpPr>
        <p:spPr>
          <a:xfrm>
            <a:off x="379094" y="344805"/>
            <a:ext cx="10369604" cy="4154274"/>
          </a:xfrm>
          <a:custGeom>
            <a:avLst/>
            <a:gdLst>
              <a:gd name="connsiteX0" fmla="*/ 0 w 10351056"/>
              <a:gd name="connsiteY0" fmla="*/ 0 h 4167962"/>
              <a:gd name="connsiteX1" fmla="*/ 10351056 w 10351056"/>
              <a:gd name="connsiteY1" fmla="*/ 0 h 4167962"/>
              <a:gd name="connsiteX2" fmla="*/ 10351056 w 10351056"/>
              <a:gd name="connsiteY2" fmla="*/ 4167962 h 4167962"/>
              <a:gd name="connsiteX3" fmla="*/ 0 w 10351056"/>
              <a:gd name="connsiteY3" fmla="*/ 4167962 h 4167962"/>
            </a:gdLst>
            <a:ahLst/>
            <a:cxnLst>
              <a:cxn ang="0">
                <a:pos x="connsiteX0" y="connsiteY0"/>
              </a:cxn>
              <a:cxn ang="0">
                <a:pos x="connsiteX1" y="connsiteY1"/>
              </a:cxn>
              <a:cxn ang="0">
                <a:pos x="connsiteX2" y="connsiteY2"/>
              </a:cxn>
              <a:cxn ang="0">
                <a:pos x="connsiteX3" y="connsiteY3"/>
              </a:cxn>
            </a:cxnLst>
            <a:rect l="l" t="t" r="r" b="b"/>
            <a:pathLst>
              <a:path w="10351056" h="4167962">
                <a:moveTo>
                  <a:pt x="0" y="0"/>
                </a:moveTo>
                <a:lnTo>
                  <a:pt x="10351056" y="0"/>
                </a:lnTo>
                <a:lnTo>
                  <a:pt x="10351056" y="4167962"/>
                </a:lnTo>
                <a:lnTo>
                  <a:pt x="0" y="4167962"/>
                </a:lnTo>
                <a:close/>
              </a:path>
            </a:pathLst>
          </a:custGeom>
          <a:ln w="12700">
            <a:noFill/>
          </a:ln>
        </p:spPr>
        <p:txBody>
          <a:bodyPr wrap="square">
            <a:noAutofit/>
          </a:bodyPr>
          <a:lstStyle>
            <a:lvl1pPr marL="0" indent="0" algn="ctr">
              <a:buNone/>
              <a:defRPr/>
            </a:lvl1pPr>
          </a:lstStyle>
          <a:p>
            <a:r>
              <a:rPr lang="en-US" dirty="0"/>
              <a:t>Insert photo here</a:t>
            </a:r>
          </a:p>
        </p:txBody>
      </p:sp>
      <p:cxnSp>
        <p:nvCxnSpPr>
          <p:cNvPr id="12" name="Straight Connector 11">
            <a:extLst>
              <a:ext uri="{FF2B5EF4-FFF2-40B4-BE49-F238E27FC236}">
                <a16:creationId xmlns:a16="http://schemas.microsoft.com/office/drawing/2014/main" id="{40F51BDE-1EB3-41BB-B5A9-7DAD219A30D3}"/>
              </a:ext>
            </a:extLst>
          </p:cNvPr>
          <p:cNvCxnSpPr>
            <a:cxnSpLocks/>
          </p:cNvCxnSpPr>
          <p:nvPr userDrawn="1"/>
        </p:nvCxnSpPr>
        <p:spPr>
          <a:xfrm>
            <a:off x="7274510" y="4502925"/>
            <a:ext cx="0" cy="15516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F10827-3B8A-4BA2-B6EC-23D5DC894A6B}"/>
              </a:ext>
            </a:extLst>
          </p:cNvPr>
          <p:cNvCxnSpPr>
            <a:cxnSpLocks/>
          </p:cNvCxnSpPr>
          <p:nvPr userDrawn="1"/>
        </p:nvCxnSpPr>
        <p:spPr>
          <a:xfrm>
            <a:off x="367744" y="6047437"/>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2E242F-C9A2-41FB-A4D0-2E91F1957FEE}"/>
              </a:ext>
            </a:extLst>
          </p:cNvPr>
          <p:cNvCxnSpPr>
            <a:cxnSpLocks/>
          </p:cNvCxnSpPr>
          <p:nvPr userDrawn="1"/>
        </p:nvCxnSpPr>
        <p:spPr>
          <a:xfrm>
            <a:off x="10756631"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19351D2-E3C1-4B5E-92DD-953B72A1A5DD}"/>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47DAEB32-E6EB-45FD-95D9-4FD7A15AFA45}"/>
              </a:ext>
            </a:extLst>
          </p:cNvPr>
          <p:cNvCxnSpPr>
            <a:cxnSpLocks/>
          </p:cNvCxnSpPr>
          <p:nvPr userDrawn="1"/>
        </p:nvCxnSpPr>
        <p:spPr>
          <a:xfrm>
            <a:off x="367744" y="4506699"/>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74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1">
            <a:alpha val="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1E4486-AF4A-46B2-83B0-62A7667460B5}"/>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sp>
          <p:nvSpPr>
            <p:cNvPr id="9" name="Rectangle 8">
              <a:extLst>
                <a:ext uri="{FF2B5EF4-FFF2-40B4-BE49-F238E27FC236}">
                  <a16:creationId xmlns:a16="http://schemas.microsoft.com/office/drawing/2014/main" id="{B30B7F1F-E36C-42A8-B580-77359A3E0215}"/>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DAF7B0A2-F12F-43A8-A491-2988C24D6C4B}"/>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17A5F0-B72D-4B0B-818C-7169D4E7E06A}"/>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itle 12">
            <a:extLst>
              <a:ext uri="{FF2B5EF4-FFF2-40B4-BE49-F238E27FC236}">
                <a16:creationId xmlns:a16="http://schemas.microsoft.com/office/drawing/2014/main" id="{6F266F4A-AFE2-4AD8-9F2B-0010CE6833C2}"/>
              </a:ext>
            </a:extLst>
          </p:cNvPr>
          <p:cNvSpPr>
            <a:spLocks noGrp="1"/>
          </p:cNvSpPr>
          <p:nvPr>
            <p:ph type="title"/>
          </p:nvPr>
        </p:nvSpPr>
        <p:spPr>
          <a:xfrm>
            <a:off x="837513" y="586798"/>
            <a:ext cx="9396733" cy="1086646"/>
          </a:xfrm>
          <a:prstGeom prst="rect">
            <a:avLst/>
          </a:prstGeom>
        </p:spPr>
        <p:txBody>
          <a:bodyPr anchor="ctr">
            <a:normAutofit/>
          </a:bodyPr>
          <a:lstStyle/>
          <a:p>
            <a:r>
              <a:rPr lang="en-US"/>
              <a:t>Click to edit Master title style</a:t>
            </a:r>
            <a:endParaRPr lang="en-US" dirty="0"/>
          </a:p>
        </p:txBody>
      </p:sp>
      <p:sp>
        <p:nvSpPr>
          <p:cNvPr id="20" name="Text Placeholder 17">
            <a:extLst>
              <a:ext uri="{FF2B5EF4-FFF2-40B4-BE49-F238E27FC236}">
                <a16:creationId xmlns:a16="http://schemas.microsoft.com/office/drawing/2014/main" id="{F18991D3-A38E-4DE7-9D6E-53AA120BE6DC}"/>
              </a:ext>
            </a:extLst>
          </p:cNvPr>
          <p:cNvSpPr>
            <a:spLocks noGrp="1"/>
          </p:cNvSpPr>
          <p:nvPr>
            <p:ph type="body" sz="quarter" idx="15" hasCustomPrompt="1"/>
          </p:nvPr>
        </p:nvSpPr>
        <p:spPr>
          <a:xfrm>
            <a:off x="837513" y="1673444"/>
            <a:ext cx="4565283"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8" name="Text Placeholder 17">
            <a:extLst>
              <a:ext uri="{FF2B5EF4-FFF2-40B4-BE49-F238E27FC236}">
                <a16:creationId xmlns:a16="http://schemas.microsoft.com/office/drawing/2014/main" id="{1E584473-A091-47EA-978E-81E176D38ACA}"/>
              </a:ext>
            </a:extLst>
          </p:cNvPr>
          <p:cNvSpPr>
            <a:spLocks noGrp="1"/>
          </p:cNvSpPr>
          <p:nvPr>
            <p:ph type="body" sz="quarter" idx="13" hasCustomPrompt="1"/>
          </p:nvPr>
        </p:nvSpPr>
        <p:spPr>
          <a:xfrm>
            <a:off x="838200" y="2338927"/>
            <a:ext cx="4565283" cy="3492908"/>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1" name="Text Placeholder 17">
            <a:extLst>
              <a:ext uri="{FF2B5EF4-FFF2-40B4-BE49-F238E27FC236}">
                <a16:creationId xmlns:a16="http://schemas.microsoft.com/office/drawing/2014/main" id="{8EBC4CA9-77BB-4FA9-BB50-D2763CFB285C}"/>
              </a:ext>
            </a:extLst>
          </p:cNvPr>
          <p:cNvSpPr>
            <a:spLocks noGrp="1"/>
          </p:cNvSpPr>
          <p:nvPr>
            <p:ph type="body" sz="quarter" idx="16" hasCustomPrompt="1"/>
          </p:nvPr>
        </p:nvSpPr>
        <p:spPr>
          <a:xfrm>
            <a:off x="5668963" y="1673444"/>
            <a:ext cx="4565283"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9" name="Text Placeholder 17">
            <a:extLst>
              <a:ext uri="{FF2B5EF4-FFF2-40B4-BE49-F238E27FC236}">
                <a16:creationId xmlns:a16="http://schemas.microsoft.com/office/drawing/2014/main" id="{718600FE-3F5C-4372-8219-73FADB4F8D49}"/>
              </a:ext>
            </a:extLst>
          </p:cNvPr>
          <p:cNvSpPr>
            <a:spLocks noGrp="1"/>
          </p:cNvSpPr>
          <p:nvPr>
            <p:ph type="body" sz="quarter" idx="14" hasCustomPrompt="1"/>
          </p:nvPr>
        </p:nvSpPr>
        <p:spPr>
          <a:xfrm>
            <a:off x="5668963" y="2338927"/>
            <a:ext cx="4565283" cy="3492908"/>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2" name="Date Placeholder 3">
            <a:extLst>
              <a:ext uri="{FF2B5EF4-FFF2-40B4-BE49-F238E27FC236}">
                <a16:creationId xmlns:a16="http://schemas.microsoft.com/office/drawing/2014/main" id="{62401C58-8FCE-46CB-B066-10B0DA1C467C}"/>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sp>
        <p:nvSpPr>
          <p:cNvPr id="23" name="Footer Placeholder 4">
            <a:extLst>
              <a:ext uri="{FF2B5EF4-FFF2-40B4-BE49-F238E27FC236}">
                <a16:creationId xmlns:a16="http://schemas.microsoft.com/office/drawing/2014/main" id="{602DDEA9-C768-4298-B08D-D1218FE5281C}"/>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1DA43427-AFA2-4B7D-A54C-E03A0BA37BB4}"/>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339713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alpha val="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23F7B1-8621-4972-90BA-E1D3CBD53917}"/>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sp>
          <p:nvSpPr>
            <p:cNvPr id="7" name="Rectangle 6">
              <a:extLst>
                <a:ext uri="{FF2B5EF4-FFF2-40B4-BE49-F238E27FC236}">
                  <a16:creationId xmlns:a16="http://schemas.microsoft.com/office/drawing/2014/main" id="{A05F331E-308E-451C-B664-73BF7A36A203}"/>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6B36C61-E01F-44B7-B0C3-CB2BC8ADB13C}"/>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769112-D976-4C6E-8646-EBDF6B78DE0F}"/>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Title 12">
            <a:extLst>
              <a:ext uri="{FF2B5EF4-FFF2-40B4-BE49-F238E27FC236}">
                <a16:creationId xmlns:a16="http://schemas.microsoft.com/office/drawing/2014/main" id="{6B285AB8-12B9-456E-BA41-8B057CBC4C88}"/>
              </a:ext>
            </a:extLst>
          </p:cNvPr>
          <p:cNvSpPr>
            <a:spLocks noGrp="1"/>
          </p:cNvSpPr>
          <p:nvPr>
            <p:ph type="title"/>
          </p:nvPr>
        </p:nvSpPr>
        <p:spPr>
          <a:xfrm>
            <a:off x="837513" y="586798"/>
            <a:ext cx="9396733" cy="1086646"/>
          </a:xfrm>
          <a:prstGeom prst="rect">
            <a:avLst/>
          </a:prstGeom>
        </p:spPr>
        <p:txBody>
          <a:bodyPr anchor="ctr">
            <a:normAutofit/>
          </a:bodyPr>
          <a:lstStyle/>
          <a:p>
            <a:r>
              <a:rPr lang="en-US"/>
              <a:t>Click to edit Master title style</a:t>
            </a:r>
            <a:endParaRPr lang="en-US" dirty="0"/>
          </a:p>
        </p:txBody>
      </p:sp>
      <p:sp>
        <p:nvSpPr>
          <p:cNvPr id="16" name="Text Placeholder 17">
            <a:extLst>
              <a:ext uri="{FF2B5EF4-FFF2-40B4-BE49-F238E27FC236}">
                <a16:creationId xmlns:a16="http://schemas.microsoft.com/office/drawing/2014/main" id="{872D83E0-1B93-44D5-976E-7D1B46C96B69}"/>
              </a:ext>
            </a:extLst>
          </p:cNvPr>
          <p:cNvSpPr>
            <a:spLocks noGrp="1"/>
          </p:cNvSpPr>
          <p:nvPr>
            <p:ph type="body" sz="quarter" idx="15" hasCustomPrompt="1"/>
          </p:nvPr>
        </p:nvSpPr>
        <p:spPr>
          <a:xfrm>
            <a:off x="837514"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4" name="Text Placeholder 17">
            <a:extLst>
              <a:ext uri="{FF2B5EF4-FFF2-40B4-BE49-F238E27FC236}">
                <a16:creationId xmlns:a16="http://schemas.microsoft.com/office/drawing/2014/main" id="{2F8FFEEA-5D57-4A4C-BF63-C62C800CA9D3}"/>
              </a:ext>
            </a:extLst>
          </p:cNvPr>
          <p:cNvSpPr>
            <a:spLocks noGrp="1"/>
          </p:cNvSpPr>
          <p:nvPr>
            <p:ph type="body" sz="quarter" idx="13" hasCustomPrompt="1"/>
          </p:nvPr>
        </p:nvSpPr>
        <p:spPr>
          <a:xfrm>
            <a:off x="838201"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1" name="Text Placeholder 17">
            <a:extLst>
              <a:ext uri="{FF2B5EF4-FFF2-40B4-BE49-F238E27FC236}">
                <a16:creationId xmlns:a16="http://schemas.microsoft.com/office/drawing/2014/main" id="{E9B03C0E-E576-41B6-A38A-82B804FACDAC}"/>
              </a:ext>
            </a:extLst>
          </p:cNvPr>
          <p:cNvSpPr>
            <a:spLocks noGrp="1"/>
          </p:cNvSpPr>
          <p:nvPr>
            <p:ph type="body" sz="quarter" idx="18" hasCustomPrompt="1"/>
          </p:nvPr>
        </p:nvSpPr>
        <p:spPr>
          <a:xfrm>
            <a:off x="4085548"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20" name="Text Placeholder 17">
            <a:extLst>
              <a:ext uri="{FF2B5EF4-FFF2-40B4-BE49-F238E27FC236}">
                <a16:creationId xmlns:a16="http://schemas.microsoft.com/office/drawing/2014/main" id="{7B7BF407-144F-4F64-89C3-B5CC5A9F7174}"/>
              </a:ext>
            </a:extLst>
          </p:cNvPr>
          <p:cNvSpPr>
            <a:spLocks noGrp="1"/>
          </p:cNvSpPr>
          <p:nvPr>
            <p:ph type="body" sz="quarter" idx="17" hasCustomPrompt="1"/>
          </p:nvPr>
        </p:nvSpPr>
        <p:spPr>
          <a:xfrm>
            <a:off x="4085548"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17" name="Text Placeholder 17">
            <a:extLst>
              <a:ext uri="{FF2B5EF4-FFF2-40B4-BE49-F238E27FC236}">
                <a16:creationId xmlns:a16="http://schemas.microsoft.com/office/drawing/2014/main" id="{F49B4A4A-2722-459F-920C-47CB37E2439A}"/>
              </a:ext>
            </a:extLst>
          </p:cNvPr>
          <p:cNvSpPr>
            <a:spLocks noGrp="1"/>
          </p:cNvSpPr>
          <p:nvPr>
            <p:ph type="body" sz="quarter" idx="16" hasCustomPrompt="1"/>
          </p:nvPr>
        </p:nvSpPr>
        <p:spPr>
          <a:xfrm>
            <a:off x="7288898"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5" name="Text Placeholder 17">
            <a:extLst>
              <a:ext uri="{FF2B5EF4-FFF2-40B4-BE49-F238E27FC236}">
                <a16:creationId xmlns:a16="http://schemas.microsoft.com/office/drawing/2014/main" id="{5440939F-0AAD-4F0F-8E02-8592DE0C89E7}"/>
              </a:ext>
            </a:extLst>
          </p:cNvPr>
          <p:cNvSpPr>
            <a:spLocks noGrp="1"/>
          </p:cNvSpPr>
          <p:nvPr>
            <p:ph type="body" sz="quarter" idx="14" hasCustomPrompt="1"/>
          </p:nvPr>
        </p:nvSpPr>
        <p:spPr>
          <a:xfrm>
            <a:off x="7288898"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2" name="Date Placeholder 3">
            <a:extLst>
              <a:ext uri="{FF2B5EF4-FFF2-40B4-BE49-F238E27FC236}">
                <a16:creationId xmlns:a16="http://schemas.microsoft.com/office/drawing/2014/main" id="{BAA501D7-69AE-49DC-A217-0123FAA674FA}"/>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sp>
        <p:nvSpPr>
          <p:cNvPr id="23" name="Footer Placeholder 4">
            <a:extLst>
              <a:ext uri="{FF2B5EF4-FFF2-40B4-BE49-F238E27FC236}">
                <a16:creationId xmlns:a16="http://schemas.microsoft.com/office/drawing/2014/main" id="{37811903-8557-4F5D-8A8E-1A6E0CBB322F}"/>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E26503DC-62EE-46B1-8E5A-D78192229CA7}"/>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3272635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1">
            <a:alpha val="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F066D9-0AAC-476B-AECA-F8AEFDD4FA3D}"/>
              </a:ext>
            </a:extLst>
          </p:cNvPr>
          <p:cNvGrpSpPr/>
          <p:nvPr userDrawn="1"/>
        </p:nvGrpSpPr>
        <p:grpSpPr>
          <a:xfrm>
            <a:off x="364465" y="342081"/>
            <a:ext cx="11475720" cy="6172200"/>
            <a:chOff x="364465" y="342081"/>
            <a:chExt cx="11475720" cy="6172200"/>
          </a:xfrm>
        </p:grpSpPr>
        <p:cxnSp>
          <p:nvCxnSpPr>
            <p:cNvPr id="30" name="Straight Connector 29">
              <a:extLst>
                <a:ext uri="{FF2B5EF4-FFF2-40B4-BE49-F238E27FC236}">
                  <a16:creationId xmlns:a16="http://schemas.microsoft.com/office/drawing/2014/main" id="{8F89868B-56F4-4428-8FD0-073D979750C7}"/>
                </a:ext>
              </a:extLst>
            </p:cNvPr>
            <p:cNvCxnSpPr>
              <a:cxnSpLocks/>
            </p:cNvCxnSpPr>
            <p:nvPr/>
          </p:nvCxnSpPr>
          <p:spPr>
            <a:xfrm>
              <a:off x="10729453" y="1859489"/>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882068-C475-4CB3-A008-E1B1D582EB9F}"/>
                </a:ext>
              </a:extLst>
            </p:cNvPr>
            <p:cNvCxnSpPr>
              <a:cxnSpLocks/>
            </p:cNvCxnSpPr>
            <p:nvPr userDrawn="1"/>
          </p:nvCxnSpPr>
          <p:spPr>
            <a:xfrm>
              <a:off x="366143" y="4022270"/>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9FC58EB-F6E4-401F-A771-C7803A65D793}"/>
                </a:ext>
              </a:extLst>
            </p:cNvPr>
            <p:cNvCxnSpPr>
              <a:cxnSpLocks/>
            </p:cNvCxnSpPr>
            <p:nvPr userDrawn="1"/>
          </p:nvCxnSpPr>
          <p:spPr>
            <a:xfrm>
              <a:off x="367744" y="6047437"/>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27AA4E-B0CA-46D8-8FD5-C6C34C78D9EB}"/>
                </a:ext>
              </a:extLst>
            </p:cNvPr>
            <p:cNvCxnSpPr>
              <a:cxnSpLocks/>
            </p:cNvCxnSpPr>
            <p:nvPr userDrawn="1"/>
          </p:nvCxnSpPr>
          <p:spPr>
            <a:xfrm>
              <a:off x="11826673" y="342081"/>
              <a:ext cx="0" cy="617220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5B44F7-BFAC-413C-ADD6-01A5A927FBF3}"/>
                </a:ext>
              </a:extLst>
            </p:cNvPr>
            <p:cNvCxnSpPr>
              <a:cxnSpLocks/>
            </p:cNvCxnSpPr>
            <p:nvPr userDrawn="1"/>
          </p:nvCxnSpPr>
          <p:spPr>
            <a:xfrm>
              <a:off x="370874" y="1860547"/>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95B8717-7E7C-44E7-93EE-5174571BF6BD}"/>
                </a:ext>
              </a:extLst>
            </p:cNvPr>
            <p:cNvCxnSpPr>
              <a:cxnSpLocks/>
            </p:cNvCxnSpPr>
            <p:nvPr userDrawn="1"/>
          </p:nvCxnSpPr>
          <p:spPr>
            <a:xfrm>
              <a:off x="364465" y="6505985"/>
              <a:ext cx="1147572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304DAC8-F689-449D-B404-12C8518BB63C}"/>
                </a:ext>
              </a:extLst>
            </p:cNvPr>
            <p:cNvCxnSpPr>
              <a:cxnSpLocks/>
            </p:cNvCxnSpPr>
            <p:nvPr userDrawn="1"/>
          </p:nvCxnSpPr>
          <p:spPr>
            <a:xfrm>
              <a:off x="10736211" y="349767"/>
              <a:ext cx="109728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C4A0AFAA-4873-422A-8D5D-23FB028AD075}"/>
              </a:ext>
            </a:extLst>
          </p:cNvPr>
          <p:cNvSpPr>
            <a:spLocks noGrp="1"/>
          </p:cNvSpPr>
          <p:nvPr>
            <p:ph type="ctrTitle"/>
          </p:nvPr>
        </p:nvSpPr>
        <p:spPr>
          <a:xfrm>
            <a:off x="1027963" y="2517060"/>
            <a:ext cx="8145533" cy="1020797"/>
          </a:xfrm>
          <a:prstGeom prst="rect">
            <a:avLst/>
          </a:prstGeom>
        </p:spPr>
        <p:txBody>
          <a:bodyPr/>
          <a:lstStyle/>
          <a:p>
            <a:r>
              <a:rPr lang="en-US"/>
              <a:t>Click to edit Master title style</a:t>
            </a:r>
            <a:endParaRPr lang="en-US" dirty="0"/>
          </a:p>
        </p:txBody>
      </p:sp>
      <p:sp>
        <p:nvSpPr>
          <p:cNvPr id="10" name="Subtitle 2">
            <a:extLst>
              <a:ext uri="{FF2B5EF4-FFF2-40B4-BE49-F238E27FC236}">
                <a16:creationId xmlns:a16="http://schemas.microsoft.com/office/drawing/2014/main" id="{B64B8CE5-73B7-4D80-97DE-738F4887D86D}"/>
              </a:ext>
            </a:extLst>
          </p:cNvPr>
          <p:cNvSpPr>
            <a:spLocks noGrp="1"/>
          </p:cNvSpPr>
          <p:nvPr>
            <p:ph type="subTitle" idx="1" hasCustomPrompt="1"/>
          </p:nvPr>
        </p:nvSpPr>
        <p:spPr>
          <a:xfrm>
            <a:off x="1027961" y="4269546"/>
            <a:ext cx="9106631" cy="1403153"/>
          </a:xfrm>
          <a:prstGeom prst="rect">
            <a:avLst/>
          </a:prstGeom>
        </p:spPr>
        <p:txBody>
          <a:bodyPr/>
          <a:lstStyle>
            <a:lvl1pPr marL="0" indent="0">
              <a:lnSpc>
                <a:spcPct val="100000"/>
              </a:lnSpc>
              <a:buNone/>
              <a:defRPr/>
            </a:lvl1pPr>
          </a:lstStyle>
          <a:p>
            <a:r>
              <a:rPr lang="en-US" dirty="0"/>
              <a:t>Click to add text</a:t>
            </a:r>
          </a:p>
        </p:txBody>
      </p:sp>
      <p:sp>
        <p:nvSpPr>
          <p:cNvPr id="32" name="Picture Placeholder 26">
            <a:extLst>
              <a:ext uri="{FF2B5EF4-FFF2-40B4-BE49-F238E27FC236}">
                <a16:creationId xmlns:a16="http://schemas.microsoft.com/office/drawing/2014/main" id="{18533858-AA61-4B4F-8E57-7E9DDD95993B}"/>
              </a:ext>
            </a:extLst>
          </p:cNvPr>
          <p:cNvSpPr>
            <a:spLocks noGrp="1"/>
          </p:cNvSpPr>
          <p:nvPr>
            <p:ph type="pic" sz="quarter" idx="13" hasCustomPrompt="1"/>
          </p:nvPr>
        </p:nvSpPr>
        <p:spPr>
          <a:xfrm>
            <a:off x="381383" y="365108"/>
            <a:ext cx="2569503"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3" name="Picture Placeholder 26">
            <a:extLst>
              <a:ext uri="{FF2B5EF4-FFF2-40B4-BE49-F238E27FC236}">
                <a16:creationId xmlns:a16="http://schemas.microsoft.com/office/drawing/2014/main" id="{6C7B3E6F-3475-48B1-8728-1D528E7B3DC9}"/>
              </a:ext>
            </a:extLst>
          </p:cNvPr>
          <p:cNvSpPr>
            <a:spLocks noGrp="1"/>
          </p:cNvSpPr>
          <p:nvPr>
            <p:ph type="pic" sz="quarter" idx="14" hasCustomPrompt="1"/>
          </p:nvPr>
        </p:nvSpPr>
        <p:spPr>
          <a:xfrm>
            <a:off x="2951977"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4" name="Picture Placeholder 26">
            <a:extLst>
              <a:ext uri="{FF2B5EF4-FFF2-40B4-BE49-F238E27FC236}">
                <a16:creationId xmlns:a16="http://schemas.microsoft.com/office/drawing/2014/main" id="{E3FB5A0C-ED24-40B7-A0FA-D72CAC3619B1}"/>
              </a:ext>
            </a:extLst>
          </p:cNvPr>
          <p:cNvSpPr>
            <a:spLocks noGrp="1"/>
          </p:cNvSpPr>
          <p:nvPr>
            <p:ph type="pic" sz="quarter" idx="15" hasCustomPrompt="1"/>
          </p:nvPr>
        </p:nvSpPr>
        <p:spPr>
          <a:xfrm>
            <a:off x="5540820"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5" name="Picture Placeholder 26">
            <a:extLst>
              <a:ext uri="{FF2B5EF4-FFF2-40B4-BE49-F238E27FC236}">
                <a16:creationId xmlns:a16="http://schemas.microsoft.com/office/drawing/2014/main" id="{1E03428C-657C-4990-9B0A-537F34DCC4AD}"/>
              </a:ext>
            </a:extLst>
          </p:cNvPr>
          <p:cNvSpPr>
            <a:spLocks noGrp="1"/>
          </p:cNvSpPr>
          <p:nvPr>
            <p:ph type="pic" sz="quarter" idx="16" hasCustomPrompt="1"/>
          </p:nvPr>
        </p:nvSpPr>
        <p:spPr>
          <a:xfrm>
            <a:off x="8134743"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6" name="Date Placeholder 3">
            <a:extLst>
              <a:ext uri="{FF2B5EF4-FFF2-40B4-BE49-F238E27FC236}">
                <a16:creationId xmlns:a16="http://schemas.microsoft.com/office/drawing/2014/main" id="{92C60622-44CB-4522-A948-D2B00F83FCA5}"/>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sp>
        <p:nvSpPr>
          <p:cNvPr id="37" name="Footer Placeholder 4">
            <a:extLst>
              <a:ext uri="{FF2B5EF4-FFF2-40B4-BE49-F238E27FC236}">
                <a16:creationId xmlns:a16="http://schemas.microsoft.com/office/drawing/2014/main" id="{056E0E57-BD37-4F56-AEF6-B7956B3998A9}"/>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38" name="Slide Number Placeholder 5">
            <a:extLst>
              <a:ext uri="{FF2B5EF4-FFF2-40B4-BE49-F238E27FC236}">
                <a16:creationId xmlns:a16="http://schemas.microsoft.com/office/drawing/2014/main" id="{96A79B20-C91C-41BD-8ABD-2D12C47156EC}"/>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336761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alpha val="5000"/>
          </a:schemeClr>
        </a:solidFill>
        <a:effectLst/>
      </p:bgPr>
    </p:bg>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6FACCE45-9816-4734-BD53-3B7A62FE352D}"/>
              </a:ext>
            </a:extLst>
          </p:cNvPr>
          <p:cNvSpPr>
            <a:spLocks noGrp="1"/>
          </p:cNvSpPr>
          <p:nvPr>
            <p:ph type="ctrTitle"/>
          </p:nvPr>
        </p:nvSpPr>
        <p:spPr>
          <a:xfrm>
            <a:off x="861024" y="860615"/>
            <a:ext cx="4973746" cy="3426107"/>
          </a:xfrm>
          <a:prstGeom prst="rect">
            <a:avLst/>
          </a:prstGeom>
        </p:spPr>
        <p:txBody>
          <a:bodyPr anchor="t">
            <a:normAutofit/>
          </a:bodyPr>
          <a:lstStyle/>
          <a:p>
            <a:pPr algn="l"/>
            <a:r>
              <a:rPr lang="en-US"/>
              <a:t>Click to edit Master title style</a:t>
            </a:r>
            <a:endParaRPr lang="en-US" dirty="0"/>
          </a:p>
        </p:txBody>
      </p:sp>
      <p:sp>
        <p:nvSpPr>
          <p:cNvPr id="29" name="Subtitle 7">
            <a:extLst>
              <a:ext uri="{FF2B5EF4-FFF2-40B4-BE49-F238E27FC236}">
                <a16:creationId xmlns:a16="http://schemas.microsoft.com/office/drawing/2014/main" id="{5F050653-22DB-4791-BC82-02B651E157A6}"/>
              </a:ext>
            </a:extLst>
          </p:cNvPr>
          <p:cNvSpPr>
            <a:spLocks noGrp="1"/>
          </p:cNvSpPr>
          <p:nvPr>
            <p:ph type="subTitle" idx="1"/>
          </p:nvPr>
        </p:nvSpPr>
        <p:spPr>
          <a:xfrm>
            <a:off x="846826" y="5184479"/>
            <a:ext cx="5249174" cy="660166"/>
          </a:xfrm>
          <a:prstGeom prst="rect">
            <a:avLst/>
          </a:prstGeom>
        </p:spPr>
        <p:txBody>
          <a:bodyPr anchor="ctr">
            <a:normAutofit/>
          </a:bodyPr>
          <a:lstStyle>
            <a:lvl1pPr marL="0" indent="0">
              <a:lnSpc>
                <a:spcPct val="100000"/>
              </a:lnSpc>
              <a:buNone/>
              <a:defRPr/>
            </a:lvl1pPr>
          </a:lstStyle>
          <a:p>
            <a:pPr algn="l"/>
            <a:r>
              <a:rPr lang="en-US"/>
              <a:t>Click to edit Master subtitle style</a:t>
            </a:r>
            <a:endParaRPr lang="en-US" dirty="0"/>
          </a:p>
        </p:txBody>
      </p:sp>
      <p:sp>
        <p:nvSpPr>
          <p:cNvPr id="46" name="Date Placeholder 3">
            <a:extLst>
              <a:ext uri="{FF2B5EF4-FFF2-40B4-BE49-F238E27FC236}">
                <a16:creationId xmlns:a16="http://schemas.microsoft.com/office/drawing/2014/main" id="{441B8286-E628-4937-98A6-32B7EBE2EDD1}"/>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sp>
        <p:nvSpPr>
          <p:cNvPr id="49" name="Picture Placeholder 2">
            <a:extLst>
              <a:ext uri="{FF2B5EF4-FFF2-40B4-BE49-F238E27FC236}">
                <a16:creationId xmlns:a16="http://schemas.microsoft.com/office/drawing/2014/main" id="{78DAE39C-33DD-4A38-8F45-AB2CC50F44C5}"/>
              </a:ext>
            </a:extLst>
          </p:cNvPr>
          <p:cNvSpPr>
            <a:spLocks noGrp="1"/>
          </p:cNvSpPr>
          <p:nvPr>
            <p:ph type="pic" sz="quarter" idx="13" hasCustomPrompt="1"/>
          </p:nvPr>
        </p:nvSpPr>
        <p:spPr>
          <a:xfrm>
            <a:off x="6440805" y="346969"/>
            <a:ext cx="4308475" cy="5669280"/>
          </a:xfrm>
          <a:prstGeom prst="rect">
            <a:avLst/>
          </a:prstGeom>
          <a:ln w="12700" cap="sq">
            <a:noFill/>
          </a:ln>
        </p:spPr>
        <p:txBody>
          <a:bodyPr/>
          <a:lstStyle>
            <a:lvl1pPr marL="0" indent="0" algn="ctr">
              <a:buNone/>
              <a:defRPr/>
            </a:lvl1pPr>
          </a:lstStyle>
          <a:p>
            <a:r>
              <a:rPr lang="en-US" dirty="0"/>
              <a:t>Insert photo here</a:t>
            </a:r>
          </a:p>
        </p:txBody>
      </p:sp>
      <p:sp>
        <p:nvSpPr>
          <p:cNvPr id="47" name="Footer Placeholder 4">
            <a:extLst>
              <a:ext uri="{FF2B5EF4-FFF2-40B4-BE49-F238E27FC236}">
                <a16:creationId xmlns:a16="http://schemas.microsoft.com/office/drawing/2014/main" id="{1EDC302D-C2BF-420E-832E-00ADFC0F5560}"/>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48" name="Slide Number Placeholder 5">
            <a:extLst>
              <a:ext uri="{FF2B5EF4-FFF2-40B4-BE49-F238E27FC236}">
                <a16:creationId xmlns:a16="http://schemas.microsoft.com/office/drawing/2014/main" id="{B90B22A7-F04B-4FF6-83B1-0E9C1EA9BD85}"/>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14" name="Group 13">
            <a:extLst>
              <a:ext uri="{FF2B5EF4-FFF2-40B4-BE49-F238E27FC236}">
                <a16:creationId xmlns:a16="http://schemas.microsoft.com/office/drawing/2014/main" id="{03CD5EF7-198D-42A4-9653-CDECCDD4FE07}"/>
              </a:ext>
              <a:ext uri="{C183D7F6-B498-43B3-948B-1728B52AA6E4}">
                <adec:decorative xmlns:adec="http://schemas.microsoft.com/office/drawing/2017/decorative" val="1"/>
              </a:ext>
            </a:extLst>
          </p:cNvPr>
          <p:cNvGrpSpPr/>
          <p:nvPr userDrawn="1"/>
        </p:nvGrpSpPr>
        <p:grpSpPr>
          <a:xfrm>
            <a:off x="361666" y="334925"/>
            <a:ext cx="11462589" cy="6188149"/>
            <a:chOff x="361666" y="334928"/>
            <a:chExt cx="11462589" cy="6188146"/>
          </a:xfrm>
        </p:grpSpPr>
        <p:sp>
          <p:nvSpPr>
            <p:cNvPr id="15" name="Rectangle 14">
              <a:extLst>
                <a:ext uri="{FF2B5EF4-FFF2-40B4-BE49-F238E27FC236}">
                  <a16:creationId xmlns:a16="http://schemas.microsoft.com/office/drawing/2014/main" id="{F4A28016-1B2E-45F1-B467-06903B8825A1}"/>
                </a:ext>
              </a:extLst>
            </p:cNvPr>
            <p:cNvSpPr/>
            <p:nvPr userDrawn="1"/>
          </p:nvSpPr>
          <p:spPr>
            <a:xfrm>
              <a:off x="361666" y="334928"/>
              <a:ext cx="1146258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6963BC12-BE70-497C-9BB8-B215B1AD9162}"/>
                </a:ext>
              </a:extLst>
            </p:cNvPr>
            <p:cNvCxnSpPr>
              <a:cxnSpLocks/>
            </p:cNvCxnSpPr>
            <p:nvPr userDrawn="1"/>
          </p:nvCxnSpPr>
          <p:spPr>
            <a:xfrm>
              <a:off x="361666" y="4991100"/>
              <a:ext cx="60772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66530-93C7-4190-88B4-E20372B4A4AA}"/>
                </a:ext>
              </a:extLst>
            </p:cNvPr>
            <p:cNvCxnSpPr>
              <a:cxnSpLocks/>
            </p:cNvCxnSpPr>
            <p:nvPr userDrawn="1"/>
          </p:nvCxnSpPr>
          <p:spPr>
            <a:xfrm>
              <a:off x="361666" y="6027773"/>
              <a:ext cx="103982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C12FD9B-DDFE-4542-BE29-9D1738F40C98}"/>
              </a:ext>
            </a:extLst>
          </p:cNvPr>
          <p:cNvCxnSpPr>
            <a:cxnSpLocks/>
          </p:cNvCxnSpPr>
          <p:nvPr userDrawn="1"/>
        </p:nvCxnSpPr>
        <p:spPr>
          <a:xfrm>
            <a:off x="10759933" y="334925"/>
            <a:ext cx="0" cy="5692848"/>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DDDAA5-3F7B-4205-9DAC-66F0CDDC3E34}"/>
              </a:ext>
            </a:extLst>
          </p:cNvPr>
          <p:cNvCxnSpPr>
            <a:cxnSpLocks/>
          </p:cNvCxnSpPr>
          <p:nvPr userDrawn="1"/>
        </p:nvCxnSpPr>
        <p:spPr>
          <a:xfrm>
            <a:off x="6429375" y="334925"/>
            <a:ext cx="0" cy="5692848"/>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129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Tree>
    <p:extLst>
      <p:ext uri="{BB962C8B-B14F-4D97-AF65-F5344CB8AC3E}">
        <p14:creationId xmlns:p14="http://schemas.microsoft.com/office/powerpoint/2010/main" val="4087635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793D2-0E36-4EED-9C01-A87779C205EF}" type="datetime1">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55B13-081A-9648-86D8-B2C6B5382737}" type="slidenum">
              <a:rPr lang="en-US" smtClean="0"/>
              <a:t>‹#›</a:t>
            </a:fld>
            <a:endParaRPr lang="en-US"/>
          </a:p>
        </p:txBody>
      </p:sp>
      <p:sp>
        <p:nvSpPr>
          <p:cNvPr id="8" name="Picture Placeholder 7"/>
          <p:cNvSpPr>
            <a:spLocks noGrp="1"/>
          </p:cNvSpPr>
          <p:nvPr>
            <p:ph type="pic" sz="quarter" idx="13"/>
          </p:nvPr>
        </p:nvSpPr>
        <p:spPr>
          <a:xfrm>
            <a:off x="4333881" y="2862271"/>
            <a:ext cx="3236913" cy="2898775"/>
          </a:xfrm>
        </p:spPr>
        <p:txBody>
          <a:bodyPr/>
          <a:lstStyle/>
          <a:p>
            <a:endParaRPr lang="en-US"/>
          </a:p>
        </p:txBody>
      </p:sp>
    </p:spTree>
    <p:extLst>
      <p:ext uri="{BB962C8B-B14F-4D97-AF65-F5344CB8AC3E}">
        <p14:creationId xmlns:p14="http://schemas.microsoft.com/office/powerpoint/2010/main" val="358837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alpha val="5000"/>
          </a:schemeClr>
        </a:solidFill>
        <a:effectLst/>
      </p:bgPr>
    </p:bg>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6E0922C-727E-41DE-A291-8B2532C0B4C5}"/>
              </a:ext>
            </a:extLst>
          </p:cNvPr>
          <p:cNvSpPr>
            <a:spLocks noGrp="1"/>
          </p:cNvSpPr>
          <p:nvPr>
            <p:ph type="title"/>
          </p:nvPr>
        </p:nvSpPr>
        <p:spPr>
          <a:xfrm>
            <a:off x="838199" y="545914"/>
            <a:ext cx="9527275" cy="1241944"/>
          </a:xfrm>
          <a:prstGeom prst="rect">
            <a:avLst/>
          </a:prstGeom>
        </p:spPr>
        <p:txBody>
          <a:bodyPr anchor="ctr">
            <a:normAutofit/>
          </a:bodyPr>
          <a:lstStyle/>
          <a:p>
            <a:r>
              <a:rPr lang="en-US"/>
              <a:t>Click to edit Master title style</a:t>
            </a:r>
            <a:endParaRPr lang="en-US" dirty="0"/>
          </a:p>
        </p:txBody>
      </p:sp>
      <p:sp>
        <p:nvSpPr>
          <p:cNvPr id="12" name="Content Placeholder 7">
            <a:extLst>
              <a:ext uri="{FF2B5EF4-FFF2-40B4-BE49-F238E27FC236}">
                <a16:creationId xmlns:a16="http://schemas.microsoft.com/office/drawing/2014/main" id="{0BA21BC3-D7D6-4CE3-80EE-27EBA4E5D074}"/>
              </a:ext>
            </a:extLst>
          </p:cNvPr>
          <p:cNvSpPr>
            <a:spLocks noGrp="1"/>
          </p:cNvSpPr>
          <p:nvPr>
            <p:ph idx="1"/>
          </p:nvPr>
        </p:nvSpPr>
        <p:spPr>
          <a:xfrm>
            <a:off x="838200" y="2400300"/>
            <a:ext cx="6025116" cy="3352226"/>
          </a:xfrm>
          <a:prstGeom prst="rect">
            <a:avLst/>
          </a:prstGeom>
        </p:spPr>
        <p:txBody>
          <a:bodyPr>
            <a:normAutofit/>
          </a:bodyPr>
          <a:lstStyle>
            <a:lvl1pPr marL="0" indent="0">
              <a:lnSpc>
                <a:spcPct val="100000"/>
              </a:lnSpc>
              <a:buNone/>
              <a:defRPr sz="2000"/>
            </a:lvl1pPr>
          </a:lstStyle>
          <a:p>
            <a:pPr lvl="0"/>
            <a:r>
              <a:rPr lang="en-US"/>
              <a:t>Click to edit Master text styles</a:t>
            </a:r>
          </a:p>
        </p:txBody>
      </p:sp>
      <p:sp>
        <p:nvSpPr>
          <p:cNvPr id="15" name="Date Placeholder 3">
            <a:extLst>
              <a:ext uri="{FF2B5EF4-FFF2-40B4-BE49-F238E27FC236}">
                <a16:creationId xmlns:a16="http://schemas.microsoft.com/office/drawing/2014/main" id="{FC5708CD-5501-430E-B7D6-9831917BAA44}"/>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cxnSp>
        <p:nvCxnSpPr>
          <p:cNvPr id="16" name="Straight Connector 15">
            <a:extLst>
              <a:ext uri="{FF2B5EF4-FFF2-40B4-BE49-F238E27FC236}">
                <a16:creationId xmlns:a16="http://schemas.microsoft.com/office/drawing/2014/main" id="{389B3BC8-B948-466C-AF97-12DC1F49F4C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D76934F-0BCD-42BE-8D13-007AA387F75E}"/>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CC4F7C6-EA76-4465-96E2-8136E709C879}"/>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BC92E4-5631-44E1-BB52-402CFAEC8C4C}"/>
              </a:ext>
            </a:extLst>
          </p:cNvPr>
          <p:cNvCxnSpPr>
            <a:cxnSpLocks/>
          </p:cNvCxnSpPr>
          <p:nvPr userDrawn="1"/>
        </p:nvCxnSpPr>
        <p:spPr>
          <a:xfrm>
            <a:off x="367744" y="1914832"/>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Picture Placeholder 21">
            <a:extLst>
              <a:ext uri="{FF2B5EF4-FFF2-40B4-BE49-F238E27FC236}">
                <a16:creationId xmlns:a16="http://schemas.microsoft.com/office/drawing/2014/main" id="{CF136D33-904D-4627-9996-906BEF93C958}"/>
              </a:ext>
            </a:extLst>
          </p:cNvPr>
          <p:cNvSpPr>
            <a:spLocks noGrp="1"/>
          </p:cNvSpPr>
          <p:nvPr>
            <p:ph type="pic" sz="quarter" idx="13" hasCustomPrompt="1"/>
          </p:nvPr>
        </p:nvSpPr>
        <p:spPr>
          <a:xfrm>
            <a:off x="7269480" y="1928306"/>
            <a:ext cx="3465576" cy="4105656"/>
          </a:xfrm>
          <a:prstGeom prst="rect">
            <a:avLst/>
          </a:prstGeom>
          <a:ln w="12700">
            <a:noFill/>
          </a:ln>
        </p:spPr>
        <p:txBody>
          <a:bodyPr/>
          <a:lstStyle>
            <a:lvl1pPr marL="0" indent="0" algn="ctr">
              <a:buNone/>
              <a:defRPr sz="2000"/>
            </a:lvl1pPr>
          </a:lstStyle>
          <a:p>
            <a:r>
              <a:rPr lang="en-US" dirty="0"/>
              <a:t>Insert photo here</a:t>
            </a:r>
          </a:p>
        </p:txBody>
      </p:sp>
      <p:sp>
        <p:nvSpPr>
          <p:cNvPr id="26" name="Footer Placeholder 4">
            <a:extLst>
              <a:ext uri="{FF2B5EF4-FFF2-40B4-BE49-F238E27FC236}">
                <a16:creationId xmlns:a16="http://schemas.microsoft.com/office/drawing/2014/main" id="{D43D922A-C0B9-48C6-809E-CBA3A3EBD209}"/>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7" name="Slide Number Placeholder 5">
            <a:extLst>
              <a:ext uri="{FF2B5EF4-FFF2-40B4-BE49-F238E27FC236}">
                <a16:creationId xmlns:a16="http://schemas.microsoft.com/office/drawing/2014/main" id="{30226281-A676-4C1E-8049-52CC25829A3A}"/>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cxnSp>
        <p:nvCxnSpPr>
          <p:cNvPr id="14" name="Straight Connector 13">
            <a:extLst>
              <a:ext uri="{FF2B5EF4-FFF2-40B4-BE49-F238E27FC236}">
                <a16:creationId xmlns:a16="http://schemas.microsoft.com/office/drawing/2014/main" id="{7B71ED17-C1A9-46D5-910E-FDF38A930895}"/>
              </a:ext>
              <a:ext uri="{C183D7F6-B498-43B3-948B-1728B52AA6E4}">
                <adec:decorative xmlns:adec="http://schemas.microsoft.com/office/drawing/2017/decorative" val="1"/>
              </a:ext>
            </a:extLst>
          </p:cNvPr>
          <p:cNvCxnSpPr>
            <a:cxnSpLocks/>
          </p:cNvCxnSpPr>
          <p:nvPr userDrawn="1"/>
        </p:nvCxnSpPr>
        <p:spPr>
          <a:xfrm>
            <a:off x="7258332" y="1928306"/>
            <a:ext cx="0" cy="41191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827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7BE1DF-0774-41C3-9C97-8D3AD93892AB}"/>
              </a:ext>
              <a:ext uri="{C183D7F6-B498-43B3-948B-1728B52AA6E4}">
                <adec:decorative xmlns:adec="http://schemas.microsoft.com/office/drawing/2017/decorative" val="1"/>
              </a:ext>
            </a:extLst>
          </p:cNvPr>
          <p:cNvSpPr/>
          <p:nvPr userDrawn="1"/>
        </p:nvSpPr>
        <p:spPr>
          <a:xfrm>
            <a:off x="4686300" y="0"/>
            <a:ext cx="75057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641EA2F-8E7F-4936-8937-E05DE1B6D36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BB0744-4032-429E-81B9-1EBE6AFCE458}"/>
              </a:ext>
              <a:ext uri="{C183D7F6-B498-43B3-948B-1728B52AA6E4}">
                <adec:decorative xmlns:adec="http://schemas.microsoft.com/office/drawing/2017/decorative" val="1"/>
              </a:ext>
            </a:extLst>
          </p:cNvPr>
          <p:cNvSpPr/>
          <p:nvPr userDrawn="1"/>
        </p:nvSpPr>
        <p:spPr>
          <a:xfrm>
            <a:off x="5050092" y="334928"/>
            <a:ext cx="6774164"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F04C1EC-8E4D-4E9F-841F-FF2380B7CDAD}"/>
              </a:ext>
            </a:extLst>
          </p:cNvPr>
          <p:cNvSpPr>
            <a:spLocks noGrp="1"/>
          </p:cNvSpPr>
          <p:nvPr>
            <p:ph type="title"/>
          </p:nvPr>
        </p:nvSpPr>
        <p:spPr>
          <a:xfrm>
            <a:off x="5446143" y="633510"/>
            <a:ext cx="4951823" cy="1500079"/>
          </a:xfrm>
          <a:prstGeom prst="rect">
            <a:avLst/>
          </a:prstGeom>
        </p:spPr>
        <p:txBody>
          <a:bodyPr anchor="ct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B402D4F4-E402-4EA2-8CDA-405B9833BC4D}"/>
              </a:ext>
              <a:ext uri="{C183D7F6-B498-43B3-948B-1728B52AA6E4}">
                <adec:decorative xmlns:adec="http://schemas.microsoft.com/office/drawing/2017/decorative" val="1"/>
              </a:ext>
            </a:extLst>
          </p:cNvPr>
          <p:cNvCxnSpPr>
            <a:cxnSpLocks/>
          </p:cNvCxnSpPr>
          <p:nvPr userDrawn="1"/>
        </p:nvCxnSpPr>
        <p:spPr>
          <a:xfrm>
            <a:off x="5050092" y="2400300"/>
            <a:ext cx="569561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74903B-A74C-4D16-86A8-D85D219A7812}"/>
              </a:ext>
              <a:ext uri="{C183D7F6-B498-43B3-948B-1728B52AA6E4}">
                <adec:decorative xmlns:adec="http://schemas.microsoft.com/office/drawing/2017/decorative" val="1"/>
              </a:ext>
            </a:extLst>
          </p:cNvPr>
          <p:cNvCxnSpPr>
            <a:cxnSpLocks/>
          </p:cNvCxnSpPr>
          <p:nvPr userDrawn="1"/>
        </p:nvCxnSpPr>
        <p:spPr>
          <a:xfrm>
            <a:off x="5050092" y="6047437"/>
            <a:ext cx="56986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Picture Placeholder 20">
            <a:extLst>
              <a:ext uri="{FF2B5EF4-FFF2-40B4-BE49-F238E27FC236}">
                <a16:creationId xmlns:a16="http://schemas.microsoft.com/office/drawing/2014/main" id="{7D764FFE-180D-413D-90DD-38B2D8085AE2}"/>
              </a:ext>
            </a:extLst>
          </p:cNvPr>
          <p:cNvSpPr>
            <a:spLocks noGrp="1"/>
          </p:cNvSpPr>
          <p:nvPr>
            <p:ph type="pic" sz="quarter" idx="13" hasCustomPrompt="1"/>
          </p:nvPr>
        </p:nvSpPr>
        <p:spPr>
          <a:xfrm>
            <a:off x="539750" y="400050"/>
            <a:ext cx="3606800" cy="2860675"/>
          </a:xfrm>
          <a:prstGeom prst="rect">
            <a:avLst/>
          </a:prstGeom>
        </p:spPr>
        <p:txBody>
          <a:bodyPr/>
          <a:lstStyle>
            <a:lvl1pPr marL="0" indent="0" algn="ctr">
              <a:buNone/>
              <a:defRPr sz="2000"/>
            </a:lvl1pPr>
          </a:lstStyle>
          <a:p>
            <a:r>
              <a:rPr lang="en-US" dirty="0"/>
              <a:t>Insert photo here</a:t>
            </a:r>
          </a:p>
        </p:txBody>
      </p:sp>
      <p:sp>
        <p:nvSpPr>
          <p:cNvPr id="24" name="Picture Placeholder 20">
            <a:extLst>
              <a:ext uri="{FF2B5EF4-FFF2-40B4-BE49-F238E27FC236}">
                <a16:creationId xmlns:a16="http://schemas.microsoft.com/office/drawing/2014/main" id="{BF014A06-7AE6-44FE-91E3-FEB7684D9BC5}"/>
              </a:ext>
            </a:extLst>
          </p:cNvPr>
          <p:cNvSpPr>
            <a:spLocks noGrp="1"/>
          </p:cNvSpPr>
          <p:nvPr>
            <p:ph type="pic" sz="quarter" idx="14" hasCustomPrompt="1"/>
          </p:nvPr>
        </p:nvSpPr>
        <p:spPr>
          <a:xfrm>
            <a:off x="539750" y="3565525"/>
            <a:ext cx="3606800" cy="2860675"/>
          </a:xfrm>
          <a:prstGeom prst="rect">
            <a:avLst/>
          </a:prstGeom>
        </p:spPr>
        <p:txBody>
          <a:bodyPr/>
          <a:lstStyle>
            <a:lvl1pPr marL="0" indent="0" algn="ctr">
              <a:buNone/>
              <a:defRPr sz="2000"/>
            </a:lvl1pPr>
          </a:lstStyle>
          <a:p>
            <a:r>
              <a:rPr lang="en-US" dirty="0"/>
              <a:t>Insert photo here</a:t>
            </a:r>
          </a:p>
        </p:txBody>
      </p:sp>
      <p:sp>
        <p:nvSpPr>
          <p:cNvPr id="15" name="Content Placeholder 2">
            <a:extLst>
              <a:ext uri="{FF2B5EF4-FFF2-40B4-BE49-F238E27FC236}">
                <a16:creationId xmlns:a16="http://schemas.microsoft.com/office/drawing/2014/main" id="{A083020B-D4FB-4832-A179-A12C19793D99}"/>
              </a:ext>
            </a:extLst>
          </p:cNvPr>
          <p:cNvSpPr>
            <a:spLocks noGrp="1"/>
          </p:cNvSpPr>
          <p:nvPr>
            <p:ph idx="1"/>
          </p:nvPr>
        </p:nvSpPr>
        <p:spPr>
          <a:xfrm>
            <a:off x="5446144" y="2794959"/>
            <a:ext cx="4856441" cy="2877746"/>
          </a:xfrm>
          <a:prstGeom prst="rect">
            <a:avLst/>
          </a:prstGeom>
        </p:spPr>
        <p:txBody>
          <a:bodyPr/>
          <a:lstStyle>
            <a:lvl1pPr marL="0" indent="0">
              <a:lnSpc>
                <a:spcPct val="100000"/>
              </a:lnSpc>
              <a:buNone/>
              <a:defRPr sz="2000"/>
            </a:lvl1pPr>
          </a:lstStyle>
          <a:p>
            <a:pPr lvl="0"/>
            <a:r>
              <a:rPr lang="en-US"/>
              <a:t>Click to edit Master text styles</a:t>
            </a:r>
          </a:p>
        </p:txBody>
      </p:sp>
      <p:sp>
        <p:nvSpPr>
          <p:cNvPr id="26" name="Footer Placeholder 4">
            <a:extLst>
              <a:ext uri="{FF2B5EF4-FFF2-40B4-BE49-F238E27FC236}">
                <a16:creationId xmlns:a16="http://schemas.microsoft.com/office/drawing/2014/main" id="{E4C44237-91BD-4719-B8CD-6872D6B5F83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18" name="Date Placeholder 3">
            <a:extLst>
              <a:ext uri="{FF2B5EF4-FFF2-40B4-BE49-F238E27FC236}">
                <a16:creationId xmlns:a16="http://schemas.microsoft.com/office/drawing/2014/main" id="{CFFD0E8B-3567-4411-BD34-4E23A53056F0}"/>
              </a:ext>
            </a:extLst>
          </p:cNvPr>
          <p:cNvSpPr>
            <a:spLocks noGrp="1"/>
          </p:cNvSpPr>
          <p:nvPr>
            <p:ph type="dt" sz="half" idx="10"/>
          </p:nvPr>
        </p:nvSpPr>
        <p:spPr>
          <a:xfrm>
            <a:off x="5286544" y="6140304"/>
            <a:ext cx="4837555" cy="287075"/>
          </a:xfrm>
          <a:prstGeom prst="rect">
            <a:avLst/>
          </a:prstGeom>
        </p:spPr>
        <p:txBody>
          <a:bodyPr/>
          <a:lstStyle>
            <a:lvl1pPr>
              <a:defRPr sz="1100" spc="300" baseline="0">
                <a:solidFill>
                  <a:schemeClr val="accent1"/>
                </a:solidFill>
              </a:defRPr>
            </a:lvl1pPr>
          </a:lstStyle>
          <a:p>
            <a:r>
              <a:rPr lang="en-US" dirty="0"/>
              <a:t>2/4/20XX</a:t>
            </a:r>
          </a:p>
        </p:txBody>
      </p:sp>
      <p:sp>
        <p:nvSpPr>
          <p:cNvPr id="27" name="Slide Number Placeholder 5">
            <a:extLst>
              <a:ext uri="{FF2B5EF4-FFF2-40B4-BE49-F238E27FC236}">
                <a16:creationId xmlns:a16="http://schemas.microsoft.com/office/drawing/2014/main" id="{13E6DE9C-E7EB-437D-B94C-9A0FCBB918D0}"/>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55329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1">
            <a:alpha val="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2EDCA6-1225-4B6A-A472-B6CA4F087E9C}"/>
              </a:ext>
              <a:ext uri="{C183D7F6-B498-43B3-948B-1728B52AA6E4}">
                <adec:decorative xmlns:adec="http://schemas.microsoft.com/office/drawing/2017/decorative" val="1"/>
              </a:ext>
            </a:extLst>
          </p:cNvPr>
          <p:cNvSpPr/>
          <p:nvPr userDrawn="1"/>
        </p:nvSpPr>
        <p:spPr>
          <a:xfrm>
            <a:off x="6794205" y="334928"/>
            <a:ext cx="503004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6">
            <a:extLst>
              <a:ext uri="{FF2B5EF4-FFF2-40B4-BE49-F238E27FC236}">
                <a16:creationId xmlns:a16="http://schemas.microsoft.com/office/drawing/2014/main" id="{8DB24CC9-9982-48F5-AC84-8BC798647341}"/>
              </a:ext>
            </a:extLst>
          </p:cNvPr>
          <p:cNvSpPr>
            <a:spLocks noGrp="1"/>
          </p:cNvSpPr>
          <p:nvPr>
            <p:ph type="ctrTitle"/>
          </p:nvPr>
        </p:nvSpPr>
        <p:spPr>
          <a:xfrm>
            <a:off x="7104444" y="2402613"/>
            <a:ext cx="3282184" cy="3331867"/>
          </a:xfrm>
          <a:prstGeom prst="rect">
            <a:avLst/>
          </a:prstGeom>
        </p:spPr>
        <p:txBody>
          <a:bodyPr anchor="b">
            <a:normAutofit/>
          </a:bodyPr>
          <a:lstStyle/>
          <a:p>
            <a:pPr algn="l"/>
            <a:r>
              <a:rPr lang="en-US" sz="4000"/>
              <a:t>Click to edit Master title style</a:t>
            </a:r>
            <a:endParaRPr lang="en-US" sz="4000" dirty="0"/>
          </a:p>
        </p:txBody>
      </p:sp>
      <p:sp>
        <p:nvSpPr>
          <p:cNvPr id="14" name="Subtitle 7">
            <a:extLst>
              <a:ext uri="{FF2B5EF4-FFF2-40B4-BE49-F238E27FC236}">
                <a16:creationId xmlns:a16="http://schemas.microsoft.com/office/drawing/2014/main" id="{FC99F065-85FB-4119-8563-EBEBA19D89D8}"/>
              </a:ext>
            </a:extLst>
          </p:cNvPr>
          <p:cNvSpPr>
            <a:spLocks noGrp="1"/>
          </p:cNvSpPr>
          <p:nvPr>
            <p:ph type="subTitle" idx="1"/>
          </p:nvPr>
        </p:nvSpPr>
        <p:spPr>
          <a:xfrm>
            <a:off x="7104444" y="703687"/>
            <a:ext cx="3282183" cy="866380"/>
          </a:xfrm>
          <a:prstGeom prst="rect">
            <a:avLst/>
          </a:prstGeom>
        </p:spPr>
        <p:txBody>
          <a:bodyPr anchor="ctr">
            <a:normAutofit/>
          </a:bodyPr>
          <a:lstStyle>
            <a:lvl1pPr marL="0" indent="0">
              <a:lnSpc>
                <a:spcPct val="100000"/>
              </a:lnSpc>
              <a:buNone/>
              <a:defRPr/>
            </a:lvl1pPr>
          </a:lstStyle>
          <a:p>
            <a:pPr algn="l"/>
            <a:r>
              <a:rPr lang="en-US" sz="1800"/>
              <a:t>Click to edit Master subtitle style</a:t>
            </a:r>
            <a:endParaRPr lang="en-US" sz="1800" dirty="0"/>
          </a:p>
        </p:txBody>
      </p:sp>
      <p:sp>
        <p:nvSpPr>
          <p:cNvPr id="24" name="Picture Placeholder 22">
            <a:extLst>
              <a:ext uri="{FF2B5EF4-FFF2-40B4-BE49-F238E27FC236}">
                <a16:creationId xmlns:a16="http://schemas.microsoft.com/office/drawing/2014/main" id="{FF4E34A6-68BF-4D27-92C8-14198687EA10}"/>
              </a:ext>
            </a:extLst>
          </p:cNvPr>
          <p:cNvSpPr>
            <a:spLocks noGrp="1"/>
          </p:cNvSpPr>
          <p:nvPr>
            <p:ph type="pic" sz="quarter" idx="13" hasCustomPrompt="1"/>
          </p:nvPr>
        </p:nvSpPr>
        <p:spPr>
          <a:xfrm>
            <a:off x="0" y="0"/>
            <a:ext cx="6426200" cy="6858000"/>
          </a:xfrm>
          <a:prstGeom prst="rect">
            <a:avLst/>
          </a:prstGeom>
        </p:spPr>
        <p:txBody>
          <a:bodyPr/>
          <a:lstStyle>
            <a:lvl1pPr marL="0" indent="0" algn="ctr">
              <a:buNone/>
              <a:defRPr sz="2000"/>
            </a:lvl1pPr>
          </a:lstStyle>
          <a:p>
            <a:r>
              <a:rPr lang="en-US" dirty="0"/>
              <a:t>Insert photo here</a:t>
            </a:r>
          </a:p>
        </p:txBody>
      </p:sp>
      <p:cxnSp>
        <p:nvCxnSpPr>
          <p:cNvPr id="16" name="Straight Connector 15">
            <a:extLst>
              <a:ext uri="{FF2B5EF4-FFF2-40B4-BE49-F238E27FC236}">
                <a16:creationId xmlns:a16="http://schemas.microsoft.com/office/drawing/2014/main" id="{36E17047-5589-496A-9175-01C0DBED9CF4}"/>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D5E6EB-5885-4136-82DD-79A4C7BC7B75}"/>
              </a:ext>
              <a:ext uri="{C183D7F6-B498-43B3-948B-1728B52AA6E4}">
                <adec:decorative xmlns:adec="http://schemas.microsoft.com/office/drawing/2017/decorative" val="1"/>
              </a:ext>
            </a:extLst>
          </p:cNvPr>
          <p:cNvCxnSpPr>
            <a:cxnSpLocks/>
          </p:cNvCxnSpPr>
          <p:nvPr userDrawn="1"/>
        </p:nvCxnSpPr>
        <p:spPr>
          <a:xfrm>
            <a:off x="6794205" y="1905000"/>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FFDBF2-9C31-41E2-AFC9-6F582160E664}"/>
              </a:ext>
              <a:ext uri="{C183D7F6-B498-43B3-948B-1728B52AA6E4}">
                <adec:decorative xmlns:adec="http://schemas.microsoft.com/office/drawing/2017/decorative" val="1"/>
              </a:ext>
            </a:extLst>
          </p:cNvPr>
          <p:cNvCxnSpPr>
            <a:cxnSpLocks/>
          </p:cNvCxnSpPr>
          <p:nvPr userDrawn="1"/>
        </p:nvCxnSpPr>
        <p:spPr>
          <a:xfrm>
            <a:off x="6794205" y="6047437"/>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50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alpha val="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752C32-FE88-461A-A320-F0FF6450CAB2}"/>
              </a:ext>
              <a:ext uri="{C183D7F6-B498-43B3-948B-1728B52AA6E4}">
                <adec:decorative xmlns:adec="http://schemas.microsoft.com/office/drawing/2017/decorative" val="1"/>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2">
            <a:extLst>
              <a:ext uri="{FF2B5EF4-FFF2-40B4-BE49-F238E27FC236}">
                <a16:creationId xmlns:a16="http://schemas.microsoft.com/office/drawing/2014/main" id="{4A9995F5-BBA7-47BE-B414-1E91F5CC6930}"/>
              </a:ext>
            </a:extLst>
          </p:cNvPr>
          <p:cNvSpPr>
            <a:spLocks noGrp="1"/>
          </p:cNvSpPr>
          <p:nvPr>
            <p:ph type="title"/>
          </p:nvPr>
        </p:nvSpPr>
        <p:spPr>
          <a:xfrm>
            <a:off x="838199" y="545914"/>
            <a:ext cx="9527275" cy="1241944"/>
          </a:xfrm>
          <a:prstGeom prst="rect">
            <a:avLst/>
          </a:prstGeo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2F6BC4-6132-432A-93A3-FC1CEC986E5A}"/>
              </a:ext>
            </a:extLst>
          </p:cNvPr>
          <p:cNvSpPr>
            <a:spLocks noGrp="1"/>
          </p:cNvSpPr>
          <p:nvPr>
            <p:ph sz="quarter" idx="13"/>
          </p:nvPr>
        </p:nvSpPr>
        <p:spPr>
          <a:xfrm>
            <a:off x="895350" y="2205038"/>
            <a:ext cx="9324975" cy="3551237"/>
          </a:xfrm>
          <a:prstGeom prst="rect">
            <a:avLst/>
          </a:prstGeo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0AD1A4E-FF33-4D87-BF0D-0DA82DE2B86D}"/>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B28AE0-B12D-46BB-8F35-EA3EAAC4ACCA}"/>
              </a:ext>
              <a:ext uri="{C183D7F6-B498-43B3-948B-1728B52AA6E4}">
                <adec:decorative xmlns:adec="http://schemas.microsoft.com/office/drawing/2017/decorative" val="1"/>
              </a:ext>
            </a:extLst>
          </p:cNvPr>
          <p:cNvCxnSpPr>
            <a:cxnSpLocks/>
          </p:cNvCxnSpPr>
          <p:nvPr userDrawn="1"/>
        </p:nvCxnSpPr>
        <p:spPr>
          <a:xfrm>
            <a:off x="373060"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852653-B024-4EEC-BEFB-852B6A60C5E5}"/>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Footer Placeholder 4">
            <a:extLst>
              <a:ext uri="{FF2B5EF4-FFF2-40B4-BE49-F238E27FC236}">
                <a16:creationId xmlns:a16="http://schemas.microsoft.com/office/drawing/2014/main" id="{141E53DE-0FDA-443A-BF04-E586CAE9A6F6}"/>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5" name="Date Placeholder 3">
            <a:extLst>
              <a:ext uri="{FF2B5EF4-FFF2-40B4-BE49-F238E27FC236}">
                <a16:creationId xmlns:a16="http://schemas.microsoft.com/office/drawing/2014/main" id="{2E6870CF-EB0F-47B3-B772-2F41E7F99DBA}"/>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sp>
        <p:nvSpPr>
          <p:cNvPr id="27" name="Slide Number Placeholder 5">
            <a:extLst>
              <a:ext uri="{FF2B5EF4-FFF2-40B4-BE49-F238E27FC236}">
                <a16:creationId xmlns:a16="http://schemas.microsoft.com/office/drawing/2014/main" id="{3F934B96-6828-4DE6-80D3-EDDDEE5545E8}"/>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23535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1">
            <a:alpha val="5000"/>
          </a:schemeClr>
        </a:solidFill>
        <a:effectLst/>
      </p:bgPr>
    </p:bg>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11C5B995-EBCD-4B5D-955D-DAE03BEF9C39}"/>
              </a:ext>
            </a:extLst>
          </p:cNvPr>
          <p:cNvSpPr>
            <a:spLocks noGrp="1"/>
          </p:cNvSpPr>
          <p:nvPr>
            <p:ph type="title"/>
          </p:nvPr>
        </p:nvSpPr>
        <p:spPr>
          <a:xfrm>
            <a:off x="838199" y="545914"/>
            <a:ext cx="9527275" cy="1241944"/>
          </a:xfrm>
          <a:prstGeom prst="rect">
            <a:avLst/>
          </a:prstGeo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3B95B-B1F7-4600-8D22-AD7A00C4ADD7}"/>
              </a:ext>
            </a:extLst>
          </p:cNvPr>
          <p:cNvSpPr>
            <a:spLocks noGrp="1"/>
          </p:cNvSpPr>
          <p:nvPr>
            <p:ph sz="quarter" idx="13"/>
          </p:nvPr>
        </p:nvSpPr>
        <p:spPr>
          <a:xfrm>
            <a:off x="1220788" y="2322513"/>
            <a:ext cx="8662987" cy="3309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EDAD992-CC5C-43EA-8C97-C2036BFDD082}"/>
              </a:ext>
              <a:ext uri="{C183D7F6-B498-43B3-948B-1728B52AA6E4}">
                <adec:decorative xmlns:adec="http://schemas.microsoft.com/office/drawing/2017/decorative" val="1"/>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874C5C62-3452-49AD-97D2-1EE2273CBC2C}"/>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0B5122-602C-4BB8-BD04-40CC2A3138C7}"/>
              </a:ext>
              <a:ext uri="{C183D7F6-B498-43B3-948B-1728B52AA6E4}">
                <adec:decorative xmlns:adec="http://schemas.microsoft.com/office/drawing/2017/decorative" val="1"/>
              </a:ext>
            </a:extLst>
          </p:cNvPr>
          <p:cNvCxnSpPr>
            <a:cxnSpLocks/>
          </p:cNvCxnSpPr>
          <p:nvPr userDrawn="1"/>
        </p:nvCxnSpPr>
        <p:spPr>
          <a:xfrm>
            <a:off x="373060"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1F98C5-DCA3-4AAC-8C7E-58B638FED78C}"/>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4670FE8-87E8-4FE2-B437-4F3954E965AF}"/>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14" name="Date Placeholder 3">
            <a:extLst>
              <a:ext uri="{FF2B5EF4-FFF2-40B4-BE49-F238E27FC236}">
                <a16:creationId xmlns:a16="http://schemas.microsoft.com/office/drawing/2014/main" id="{C687079D-53C7-4BBC-A843-6315E4C76996}"/>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sp>
        <p:nvSpPr>
          <p:cNvPr id="16" name="Slide Number Placeholder 5">
            <a:extLst>
              <a:ext uri="{FF2B5EF4-FFF2-40B4-BE49-F238E27FC236}">
                <a16:creationId xmlns:a16="http://schemas.microsoft.com/office/drawing/2014/main" id="{2924DBA1-0E30-4F9F-9F9A-82AED5465F52}"/>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1572599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alpha val="5000"/>
          </a:schemeClr>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743B0E5-41F6-44A3-8E2A-28BC3ED8DD13}"/>
              </a:ext>
            </a:extLst>
          </p:cNvPr>
          <p:cNvSpPr>
            <a:spLocks noGrp="1"/>
          </p:cNvSpPr>
          <p:nvPr>
            <p:ph type="pic" sz="quarter" idx="10" hasCustomPrompt="1"/>
          </p:nvPr>
        </p:nvSpPr>
        <p:spPr>
          <a:xfrm>
            <a:off x="0" y="0"/>
            <a:ext cx="12192000" cy="6858000"/>
          </a:xfrm>
          <a:prstGeom prst="rect">
            <a:avLst/>
          </a:prstGeom>
          <a:noFill/>
        </p:spPr>
        <p:txBody>
          <a:bodyPr/>
          <a:lstStyle>
            <a:lvl1pPr marL="0" indent="0" algn="ctr">
              <a:buNone/>
              <a:defRPr/>
            </a:lvl1pPr>
          </a:lstStyle>
          <a:p>
            <a:r>
              <a:rPr lang="en-US" dirty="0"/>
              <a:t>Insert photo here</a:t>
            </a:r>
          </a:p>
        </p:txBody>
      </p:sp>
      <p:sp>
        <p:nvSpPr>
          <p:cNvPr id="12" name="Title 1">
            <a:extLst>
              <a:ext uri="{FF2B5EF4-FFF2-40B4-BE49-F238E27FC236}">
                <a16:creationId xmlns:a16="http://schemas.microsoft.com/office/drawing/2014/main" id="{34B22C98-8755-4B60-9158-1AFC81BF0F7D}"/>
              </a:ext>
            </a:extLst>
          </p:cNvPr>
          <p:cNvSpPr>
            <a:spLocks noGrp="1"/>
          </p:cNvSpPr>
          <p:nvPr>
            <p:ph type="ctrTitle"/>
          </p:nvPr>
        </p:nvSpPr>
        <p:spPr>
          <a:xfrm>
            <a:off x="7580671" y="723672"/>
            <a:ext cx="2915296" cy="3884668"/>
          </a:xfrm>
          <a:prstGeom prst="rect">
            <a:avLst/>
          </a:prstGeom>
        </p:spPr>
        <p:txBody>
          <a:bodyPr anchor="t">
            <a:normAutofit/>
          </a:bodyPr>
          <a:lstStyle>
            <a:lvl1pPr>
              <a:lnSpc>
                <a:spcPct val="100000"/>
              </a:lnSpc>
              <a:defRPr>
                <a:solidFill>
                  <a:schemeClr val="tx1"/>
                </a:solidFill>
                <a:effectLst>
                  <a:outerShdw blurRad="50800" dist="38100" dir="2700000" algn="tl" rotWithShape="0">
                    <a:prstClr val="black">
                      <a:alpha val="40000"/>
                    </a:prstClr>
                  </a:outerShdw>
                </a:effectLst>
              </a:defRPr>
            </a:lvl1pPr>
          </a:lstStyle>
          <a:p>
            <a:pPr algn="l"/>
            <a:r>
              <a:rPr lang="en-US" sz="4000">
                <a:solidFill>
                  <a:srgbClr val="FFFFFF"/>
                </a:solidFill>
                <a:effectLst>
                  <a:outerShdw blurRad="38100" dist="38100" dir="2700000" algn="tl">
                    <a:srgbClr val="000000">
                      <a:alpha val="43137"/>
                    </a:srgbClr>
                  </a:outerShdw>
                </a:effectLst>
              </a:rPr>
              <a:t>Click to edit Master title style</a:t>
            </a:r>
            <a:endParaRPr lang="en-US" sz="4000" dirty="0">
              <a:solidFill>
                <a:srgbClr val="FFFFFF"/>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3BCF9F40-31A0-4D50-B709-3BDA45863894}"/>
              </a:ext>
            </a:extLst>
          </p:cNvPr>
          <p:cNvSpPr>
            <a:spLocks noGrp="1"/>
          </p:cNvSpPr>
          <p:nvPr>
            <p:ph type="body" sz="quarter" idx="14" hasCustomPrompt="1"/>
          </p:nvPr>
        </p:nvSpPr>
        <p:spPr>
          <a:xfrm>
            <a:off x="7580313" y="5005388"/>
            <a:ext cx="3609975" cy="850900"/>
          </a:xfrm>
          <a:prstGeom prst="rect">
            <a:avLst/>
          </a:prstGeom>
        </p:spPr>
        <p:txBody>
          <a:bodyPr anchor="b"/>
          <a:lstStyle>
            <a:lvl1pPr marL="0" indent="0">
              <a:buNone/>
              <a:defRPr sz="2800">
                <a:solidFill>
                  <a:schemeClr val="tx1"/>
                </a:solidFill>
                <a:effectLst>
                  <a:outerShdw blurRad="38100" dist="38100" dir="2700000" algn="tl">
                    <a:srgbClr val="000000">
                      <a:alpha val="43137"/>
                    </a:srgbClr>
                  </a:outerShdw>
                </a:effectLst>
              </a:defRPr>
            </a:lvl1pPr>
            <a:lvl2pPr marL="457200" indent="0">
              <a:buNone/>
              <a:defRPr>
                <a:solidFill>
                  <a:schemeClr val="bg1"/>
                </a:solidFill>
                <a:effectLst>
                  <a:outerShdw blurRad="38100" dist="38100" dir="2700000" algn="tl">
                    <a:srgbClr val="000000">
                      <a:alpha val="43137"/>
                    </a:srgbClr>
                  </a:outerShdw>
                </a:effectLst>
              </a:defRPr>
            </a:lvl2pPr>
            <a:lvl3pPr marL="914400" indent="0">
              <a:buNone/>
              <a:defRPr>
                <a:solidFill>
                  <a:schemeClr val="bg1"/>
                </a:solidFill>
                <a:effectLst>
                  <a:outerShdw blurRad="38100" dist="38100" dir="2700000" algn="tl">
                    <a:srgbClr val="000000">
                      <a:alpha val="43137"/>
                    </a:srgbClr>
                  </a:outerShdw>
                </a:effectLst>
              </a:defRPr>
            </a:lvl3pPr>
            <a:lvl4pPr marL="1371600" indent="0">
              <a:buNone/>
              <a:defRPr>
                <a:solidFill>
                  <a:schemeClr val="bg1"/>
                </a:solidFill>
                <a:effectLst>
                  <a:outerShdw blurRad="38100" dist="38100" dir="2700000" algn="tl">
                    <a:srgbClr val="000000">
                      <a:alpha val="43137"/>
                    </a:srgbClr>
                  </a:outerShdw>
                </a:effectLst>
              </a:defRPr>
            </a:lvl4pPr>
            <a:lvl5pPr marL="1828800" indent="0">
              <a:buNone/>
              <a:defRPr>
                <a:solidFill>
                  <a:schemeClr val="bg1"/>
                </a:solidFill>
                <a:effectLst>
                  <a:outerShdw blurRad="38100" dist="38100" dir="2700000" algn="tl">
                    <a:srgbClr val="000000">
                      <a:alpha val="43137"/>
                    </a:srgbClr>
                  </a:outerShdw>
                </a:effectLst>
              </a:defRPr>
            </a:lvl5pPr>
          </a:lstStyle>
          <a:p>
            <a:pPr lvl="0"/>
            <a:r>
              <a:rPr lang="en-US" dirty="0"/>
              <a:t>Click to add subtitle</a:t>
            </a:r>
          </a:p>
        </p:txBody>
      </p:sp>
      <p:sp>
        <p:nvSpPr>
          <p:cNvPr id="15" name="Date Placeholder 3">
            <a:extLst>
              <a:ext uri="{FF2B5EF4-FFF2-40B4-BE49-F238E27FC236}">
                <a16:creationId xmlns:a16="http://schemas.microsoft.com/office/drawing/2014/main" id="{440AD8D6-0F07-4B79-B048-610E30571A87}"/>
              </a:ext>
            </a:extLst>
          </p:cNvPr>
          <p:cNvSpPr>
            <a:spLocks noGrp="1"/>
          </p:cNvSpPr>
          <p:nvPr>
            <p:ph type="dt" sz="half" idx="12"/>
          </p:nvPr>
        </p:nvSpPr>
        <p:spPr>
          <a:xfrm>
            <a:off x="7580670" y="6112465"/>
            <a:ext cx="3009660" cy="314914"/>
          </a:xfrm>
          <a:prstGeom prst="rect">
            <a:avLst/>
          </a:prstGeom>
        </p:spPr>
        <p:txBody>
          <a:bodyPr/>
          <a:lstStyle>
            <a:lvl1pPr>
              <a:defRPr sz="1100" spc="300" baseline="0">
                <a:solidFill>
                  <a:schemeClr val="tx1"/>
                </a:solidFill>
                <a:effectLst>
                  <a:outerShdw blurRad="38100" dist="38100" dir="2700000" algn="tl">
                    <a:srgbClr val="000000">
                      <a:alpha val="43137"/>
                    </a:srgbClr>
                  </a:outerShdw>
                </a:effectLst>
              </a:defRPr>
            </a:lvl1pPr>
          </a:lstStyle>
          <a:p>
            <a:r>
              <a:rPr lang="en-US" dirty="0"/>
              <a:t>2/4/20XX</a:t>
            </a:r>
          </a:p>
        </p:txBody>
      </p:sp>
      <p:sp>
        <p:nvSpPr>
          <p:cNvPr id="18" name="Footer Placeholder 4">
            <a:extLst>
              <a:ext uri="{FF2B5EF4-FFF2-40B4-BE49-F238E27FC236}">
                <a16:creationId xmlns:a16="http://schemas.microsoft.com/office/drawing/2014/main" id="{EA2E68FD-8458-4B08-AD7F-9BF9B1EF2BDE}"/>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tx1"/>
                </a:solidFill>
                <a:effectLst>
                  <a:outerShdw blurRad="38100" dist="38100" dir="2700000" algn="tl">
                    <a:srgbClr val="000000">
                      <a:alpha val="43137"/>
                    </a:srgbClr>
                  </a:outerShdw>
                </a:effectLst>
              </a:defRPr>
            </a:lvl1pPr>
          </a:lstStyle>
          <a:p>
            <a:r>
              <a:rPr lang="en-US" dirty="0"/>
              <a:t>PRESENTATION TITLE</a:t>
            </a:r>
          </a:p>
        </p:txBody>
      </p:sp>
      <p:sp>
        <p:nvSpPr>
          <p:cNvPr id="9" name="Slide Number Placeholder 5">
            <a:extLst>
              <a:ext uri="{FF2B5EF4-FFF2-40B4-BE49-F238E27FC236}">
                <a16:creationId xmlns:a16="http://schemas.microsoft.com/office/drawing/2014/main" id="{9643E7FC-72BA-4410-BEEB-6E6C1A04092A}"/>
              </a:ext>
            </a:extLst>
          </p:cNvPr>
          <p:cNvSpPr>
            <a:spLocks noGrp="1"/>
          </p:cNvSpPr>
          <p:nvPr>
            <p:ph type="sldNum" sz="quarter" idx="13"/>
          </p:nvPr>
        </p:nvSpPr>
        <p:spPr>
          <a:xfrm>
            <a:off x="10821701" y="5672706"/>
            <a:ext cx="951908" cy="754673"/>
          </a:xfrm>
          <a:prstGeom prst="rect">
            <a:avLst/>
          </a:prstGeom>
        </p:spPr>
        <p:txBody>
          <a:bodyPr/>
          <a:lstStyle>
            <a:lvl1pPr algn="ctr">
              <a:defRPr sz="3600" b="1">
                <a:solidFill>
                  <a:schemeClr val="tx1"/>
                </a:solidFill>
                <a:effectLst>
                  <a:outerShdw blurRad="38100" dist="38100" dir="2700000" algn="tl">
                    <a:srgbClr val="000000">
                      <a:alpha val="43137"/>
                    </a:srgbClr>
                  </a:outerShdw>
                </a:effectLst>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31576822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1">
            <a:alpha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D8125C-8233-4C72-8983-CC6990AA5BEB}"/>
              </a:ext>
              <a:ext uri="{C183D7F6-B498-43B3-948B-1728B52AA6E4}">
                <adec:decorative xmlns:adec="http://schemas.microsoft.com/office/drawing/2017/decorative" val="1"/>
              </a:ext>
            </a:extLst>
          </p:cNvPr>
          <p:cNvSpPr/>
          <p:nvPr userDrawn="1"/>
        </p:nvSpPr>
        <p:spPr>
          <a:xfrm>
            <a:off x="370402" y="334926"/>
            <a:ext cx="10380953" cy="417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2">
            <a:extLst>
              <a:ext uri="{FF2B5EF4-FFF2-40B4-BE49-F238E27FC236}">
                <a16:creationId xmlns:a16="http://schemas.microsoft.com/office/drawing/2014/main" id="{CA81BCE9-F7ED-4154-818A-7F69921598BC}"/>
              </a:ext>
            </a:extLst>
          </p:cNvPr>
          <p:cNvSpPr>
            <a:spLocks noGrp="1"/>
          </p:cNvSpPr>
          <p:nvPr>
            <p:ph type="title"/>
          </p:nvPr>
        </p:nvSpPr>
        <p:spPr>
          <a:xfrm>
            <a:off x="838199" y="4801017"/>
            <a:ext cx="9428265" cy="1046560"/>
          </a:xfrm>
          <a:prstGeom prst="rect">
            <a:avLst/>
          </a:prstGeom>
        </p:spPr>
        <p:txBody>
          <a:bodyPr anchor="ctr">
            <a:normAutofit/>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296E1EF7-8C88-414A-8D08-EAFDCD96F1B9}"/>
              </a:ext>
            </a:extLst>
          </p:cNvPr>
          <p:cNvSpPr>
            <a:spLocks noGrp="1"/>
          </p:cNvSpPr>
          <p:nvPr>
            <p:ph sz="quarter" idx="13"/>
          </p:nvPr>
        </p:nvSpPr>
        <p:spPr>
          <a:xfrm>
            <a:off x="715963" y="733425"/>
            <a:ext cx="9672637" cy="3462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Date Placeholder 3">
            <a:extLst>
              <a:ext uri="{FF2B5EF4-FFF2-40B4-BE49-F238E27FC236}">
                <a16:creationId xmlns:a16="http://schemas.microsoft.com/office/drawing/2014/main" id="{FB3EF423-89DD-47EF-9342-BC2A8CBF27BF}"/>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sp>
        <p:nvSpPr>
          <p:cNvPr id="20" name="Footer Placeholder 4">
            <a:extLst>
              <a:ext uri="{FF2B5EF4-FFF2-40B4-BE49-F238E27FC236}">
                <a16:creationId xmlns:a16="http://schemas.microsoft.com/office/drawing/2014/main" id="{188177DA-D5BB-4C3D-A00E-3C5A7764E27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3C4F7893-0371-48EA-AB08-2B24C9C5FDA1}"/>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3" name="Group 2">
            <a:extLst>
              <a:ext uri="{FF2B5EF4-FFF2-40B4-BE49-F238E27FC236}">
                <a16:creationId xmlns:a16="http://schemas.microsoft.com/office/drawing/2014/main" id="{66F0C034-6B76-4E63-BF15-7D8B798FD3D2}"/>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4" name="Straight Connector 13">
              <a:extLst>
                <a:ext uri="{FF2B5EF4-FFF2-40B4-BE49-F238E27FC236}">
                  <a16:creationId xmlns:a16="http://schemas.microsoft.com/office/drawing/2014/main" id="{D8CFBFD4-AE67-4CC7-B3B9-1A908309B2F9}"/>
                </a:ext>
                <a:ext uri="{C183D7F6-B498-43B3-948B-1728B52AA6E4}">
                  <adec:decorative xmlns:adec="http://schemas.microsoft.com/office/drawing/2017/decorative" val="1"/>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9AC58E-84E8-4925-911F-647770530489}"/>
                </a:ext>
                <a:ext uri="{C183D7F6-B498-43B3-948B-1728B52AA6E4}">
                  <adec:decorative xmlns:adec="http://schemas.microsoft.com/office/drawing/2017/decorative" val="1"/>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E585EE-2D3B-48F9-B374-A83E2C55A1DA}"/>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C1EDD-013F-4E61-AE1E-A91C9132BAB1}"/>
                </a:ext>
                <a:ext uri="{C183D7F6-B498-43B3-948B-1728B52AA6E4}">
                  <adec:decorative xmlns:adec="http://schemas.microsoft.com/office/drawing/2017/decorative" val="1"/>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920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1">
            <a:alpha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2F9CAA-C420-4606-BBA7-1BE83397229C}"/>
              </a:ext>
              <a:ext uri="{C183D7F6-B498-43B3-948B-1728B52AA6E4}">
                <adec:decorative xmlns:adec="http://schemas.microsoft.com/office/drawing/2017/decorative" val="1"/>
              </a:ext>
            </a:extLst>
          </p:cNvPr>
          <p:cNvSpPr/>
          <p:nvPr userDrawn="1"/>
        </p:nvSpPr>
        <p:spPr>
          <a:xfrm>
            <a:off x="370402" y="334926"/>
            <a:ext cx="10380953" cy="4177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2">
            <a:extLst>
              <a:ext uri="{FF2B5EF4-FFF2-40B4-BE49-F238E27FC236}">
                <a16:creationId xmlns:a16="http://schemas.microsoft.com/office/drawing/2014/main" id="{89EE4F50-D5FE-416E-B106-44F39D786289}"/>
              </a:ext>
            </a:extLst>
          </p:cNvPr>
          <p:cNvSpPr>
            <a:spLocks noGrp="1"/>
          </p:cNvSpPr>
          <p:nvPr>
            <p:ph type="title"/>
          </p:nvPr>
        </p:nvSpPr>
        <p:spPr>
          <a:xfrm>
            <a:off x="838199" y="4801017"/>
            <a:ext cx="9428265" cy="1046560"/>
          </a:xfrm>
          <a:prstGeom prst="rect">
            <a:avLst/>
          </a:prstGeom>
        </p:spPr>
        <p:txBody>
          <a:bodyPr anchor="ctr">
            <a:normAutofit/>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09692629-8B3C-4FAB-A215-77BDB1CE4D78}"/>
              </a:ext>
            </a:extLst>
          </p:cNvPr>
          <p:cNvSpPr>
            <a:spLocks noGrp="1"/>
          </p:cNvSpPr>
          <p:nvPr>
            <p:ph sz="quarter" idx="13"/>
          </p:nvPr>
        </p:nvSpPr>
        <p:spPr>
          <a:xfrm>
            <a:off x="496888" y="460375"/>
            <a:ext cx="10090150" cy="3940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a:extLst>
              <a:ext uri="{FF2B5EF4-FFF2-40B4-BE49-F238E27FC236}">
                <a16:creationId xmlns:a16="http://schemas.microsoft.com/office/drawing/2014/main" id="{0EAF6142-D387-45DC-8E2F-1DDAC59E9A22}"/>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dirty="0"/>
              <a:t>2/4/20XX</a:t>
            </a:r>
          </a:p>
        </p:txBody>
      </p:sp>
      <p:sp>
        <p:nvSpPr>
          <p:cNvPr id="14" name="Footer Placeholder 4">
            <a:extLst>
              <a:ext uri="{FF2B5EF4-FFF2-40B4-BE49-F238E27FC236}">
                <a16:creationId xmlns:a16="http://schemas.microsoft.com/office/drawing/2014/main" id="{C7FDBF4E-7657-4C05-A651-DBD2110E87A6}"/>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0" name="Slide Number Placeholder 5">
            <a:extLst>
              <a:ext uri="{FF2B5EF4-FFF2-40B4-BE49-F238E27FC236}">
                <a16:creationId xmlns:a16="http://schemas.microsoft.com/office/drawing/2014/main" id="{61DB533C-F081-41F7-9ACC-CFCE4E1CF62B}"/>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3" name="Group 2">
            <a:extLst>
              <a:ext uri="{FF2B5EF4-FFF2-40B4-BE49-F238E27FC236}">
                <a16:creationId xmlns:a16="http://schemas.microsoft.com/office/drawing/2014/main" id="{2A269444-8A15-411E-9D42-E9952E708B36}"/>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2" name="Straight Connector 11">
              <a:extLst>
                <a:ext uri="{FF2B5EF4-FFF2-40B4-BE49-F238E27FC236}">
                  <a16:creationId xmlns:a16="http://schemas.microsoft.com/office/drawing/2014/main" id="{9A5C7F65-513A-4257-8E7F-AA1C4637C627}"/>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42BE5B-42CB-4DBC-B47A-568412D40FD2}"/>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FCAD020-0AF5-4E6F-B239-EF4788C3A43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BD3DBBA-B457-4F8F-B535-F4BBD869123A}"/>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02765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872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056">
          <p15:clr>
            <a:srgbClr val="F26B43"/>
          </p15:clr>
        </p15:guide>
        <p15:guide id="3" orient="horz" pos="1200">
          <p15:clr>
            <a:srgbClr val="F26B43"/>
          </p15:clr>
        </p15:guide>
        <p15:guide id="4" pos="528">
          <p15:clr>
            <a:srgbClr val="F26B43"/>
          </p15:clr>
        </p15:guide>
        <p15:guide id="5" pos="4584">
          <p15:clr>
            <a:srgbClr val="F26B43"/>
          </p15:clr>
        </p15:guide>
        <p15:guide id="6" pos="2424">
          <p15:clr>
            <a:srgbClr val="F26B43"/>
          </p15:clr>
        </p15:guide>
        <p15:guide id="7" pos="5136">
          <p15:clr>
            <a:srgbClr val="F26B43"/>
          </p15:clr>
        </p15:guide>
        <p15:guide id="8" pos="5664">
          <p15:clr>
            <a:srgbClr val="F26B43"/>
          </p15:clr>
        </p15:guide>
        <p15:guide id="9" pos="6216">
          <p15:clr>
            <a:srgbClr val="F26B43"/>
          </p15:clr>
        </p15:guide>
        <p15:guide id="10" pos="2952">
          <p15:clr>
            <a:srgbClr val="F26B43"/>
          </p15:clr>
        </p15:guide>
        <p15:guide id="11" orient="horz" pos="528">
          <p15:clr>
            <a:srgbClr val="F26B43"/>
          </p15:clr>
        </p15:guide>
        <p15:guide id="12" orient="horz" pos="864">
          <p15:clr>
            <a:srgbClr val="F26B43"/>
          </p15:clr>
        </p15:guide>
        <p15:guide id="13" orient="horz" pos="1848">
          <p15:clr>
            <a:srgbClr val="F26B43"/>
          </p15:clr>
        </p15:guide>
        <p15:guide id="14" orient="horz" pos="1512">
          <p15:clr>
            <a:srgbClr val="F26B43"/>
          </p15:clr>
        </p15:guide>
        <p15:guide id="15" orient="horz" pos="3144">
          <p15:clr>
            <a:srgbClr val="F26B43"/>
          </p15:clr>
        </p15:guide>
        <p15:guide id="16" orient="horz" pos="28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cid:image001.png@01D9E09E.3644986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cid:image001.png@01D9E09E.36449860" TargetMode="External"/><Relationship Id="rId5" Type="http://schemas.openxmlformats.org/officeDocument/2006/relationships/image" Target="../media/image1.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cid:image001.png@01D9E09E.36449860"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cid:image001.png@01D9E09E.36449860"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cid:image001.png@01D9E09E.3644986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jpg"/><Relationship Id="rId4" Type="http://schemas.openxmlformats.org/officeDocument/2006/relationships/image" Target="cid:image001.png@01D9E09E.3644986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cid:image001.png@01D9E09E.3644986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1" y="-37707"/>
            <a:ext cx="12183765" cy="51453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768" y="5464812"/>
            <a:ext cx="12191999" cy="153749"/>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p:cNvSpPr/>
          <p:nvPr/>
        </p:nvSpPr>
        <p:spPr>
          <a:xfrm>
            <a:off x="-9419" y="5145316"/>
            <a:ext cx="12197301" cy="324901"/>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p:cNvSpPr txBox="1"/>
          <p:nvPr/>
        </p:nvSpPr>
        <p:spPr>
          <a:xfrm>
            <a:off x="326571" y="1198298"/>
            <a:ext cx="11455435" cy="1938992"/>
          </a:xfrm>
          <a:prstGeom prst="rect">
            <a:avLst/>
          </a:prstGeom>
          <a:noFill/>
          <a:effectLst>
            <a:outerShdw blurRad="50800" dist="76200" dir="2700000" algn="tl" rotWithShape="0">
              <a:prstClr val="black">
                <a:alpha val="40000"/>
              </a:prstClr>
            </a:outerShdw>
          </a:effectLst>
        </p:spPr>
        <p:txBody>
          <a:bodyPr wrap="square" rtlCol="0">
            <a:spAutoFit/>
          </a:bodyPr>
          <a:lstStyle/>
          <a:p>
            <a:pPr algn="r"/>
            <a:r>
              <a:rPr lang="en-US" sz="6000" b="1" dirty="0">
                <a:solidFill>
                  <a:schemeClr val="bg1"/>
                </a:solidFill>
                <a:latin typeface="Gotham Bold" charset="0"/>
                <a:ea typeface="Gotham Bold" charset="0"/>
                <a:cs typeface="Gotham Bold" charset="0"/>
              </a:rPr>
              <a:t>U.S. 50/Hazel Avenue</a:t>
            </a:r>
          </a:p>
          <a:p>
            <a:pPr algn="r"/>
            <a:r>
              <a:rPr lang="en-US" sz="6000" b="1" dirty="0">
                <a:solidFill>
                  <a:schemeClr val="bg1"/>
                </a:solidFill>
                <a:latin typeface="Gotham Bold" charset="0"/>
                <a:ea typeface="Gotham Bold" charset="0"/>
                <a:cs typeface="Gotham Bold" charset="0"/>
              </a:rPr>
              <a:t>Interchange Project</a:t>
            </a:r>
          </a:p>
        </p:txBody>
      </p:sp>
      <p:sp>
        <p:nvSpPr>
          <p:cNvPr id="33" name="Rectangle 32"/>
          <p:cNvSpPr/>
          <p:nvPr/>
        </p:nvSpPr>
        <p:spPr>
          <a:xfrm>
            <a:off x="5526860" y="3080095"/>
            <a:ext cx="6676024" cy="653847"/>
          </a:xfrm>
          <a:prstGeom prst="rect">
            <a:avLst/>
          </a:prstGeom>
          <a:solidFill>
            <a:srgbClr val="FFC3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p:cNvSpPr txBox="1"/>
          <p:nvPr/>
        </p:nvSpPr>
        <p:spPr>
          <a:xfrm>
            <a:off x="5773975" y="3137297"/>
            <a:ext cx="6181796" cy="646331"/>
          </a:xfrm>
          <a:prstGeom prst="rect">
            <a:avLst/>
          </a:prstGeom>
          <a:noFill/>
        </p:spPr>
        <p:txBody>
          <a:bodyPr wrap="square" lIns="91440" tIns="45720" rIns="91440" bIns="45720" rtlCol="0" anchor="ctr" anchorCtr="0">
            <a:spAutoFit/>
          </a:bodyPr>
          <a:lstStyle/>
          <a:p>
            <a:pPr algn="r"/>
            <a:r>
              <a:rPr lang="en-US" sz="3600" dirty="0">
                <a:solidFill>
                  <a:schemeClr val="tx2">
                    <a:lumMod val="75000"/>
                  </a:schemeClr>
                </a:solidFill>
                <a:latin typeface="Gotham Medium"/>
                <a:ea typeface="Gotham Medium" charset="0"/>
                <a:cs typeface="Gotham Medium" charset="0"/>
              </a:rPr>
              <a:t>March 27, 2025</a:t>
            </a:r>
          </a:p>
        </p:txBody>
      </p:sp>
      <p:sp>
        <p:nvSpPr>
          <p:cNvPr id="10" name="Rectangle 9">
            <a:extLst>
              <a:ext uri="{FF2B5EF4-FFF2-40B4-BE49-F238E27FC236}">
                <a16:creationId xmlns:a16="http://schemas.microsoft.com/office/drawing/2014/main" id="{3E1AA1FE-A276-4BF4-B59E-50B6314B540F}"/>
              </a:ext>
            </a:extLst>
          </p:cNvPr>
          <p:cNvSpPr/>
          <p:nvPr/>
        </p:nvSpPr>
        <p:spPr>
          <a:xfrm>
            <a:off x="11125201" y="5981701"/>
            <a:ext cx="774700" cy="707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F57EB2-1476-58F9-B9CE-D6D6061CD4A0}"/>
              </a:ext>
            </a:extLst>
          </p:cNvPr>
          <p:cNvSpPr>
            <a:spLocks noChangeArrowheads="1"/>
          </p:cNvSpPr>
          <p:nvPr/>
        </p:nvSpPr>
        <p:spPr bwMode="auto">
          <a:xfrm flipV="1">
            <a:off x="9482633" y="6346687"/>
            <a:ext cx="113357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3" descr="https://www.saccounty.gov/Government/PublishingImages/CountyLogo-Swoosh-Color.png">
            <a:extLst>
              <a:ext uri="{FF2B5EF4-FFF2-40B4-BE49-F238E27FC236}">
                <a16:creationId xmlns:a16="http://schemas.microsoft.com/office/drawing/2014/main" id="{6CBF5EF6-4F61-5AF4-A3D6-838ABD75907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583064" y="6192975"/>
            <a:ext cx="2372707" cy="49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128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5181FD-9BD6-8946-1D00-F0E92DE32EE0}"/>
              </a:ext>
            </a:extLst>
          </p:cNvPr>
          <p:cNvPicPr>
            <a:picLocks noChangeAspect="1"/>
          </p:cNvPicPr>
          <p:nvPr/>
        </p:nvPicPr>
        <p:blipFill>
          <a:blip r:embed="rId3">
            <a:alphaModFix amt="70000"/>
          </a:blip>
          <a:stretch>
            <a:fillRect/>
          </a:stretch>
        </p:blipFill>
        <p:spPr>
          <a:xfrm>
            <a:off x="5388511" y="2645151"/>
            <a:ext cx="6645853" cy="2660686"/>
          </a:xfrm>
          <a:prstGeom prst="rect">
            <a:avLst/>
          </a:prstGeom>
        </p:spPr>
      </p:pic>
      <p:sp>
        <p:nvSpPr>
          <p:cNvPr id="23" name="Rectangle 22"/>
          <p:cNvSpPr/>
          <p:nvPr/>
        </p:nvSpPr>
        <p:spPr>
          <a:xfrm>
            <a:off x="1553031" y="544290"/>
            <a:ext cx="10638971" cy="153749"/>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4" y="4"/>
            <a:ext cx="12191999" cy="544287"/>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0" y="-25169"/>
            <a:ext cx="12192000" cy="584775"/>
          </a:xfrm>
          <a:prstGeom prst="rect">
            <a:avLst/>
          </a:prstGeom>
          <a:noFill/>
        </p:spPr>
        <p:txBody>
          <a:bodyPr wrap="square" rtlCol="0">
            <a:spAutoFit/>
          </a:bodyPr>
          <a:lstStyle/>
          <a:p>
            <a:pPr algn="ctr"/>
            <a:r>
              <a:rPr lang="en-US" sz="3200" b="1" dirty="0">
                <a:solidFill>
                  <a:schemeClr val="bg1"/>
                </a:solidFill>
                <a:latin typeface="Gotham Medium" charset="0"/>
                <a:ea typeface="Gotham Medium" charset="0"/>
                <a:cs typeface="Gotham Medium" charset="0"/>
              </a:rPr>
              <a:t>PROJECT BACKGROUND</a:t>
            </a:r>
          </a:p>
        </p:txBody>
      </p:sp>
      <p:pic>
        <p:nvPicPr>
          <p:cNvPr id="2" name="Picture Placeholder 11">
            <a:extLst>
              <a:ext uri="{FF2B5EF4-FFF2-40B4-BE49-F238E27FC236}">
                <a16:creationId xmlns:a16="http://schemas.microsoft.com/office/drawing/2014/main" id="{51574E3A-32FB-ACC4-D105-C53680FFB3EB}"/>
              </a:ext>
            </a:extLst>
          </p:cNvPr>
          <p:cNvPicPr>
            <a:picLocks noGrp="1"/>
          </p:cNvPicPr>
          <p:nvPr>
            <p:ph type="pic" sz="quarter" idx="13"/>
          </p:nvPr>
        </p:nvPicPr>
        <p:blipFill rotWithShape="1">
          <a:blip r:embed="rId4"/>
          <a:srcRect l="35001" t="21938" r="24246" b="21938"/>
          <a:stretch/>
        </p:blipFill>
        <p:spPr>
          <a:xfrm>
            <a:off x="6899898" y="1833326"/>
            <a:ext cx="3465576" cy="4105656"/>
          </a:xfrm>
        </p:spPr>
      </p:pic>
      <p:pic>
        <p:nvPicPr>
          <p:cNvPr id="3" name="Picture Placeholder 11">
            <a:extLst>
              <a:ext uri="{FF2B5EF4-FFF2-40B4-BE49-F238E27FC236}">
                <a16:creationId xmlns:a16="http://schemas.microsoft.com/office/drawing/2014/main" id="{BB95D82D-6FD5-2B6E-1BE2-5F9D77FEAFB7}"/>
              </a:ext>
            </a:extLst>
          </p:cNvPr>
          <p:cNvPicPr>
            <a:picLocks/>
          </p:cNvPicPr>
          <p:nvPr/>
        </p:nvPicPr>
        <p:blipFill rotWithShape="1">
          <a:blip r:embed="rId4"/>
          <a:srcRect l="35001" t="21938" r="24246" b="21938"/>
          <a:stretch/>
        </p:blipFill>
        <p:spPr>
          <a:xfrm>
            <a:off x="7052298" y="1985726"/>
            <a:ext cx="3465576" cy="4105656"/>
          </a:xfrm>
        </p:spPr>
      </p:pic>
      <p:pic>
        <p:nvPicPr>
          <p:cNvPr id="4" name="Picture Placeholder 11">
            <a:extLst>
              <a:ext uri="{FF2B5EF4-FFF2-40B4-BE49-F238E27FC236}">
                <a16:creationId xmlns:a16="http://schemas.microsoft.com/office/drawing/2014/main" id="{0705E4A4-1CF3-8201-AF49-8ACAACFA6286}"/>
              </a:ext>
            </a:extLst>
          </p:cNvPr>
          <p:cNvPicPr>
            <a:picLocks/>
          </p:cNvPicPr>
          <p:nvPr/>
        </p:nvPicPr>
        <p:blipFill rotWithShape="1">
          <a:blip r:embed="rId4"/>
          <a:srcRect l="35001" t="21938" r="24246" b="21938"/>
          <a:stretch/>
        </p:blipFill>
        <p:spPr>
          <a:xfrm>
            <a:off x="7204698" y="2138126"/>
            <a:ext cx="3465576" cy="4105656"/>
          </a:xfrm>
        </p:spPr>
      </p:pic>
      <p:sp>
        <p:nvSpPr>
          <p:cNvPr id="5" name="Content Placeholder 14">
            <a:extLst>
              <a:ext uri="{FF2B5EF4-FFF2-40B4-BE49-F238E27FC236}">
                <a16:creationId xmlns:a16="http://schemas.microsoft.com/office/drawing/2014/main" id="{701881BF-26FB-50DA-EC09-0A746F2A686C}"/>
              </a:ext>
            </a:extLst>
          </p:cNvPr>
          <p:cNvSpPr>
            <a:spLocks noGrp="1"/>
          </p:cNvSpPr>
          <p:nvPr>
            <p:ph idx="1"/>
          </p:nvPr>
        </p:nvSpPr>
        <p:spPr>
          <a:xfrm>
            <a:off x="236229" y="919018"/>
            <a:ext cx="7870607" cy="5240944"/>
          </a:xfrm>
        </p:spPr>
        <p:txBody>
          <a:bodyPr>
            <a:noAutofit/>
          </a:bodyPr>
          <a:lstStyle/>
          <a:p>
            <a:r>
              <a:rPr lang="en-US" b="1" dirty="0">
                <a:solidFill>
                  <a:schemeClr val="tx1"/>
                </a:solidFill>
                <a:latin typeface="Arial" panose="020B0604020202020204" pitchFamily="34" charset="0"/>
                <a:cs typeface="Arial" panose="020B0604020202020204" pitchFamily="34" charset="0"/>
              </a:rPr>
              <a:t>Project Vicinity:</a:t>
            </a:r>
          </a:p>
          <a:p>
            <a:pPr marL="800100" lvl="1" indent="-342900"/>
            <a:r>
              <a:rPr lang="en-US" sz="1800" b="1" dirty="0">
                <a:solidFill>
                  <a:schemeClr val="tx1"/>
                </a:solidFill>
                <a:latin typeface="Arial" panose="020B0604020202020204" pitchFamily="34" charset="0"/>
                <a:cs typeface="Arial" panose="020B0604020202020204" pitchFamily="34" charset="0"/>
              </a:rPr>
              <a:t>Hazel Ave between Gold Country Blvd. and Atlanta St. and U.S. 50 from Hazel Ave. to Folsom Blvd.</a:t>
            </a:r>
          </a:p>
          <a:p>
            <a:r>
              <a:rPr lang="en-US" b="1" dirty="0">
                <a:solidFill>
                  <a:schemeClr val="tx1"/>
                </a:solidFill>
                <a:latin typeface="Arial" panose="020B0604020202020204" pitchFamily="34" charset="0"/>
                <a:cs typeface="Arial" panose="020B0604020202020204" pitchFamily="34" charset="0"/>
              </a:rPr>
              <a:t>Key Project Features:</a:t>
            </a:r>
          </a:p>
          <a:p>
            <a:pPr marL="800100" lvl="1" indent="-342900"/>
            <a:r>
              <a:rPr lang="en-US" sz="1800" b="1" dirty="0">
                <a:solidFill>
                  <a:schemeClr val="tx1"/>
                </a:solidFill>
                <a:latin typeface="Arial" panose="020B0604020202020204" pitchFamily="34" charset="0"/>
                <a:cs typeface="Arial" panose="020B0604020202020204" pitchFamily="34" charset="0"/>
              </a:rPr>
              <a:t>Construction of an overhead connection to Aerojet Rd. crossing over Hazel Ave. from Eastbound U.S. 50.</a:t>
            </a:r>
          </a:p>
          <a:p>
            <a:pPr marL="800100" lvl="1" indent="-342900"/>
            <a:r>
              <a:rPr lang="en-US" sz="1800" b="1" dirty="0">
                <a:solidFill>
                  <a:schemeClr val="tx1"/>
                </a:solidFill>
                <a:latin typeface="Arial" panose="020B0604020202020204" pitchFamily="34" charset="0"/>
                <a:cs typeface="Arial" panose="020B0604020202020204" pitchFamily="34" charset="0"/>
              </a:rPr>
              <a:t>Grade-separation of Hazel Ave. over Folsom Blvd.</a:t>
            </a:r>
          </a:p>
          <a:p>
            <a:pPr marL="800100" lvl="1" indent="-342900"/>
            <a:r>
              <a:rPr lang="en-US" sz="1800" b="1" dirty="0">
                <a:solidFill>
                  <a:schemeClr val="tx1"/>
                </a:solidFill>
                <a:latin typeface="Arial" panose="020B0604020202020204" pitchFamily="34" charset="0"/>
                <a:cs typeface="Arial" panose="020B0604020202020204" pitchFamily="34" charset="0"/>
              </a:rPr>
              <a:t>Construction of Logistics Center Way to connect to Folsom Blvd and relocation of the railroad crossing.</a:t>
            </a:r>
          </a:p>
          <a:p>
            <a:pPr marL="800100" lvl="1" indent="-342900"/>
            <a:r>
              <a:rPr lang="en-US" sz="1800" b="1" dirty="0">
                <a:solidFill>
                  <a:schemeClr val="tx1"/>
                </a:solidFill>
                <a:latin typeface="Arial" panose="020B0604020202020204" pitchFamily="34" charset="0"/>
                <a:cs typeface="Arial" panose="020B0604020202020204" pitchFamily="34" charset="0"/>
              </a:rPr>
              <a:t>Creation of a separated bike/pedestrian route along Hazel Ave. separated from vehicular traffic.</a:t>
            </a:r>
          </a:p>
        </p:txBody>
      </p:sp>
      <p:pic>
        <p:nvPicPr>
          <p:cNvPr id="6" name="Picture Placeholder 11">
            <a:extLst>
              <a:ext uri="{FF2B5EF4-FFF2-40B4-BE49-F238E27FC236}">
                <a16:creationId xmlns:a16="http://schemas.microsoft.com/office/drawing/2014/main" id="{41910725-19D7-5909-E511-B1E8471C7F3A}"/>
              </a:ext>
            </a:extLst>
          </p:cNvPr>
          <p:cNvPicPr>
            <a:picLocks/>
          </p:cNvPicPr>
          <p:nvPr/>
        </p:nvPicPr>
        <p:blipFill rotWithShape="1">
          <a:blip r:embed="rId4"/>
          <a:srcRect l="35001" t="21938" r="24246" b="21938"/>
          <a:stretch/>
        </p:blipFill>
        <p:spPr>
          <a:xfrm>
            <a:off x="7357098" y="2290526"/>
            <a:ext cx="3465576" cy="4105656"/>
          </a:xfrm>
        </p:spPr>
      </p:pic>
      <p:pic>
        <p:nvPicPr>
          <p:cNvPr id="9" name="Picture 3" descr="https://www.saccounty.gov/Government/PublishingImages/CountyLogo-Swoosh-Color.png">
            <a:extLst>
              <a:ext uri="{FF2B5EF4-FFF2-40B4-BE49-F238E27FC236}">
                <a16:creationId xmlns:a16="http://schemas.microsoft.com/office/drawing/2014/main" id="{60D283CD-4647-25C9-699A-0E905C8F7AB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583064" y="6192975"/>
            <a:ext cx="2372707" cy="49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39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up of a map&#10;&#10;Description automatically generated">
            <a:extLst>
              <a:ext uri="{FF2B5EF4-FFF2-40B4-BE49-F238E27FC236}">
                <a16:creationId xmlns:a16="http://schemas.microsoft.com/office/drawing/2014/main" id="{27D8A45D-B537-625C-81B3-91B7C0A5C54B}"/>
              </a:ext>
            </a:extLst>
          </p:cNvPr>
          <p:cNvPicPr>
            <a:picLocks noChangeAspect="1"/>
          </p:cNvPicPr>
          <p:nvPr/>
        </p:nvPicPr>
        <p:blipFill>
          <a:blip r:embed="rId3"/>
          <a:stretch>
            <a:fillRect/>
          </a:stretch>
        </p:blipFill>
        <p:spPr>
          <a:xfrm>
            <a:off x="339552" y="544290"/>
            <a:ext cx="11297370" cy="5648685"/>
          </a:xfrm>
          <a:prstGeom prst="rect">
            <a:avLst/>
          </a:prstGeom>
        </p:spPr>
      </p:pic>
      <p:sp>
        <p:nvSpPr>
          <p:cNvPr id="23" name="Rectangle 22"/>
          <p:cNvSpPr/>
          <p:nvPr/>
        </p:nvSpPr>
        <p:spPr>
          <a:xfrm>
            <a:off x="1553031" y="544290"/>
            <a:ext cx="10638971" cy="153749"/>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4" y="4"/>
            <a:ext cx="12191999" cy="544287"/>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0" y="-25169"/>
            <a:ext cx="12192000" cy="584775"/>
          </a:xfrm>
          <a:prstGeom prst="rect">
            <a:avLst/>
          </a:prstGeom>
          <a:noFill/>
        </p:spPr>
        <p:txBody>
          <a:bodyPr wrap="square" rtlCol="0">
            <a:spAutoFit/>
          </a:bodyPr>
          <a:lstStyle/>
          <a:p>
            <a:pPr algn="ctr"/>
            <a:r>
              <a:rPr lang="en-US" sz="3200" b="1" dirty="0">
                <a:solidFill>
                  <a:schemeClr val="bg1"/>
                </a:solidFill>
                <a:latin typeface="Gotham Medium" charset="0"/>
                <a:ea typeface="Gotham Medium" charset="0"/>
                <a:cs typeface="Gotham Medium" charset="0"/>
              </a:rPr>
              <a:t>PROJECT BACKGROUND</a:t>
            </a:r>
          </a:p>
        </p:txBody>
      </p:sp>
      <p:pic>
        <p:nvPicPr>
          <p:cNvPr id="4" name="Picture 3" descr="https://www.saccounty.gov/Government/PublishingImages/CountyLogo-Swoosh-Color.png">
            <a:extLst>
              <a:ext uri="{FF2B5EF4-FFF2-40B4-BE49-F238E27FC236}">
                <a16:creationId xmlns:a16="http://schemas.microsoft.com/office/drawing/2014/main" id="{CDA234A2-C4E2-57FE-E8C2-711374F9053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583064" y="6192975"/>
            <a:ext cx="2372707" cy="496613"/>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16" descr="A close-up of a map&#10;&#10;Description automatically generated">
            <a:extLst>
              <a:ext uri="{FF2B5EF4-FFF2-40B4-BE49-F238E27FC236}">
                <a16:creationId xmlns:a16="http://schemas.microsoft.com/office/drawing/2014/main" id="{7A68C9EF-D45A-6AB4-A98A-191CD5FF1300}"/>
              </a:ext>
            </a:extLst>
          </p:cNvPr>
          <p:cNvPicPr>
            <a:picLocks noGrp="1" noChangeAspect="1"/>
          </p:cNvPicPr>
          <p:nvPr>
            <p:ph idx="1"/>
          </p:nvPr>
        </p:nvPicPr>
        <p:blipFill>
          <a:blip r:embed="rId3"/>
          <a:stretch>
            <a:fillRect/>
          </a:stretch>
        </p:blipFill>
        <p:spPr/>
      </p:pic>
    </p:spTree>
    <p:extLst>
      <p:ext uri="{BB962C8B-B14F-4D97-AF65-F5344CB8AC3E}">
        <p14:creationId xmlns:p14="http://schemas.microsoft.com/office/powerpoint/2010/main" val="153174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553031" y="544290"/>
            <a:ext cx="10638971" cy="153749"/>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4" y="4"/>
            <a:ext cx="12191999" cy="544287"/>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0" y="-25169"/>
            <a:ext cx="12192000" cy="584775"/>
          </a:xfrm>
          <a:prstGeom prst="rect">
            <a:avLst/>
          </a:prstGeom>
          <a:noFill/>
        </p:spPr>
        <p:txBody>
          <a:bodyPr wrap="square" rtlCol="0">
            <a:spAutoFit/>
          </a:bodyPr>
          <a:lstStyle/>
          <a:p>
            <a:pPr algn="ctr"/>
            <a:r>
              <a:rPr lang="en-US" sz="3200" b="1" dirty="0">
                <a:solidFill>
                  <a:schemeClr val="bg1"/>
                </a:solidFill>
                <a:latin typeface="Gotham Medium" charset="0"/>
                <a:ea typeface="Gotham Medium" charset="0"/>
                <a:cs typeface="Gotham Medium" charset="0"/>
              </a:rPr>
              <a:t>PROJECT STATUS</a:t>
            </a:r>
          </a:p>
        </p:txBody>
      </p:sp>
      <p:pic>
        <p:nvPicPr>
          <p:cNvPr id="2" name="Picture 1">
            <a:extLst>
              <a:ext uri="{FF2B5EF4-FFF2-40B4-BE49-F238E27FC236}">
                <a16:creationId xmlns:a16="http://schemas.microsoft.com/office/drawing/2014/main" id="{A7BB272A-07A6-83F1-30A4-01315152B760}"/>
              </a:ext>
            </a:extLst>
          </p:cNvPr>
          <p:cNvPicPr>
            <a:picLocks noChangeAspect="1"/>
          </p:cNvPicPr>
          <p:nvPr/>
        </p:nvPicPr>
        <p:blipFill>
          <a:blip r:embed="rId3"/>
          <a:srcRect/>
          <a:stretch/>
        </p:blipFill>
        <p:spPr>
          <a:xfrm>
            <a:off x="259569" y="816178"/>
            <a:ext cx="8437712" cy="5459696"/>
          </a:xfrm>
          <a:prstGeom prst="rect">
            <a:avLst/>
          </a:prstGeom>
        </p:spPr>
      </p:pic>
      <p:pic>
        <p:nvPicPr>
          <p:cNvPr id="4" name="Picture 3" descr="https://www.saccounty.gov/Government/PublishingImages/CountyLogo-Swoosh-Color.png">
            <a:extLst>
              <a:ext uri="{FF2B5EF4-FFF2-40B4-BE49-F238E27FC236}">
                <a16:creationId xmlns:a16="http://schemas.microsoft.com/office/drawing/2014/main" id="{CDA234A2-C4E2-57FE-E8C2-711374F9053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583064" y="6192975"/>
            <a:ext cx="2372707" cy="49661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4">
            <a:extLst>
              <a:ext uri="{FF2B5EF4-FFF2-40B4-BE49-F238E27FC236}">
                <a16:creationId xmlns:a16="http://schemas.microsoft.com/office/drawing/2014/main" id="{3923AB3F-6EFC-E6F7-0959-067039E948D9}"/>
              </a:ext>
            </a:extLst>
          </p:cNvPr>
          <p:cNvSpPr txBox="1">
            <a:spLocks/>
          </p:cNvSpPr>
          <p:nvPr/>
        </p:nvSpPr>
        <p:spPr>
          <a:xfrm>
            <a:off x="8626764" y="808528"/>
            <a:ext cx="3565236" cy="5240944"/>
          </a:xfrm>
        </p:spPr>
        <p:txBody>
          <a:bodyPr>
            <a:noAutofit/>
          </a:bodyPr>
          <a:lst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tx1"/>
                </a:solidFill>
                <a:latin typeface="Arial" panose="020B0604020202020204" pitchFamily="34" charset="0"/>
                <a:cs typeface="Arial" panose="020B0604020202020204" pitchFamily="34" charset="0"/>
              </a:rPr>
              <a:t>There are 13 parcels impacted by the improvements. 2 are full acquisitions (Chevron gas station and Cattleman’s restaurant). </a:t>
            </a:r>
          </a:p>
          <a:p>
            <a:r>
              <a:rPr lang="en-US" sz="1600" b="1" i="0" u="none" strike="noStrike" baseline="0" dirty="0">
                <a:solidFill>
                  <a:schemeClr val="tx1"/>
                </a:solidFill>
                <a:latin typeface="Arial" panose="020B0604020202020204" pitchFamily="34" charset="0"/>
                <a:cs typeface="Arial" panose="020B0604020202020204" pitchFamily="34" charset="0"/>
              </a:rPr>
              <a:t>The ROW acquisition phase is underway with the County’s offer for the full acquisitions out. The partial </a:t>
            </a:r>
            <a:r>
              <a:rPr lang="en-US" sz="1600" b="1" dirty="0">
                <a:solidFill>
                  <a:schemeClr val="tx1"/>
                </a:solidFill>
                <a:latin typeface="Arial" panose="020B0604020202020204" pitchFamily="34" charset="0"/>
                <a:cs typeface="Arial" panose="020B0604020202020204" pitchFamily="34" charset="0"/>
              </a:rPr>
              <a:t>acquisitions are in appraisals. </a:t>
            </a:r>
          </a:p>
          <a:p>
            <a:r>
              <a:rPr lang="en-US" sz="1600" b="1" dirty="0">
                <a:solidFill>
                  <a:schemeClr val="tx1"/>
                </a:solidFill>
                <a:latin typeface="Arial" panose="020B0604020202020204" pitchFamily="34" charset="0"/>
                <a:cs typeface="Arial" panose="020B0604020202020204" pitchFamily="34" charset="0"/>
              </a:rPr>
              <a:t>Cooperative agreement with the City of Rancho Cordova to acquire right of way under the threat of eminent domain within the City limits</a:t>
            </a:r>
          </a:p>
        </p:txBody>
      </p:sp>
    </p:spTree>
    <p:extLst>
      <p:ext uri="{BB962C8B-B14F-4D97-AF65-F5344CB8AC3E}">
        <p14:creationId xmlns:p14="http://schemas.microsoft.com/office/powerpoint/2010/main" val="144261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553031" y="544290"/>
            <a:ext cx="10638971" cy="153749"/>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4" y="4"/>
            <a:ext cx="12191999" cy="544287"/>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0" y="-25169"/>
            <a:ext cx="12192000" cy="584775"/>
          </a:xfrm>
          <a:prstGeom prst="rect">
            <a:avLst/>
          </a:prstGeom>
          <a:noFill/>
        </p:spPr>
        <p:txBody>
          <a:bodyPr wrap="square" rtlCol="0">
            <a:spAutoFit/>
          </a:bodyPr>
          <a:lstStyle/>
          <a:p>
            <a:pPr algn="ctr"/>
            <a:r>
              <a:rPr lang="en-US" sz="3200" b="1" dirty="0">
                <a:solidFill>
                  <a:schemeClr val="bg1"/>
                </a:solidFill>
                <a:latin typeface="Gotham Medium" charset="0"/>
                <a:ea typeface="Gotham Medium" charset="0"/>
                <a:cs typeface="Gotham Medium" charset="0"/>
              </a:rPr>
              <a:t>PROJECT STATUS</a:t>
            </a:r>
          </a:p>
        </p:txBody>
      </p:sp>
      <p:sp>
        <p:nvSpPr>
          <p:cNvPr id="4" name="Content Placeholder 14">
            <a:extLst>
              <a:ext uri="{FF2B5EF4-FFF2-40B4-BE49-F238E27FC236}">
                <a16:creationId xmlns:a16="http://schemas.microsoft.com/office/drawing/2014/main" id="{0940808A-3AE1-7420-A937-75F829E00B66}"/>
              </a:ext>
            </a:extLst>
          </p:cNvPr>
          <p:cNvSpPr>
            <a:spLocks noGrp="1"/>
          </p:cNvSpPr>
          <p:nvPr>
            <p:ph idx="1"/>
          </p:nvPr>
        </p:nvSpPr>
        <p:spPr>
          <a:xfrm>
            <a:off x="3051196" y="3936800"/>
            <a:ext cx="8805156" cy="2769825"/>
          </a:xfrm>
        </p:spPr>
        <p:txBody>
          <a:bodyPr>
            <a:noAutofit/>
          </a:bodyPr>
          <a:lstStyle/>
          <a:p>
            <a:pPr algn="l"/>
            <a:r>
              <a:rPr lang="en-US" b="1" dirty="0">
                <a:solidFill>
                  <a:schemeClr val="tx1"/>
                </a:solidFill>
                <a:latin typeface="Arial" panose="020B0604020202020204" pitchFamily="34" charset="0"/>
                <a:cs typeface="Arial" panose="020B0604020202020204" pitchFamily="34" charset="0"/>
              </a:rPr>
              <a:t>NIMBUS WINERY                                                                                         PARKING LOT</a:t>
            </a:r>
          </a:p>
          <a:p>
            <a:pPr lvl="1"/>
            <a:r>
              <a:rPr lang="en-US" sz="1800" b="1" i="0" u="none" strike="noStrike" baseline="0" dirty="0">
                <a:solidFill>
                  <a:schemeClr val="tx1"/>
                </a:solidFill>
                <a:latin typeface="Arial" panose="020B0604020202020204" pitchFamily="34" charset="0"/>
                <a:cs typeface="Arial" panose="020B0604020202020204" pitchFamily="34" charset="0"/>
              </a:rPr>
              <a:t>The Aerojet Rd. overhead structure off-ramp will cross over the northern portion of the Nimbus Winery parking lot.  Parking will be allowed below the structure to help mitigate impacts to the business.</a:t>
            </a:r>
            <a:endParaRPr lang="en-US" sz="1800" b="1" dirty="0">
              <a:solidFill>
                <a:schemeClr val="tx1"/>
              </a:solidFill>
              <a:latin typeface="Arial" panose="020B0604020202020204" pitchFamily="34" charset="0"/>
              <a:cs typeface="Arial" panose="020B0604020202020204" pitchFamily="34" charset="0"/>
            </a:endParaRPr>
          </a:p>
        </p:txBody>
      </p:sp>
      <p:pic>
        <p:nvPicPr>
          <p:cNvPr id="3" name="Picture 3" descr="https://www.saccounty.gov/Government/PublishingImages/CountyLogo-Swoosh-Color.png">
            <a:extLst>
              <a:ext uri="{FF2B5EF4-FFF2-40B4-BE49-F238E27FC236}">
                <a16:creationId xmlns:a16="http://schemas.microsoft.com/office/drawing/2014/main" id="{C2AA6D95-3BBE-94B4-8742-6E6ED786EA3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583064" y="6171041"/>
            <a:ext cx="2372707" cy="49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EFD5205-A6B5-43AE-BFEB-D133BB6B890A}"/>
              </a:ext>
            </a:extLst>
          </p:cNvPr>
          <p:cNvPicPr>
            <a:picLocks noChangeAspect="1"/>
          </p:cNvPicPr>
          <p:nvPr/>
        </p:nvPicPr>
        <p:blipFill rotWithShape="1">
          <a:blip r:embed="rId5"/>
          <a:srcRect l="33211" t="30808" r="1592" b="9652"/>
          <a:stretch/>
        </p:blipFill>
        <p:spPr>
          <a:xfrm>
            <a:off x="564957" y="3996225"/>
            <a:ext cx="2468857" cy="2671429"/>
          </a:xfrm>
          <a:prstGeom prst="rect">
            <a:avLst/>
          </a:prstGeom>
        </p:spPr>
      </p:pic>
      <p:sp>
        <p:nvSpPr>
          <p:cNvPr id="7" name="Arrow: Up 6">
            <a:extLst>
              <a:ext uri="{FF2B5EF4-FFF2-40B4-BE49-F238E27FC236}">
                <a16:creationId xmlns:a16="http://schemas.microsoft.com/office/drawing/2014/main" id="{8912FBA0-3885-3058-AC93-6A9644B1952E}"/>
              </a:ext>
            </a:extLst>
          </p:cNvPr>
          <p:cNvSpPr/>
          <p:nvPr/>
        </p:nvSpPr>
        <p:spPr>
          <a:xfrm rot="18133079">
            <a:off x="1915091" y="4804061"/>
            <a:ext cx="310550" cy="70736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B39C7-B37F-A106-BF6D-388FFFFA5785}"/>
              </a:ext>
            </a:extLst>
          </p:cNvPr>
          <p:cNvPicPr>
            <a:picLocks noChangeAspect="1"/>
          </p:cNvPicPr>
          <p:nvPr/>
        </p:nvPicPr>
        <p:blipFill>
          <a:blip r:embed="rId6"/>
          <a:stretch>
            <a:fillRect/>
          </a:stretch>
        </p:blipFill>
        <p:spPr>
          <a:xfrm>
            <a:off x="197606" y="4351812"/>
            <a:ext cx="299017" cy="1341463"/>
          </a:xfrm>
          <a:prstGeom prst="rect">
            <a:avLst/>
          </a:prstGeom>
        </p:spPr>
      </p:pic>
      <p:pic>
        <p:nvPicPr>
          <p:cNvPr id="10" name="Picture 9" descr="A group of cars in a parking lot&#10;&#10;Description automatically generated">
            <a:extLst>
              <a:ext uri="{FF2B5EF4-FFF2-40B4-BE49-F238E27FC236}">
                <a16:creationId xmlns:a16="http://schemas.microsoft.com/office/drawing/2014/main" id="{557473D6-B091-C57B-E81F-59B0DCDB003D}"/>
              </a:ext>
            </a:extLst>
          </p:cNvPr>
          <p:cNvPicPr>
            <a:picLocks noChangeAspect="1"/>
          </p:cNvPicPr>
          <p:nvPr/>
        </p:nvPicPr>
        <p:blipFill>
          <a:blip r:embed="rId7"/>
          <a:stretch>
            <a:fillRect/>
          </a:stretch>
        </p:blipFill>
        <p:spPr>
          <a:xfrm>
            <a:off x="674463" y="813456"/>
            <a:ext cx="4405462" cy="2936974"/>
          </a:xfrm>
          <a:prstGeom prst="rect">
            <a:avLst/>
          </a:prstGeom>
        </p:spPr>
      </p:pic>
      <p:pic>
        <p:nvPicPr>
          <p:cNvPr id="13" name="Picture 12" descr="A group of cars in a parking lot&#10;&#10;Description automatically generated">
            <a:extLst>
              <a:ext uri="{FF2B5EF4-FFF2-40B4-BE49-F238E27FC236}">
                <a16:creationId xmlns:a16="http://schemas.microsoft.com/office/drawing/2014/main" id="{E3701457-EB08-86C4-A104-D2F14556184F}"/>
              </a:ext>
            </a:extLst>
          </p:cNvPr>
          <p:cNvPicPr>
            <a:picLocks noChangeAspect="1"/>
          </p:cNvPicPr>
          <p:nvPr/>
        </p:nvPicPr>
        <p:blipFill>
          <a:blip r:embed="rId8"/>
          <a:stretch>
            <a:fillRect/>
          </a:stretch>
        </p:blipFill>
        <p:spPr>
          <a:xfrm>
            <a:off x="5732264" y="799447"/>
            <a:ext cx="5756737" cy="3837824"/>
          </a:xfrm>
          <a:prstGeom prst="rect">
            <a:avLst/>
          </a:prstGeom>
        </p:spPr>
      </p:pic>
    </p:spTree>
    <p:extLst>
      <p:ext uri="{BB962C8B-B14F-4D97-AF65-F5344CB8AC3E}">
        <p14:creationId xmlns:p14="http://schemas.microsoft.com/office/powerpoint/2010/main" val="16032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06AA-7F81-68D3-43F2-02D26536D17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13A9B561-3CD0-3B96-F889-29F30E85C137}"/>
              </a:ext>
            </a:extLst>
          </p:cNvPr>
          <p:cNvSpPr/>
          <p:nvPr/>
        </p:nvSpPr>
        <p:spPr>
          <a:xfrm>
            <a:off x="1553031" y="544290"/>
            <a:ext cx="10638971" cy="153749"/>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6D6AFF-E1E0-EA6D-052E-536DA2C459B0}"/>
              </a:ext>
            </a:extLst>
          </p:cNvPr>
          <p:cNvSpPr/>
          <p:nvPr/>
        </p:nvSpPr>
        <p:spPr>
          <a:xfrm>
            <a:off x="4" y="4"/>
            <a:ext cx="12191999" cy="544287"/>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47BA72F-9012-8A1E-6548-186892717F35}"/>
              </a:ext>
            </a:extLst>
          </p:cNvPr>
          <p:cNvSpPr txBox="1"/>
          <p:nvPr/>
        </p:nvSpPr>
        <p:spPr>
          <a:xfrm>
            <a:off x="0" y="-25169"/>
            <a:ext cx="12192000" cy="584775"/>
          </a:xfrm>
          <a:prstGeom prst="rect">
            <a:avLst/>
          </a:prstGeom>
          <a:noFill/>
        </p:spPr>
        <p:txBody>
          <a:bodyPr wrap="square" rtlCol="0">
            <a:spAutoFit/>
          </a:bodyPr>
          <a:lstStyle/>
          <a:p>
            <a:pPr algn="ctr"/>
            <a:r>
              <a:rPr lang="en-US" sz="3200" b="1" dirty="0">
                <a:solidFill>
                  <a:schemeClr val="bg1"/>
                </a:solidFill>
                <a:latin typeface="Gotham Medium" charset="0"/>
                <a:ea typeface="Gotham Medium" charset="0"/>
                <a:cs typeface="Gotham Medium" charset="0"/>
              </a:rPr>
              <a:t>PROJECT FUNDING</a:t>
            </a:r>
          </a:p>
        </p:txBody>
      </p:sp>
      <p:pic>
        <p:nvPicPr>
          <p:cNvPr id="4" name="Picture 3" descr="https://www.saccounty.gov/Government/PublishingImages/CountyLogo-Swoosh-Color.png">
            <a:extLst>
              <a:ext uri="{FF2B5EF4-FFF2-40B4-BE49-F238E27FC236}">
                <a16:creationId xmlns:a16="http://schemas.microsoft.com/office/drawing/2014/main" id="{C87BEAFE-F39E-48AA-F057-2E71084D18F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583064" y="6192975"/>
            <a:ext cx="2372707" cy="496613"/>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16" descr="A close-up of a map&#10;&#10;Description automatically generated">
            <a:extLst>
              <a:ext uri="{FF2B5EF4-FFF2-40B4-BE49-F238E27FC236}">
                <a16:creationId xmlns:a16="http://schemas.microsoft.com/office/drawing/2014/main" id="{1BC09669-0D9F-79D0-3257-4739FE77583B}"/>
              </a:ext>
            </a:extLst>
          </p:cNvPr>
          <p:cNvPicPr>
            <a:picLocks noGrp="1" noChangeAspect="1"/>
          </p:cNvPicPr>
          <p:nvPr>
            <p:ph idx="1"/>
          </p:nvPr>
        </p:nvPicPr>
        <p:blipFill>
          <a:blip r:embed="rId5"/>
          <a:stretch>
            <a:fillRect/>
          </a:stretch>
        </p:blipFill>
        <p:spPr/>
      </p:pic>
      <p:sp>
        <p:nvSpPr>
          <p:cNvPr id="2" name="Text Placeholder 7">
            <a:extLst>
              <a:ext uri="{FF2B5EF4-FFF2-40B4-BE49-F238E27FC236}">
                <a16:creationId xmlns:a16="http://schemas.microsoft.com/office/drawing/2014/main" id="{25E2F9C5-0F73-2D87-8370-5926F9011FBC}"/>
              </a:ext>
            </a:extLst>
          </p:cNvPr>
          <p:cNvSpPr txBox="1">
            <a:spLocks/>
          </p:cNvSpPr>
          <p:nvPr/>
        </p:nvSpPr>
        <p:spPr>
          <a:xfrm>
            <a:off x="837513" y="1542947"/>
            <a:ext cx="4565283" cy="665481"/>
          </a:xfrm>
          <a:prstGeom prst="rect">
            <a:avLst/>
          </a:prstGeom>
        </p:spPr>
        <p:txBody>
          <a:bodyPr/>
          <a:lst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tx1"/>
                </a:solidFill>
              </a:rPr>
              <a:t>Project Cost </a:t>
            </a:r>
          </a:p>
        </p:txBody>
      </p:sp>
      <p:sp>
        <p:nvSpPr>
          <p:cNvPr id="3" name="Text Placeholder 8">
            <a:extLst>
              <a:ext uri="{FF2B5EF4-FFF2-40B4-BE49-F238E27FC236}">
                <a16:creationId xmlns:a16="http://schemas.microsoft.com/office/drawing/2014/main" id="{D423240C-E13A-9515-BB24-5C29D47E53A4}"/>
              </a:ext>
            </a:extLst>
          </p:cNvPr>
          <p:cNvSpPr txBox="1">
            <a:spLocks/>
          </p:cNvSpPr>
          <p:nvPr/>
        </p:nvSpPr>
        <p:spPr>
          <a:xfrm>
            <a:off x="5634459" y="629659"/>
            <a:ext cx="4565283" cy="665481"/>
          </a:xfrm>
          <a:prstGeom prst="rect">
            <a:avLst/>
          </a:prstGeom>
        </p:spPr>
        <p:txBody>
          <a:bodyPr/>
          <a:lst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tx1"/>
                </a:solidFill>
              </a:rPr>
              <a:t>Revenue</a:t>
            </a:r>
          </a:p>
        </p:txBody>
      </p:sp>
      <p:graphicFrame>
        <p:nvGraphicFramePr>
          <p:cNvPr id="5" name="Table 4">
            <a:extLst>
              <a:ext uri="{FF2B5EF4-FFF2-40B4-BE49-F238E27FC236}">
                <a16:creationId xmlns:a16="http://schemas.microsoft.com/office/drawing/2014/main" id="{A07F3BC9-27B8-D907-D30B-9ADD54608725}"/>
              </a:ext>
            </a:extLst>
          </p:cNvPr>
          <p:cNvGraphicFramePr>
            <a:graphicFrameLocks noGrp="1"/>
          </p:cNvGraphicFramePr>
          <p:nvPr>
            <p:extLst>
              <p:ext uri="{D42A27DB-BD31-4B8C-83A1-F6EECF244321}">
                <p14:modId xmlns:p14="http://schemas.microsoft.com/office/powerpoint/2010/main" val="555878579"/>
              </p:ext>
            </p:extLst>
          </p:nvPr>
        </p:nvGraphicFramePr>
        <p:xfrm>
          <a:off x="837513" y="2267654"/>
          <a:ext cx="4565283" cy="2026275"/>
        </p:xfrm>
        <a:graphic>
          <a:graphicData uri="http://schemas.openxmlformats.org/drawingml/2006/table">
            <a:tbl>
              <a:tblPr firstRow="1" bandRow="1">
                <a:tableStyleId>{5DA37D80-6434-44D0-A028-1B22A696006F}</a:tableStyleId>
              </a:tblPr>
              <a:tblGrid>
                <a:gridCol w="2893830">
                  <a:extLst>
                    <a:ext uri="{9D8B030D-6E8A-4147-A177-3AD203B41FA5}">
                      <a16:colId xmlns:a16="http://schemas.microsoft.com/office/drawing/2014/main" val="2500793336"/>
                    </a:ext>
                  </a:extLst>
                </a:gridCol>
                <a:gridCol w="1671453">
                  <a:extLst>
                    <a:ext uri="{9D8B030D-6E8A-4147-A177-3AD203B41FA5}">
                      <a16:colId xmlns:a16="http://schemas.microsoft.com/office/drawing/2014/main" val="3006918389"/>
                    </a:ext>
                  </a:extLst>
                </a:gridCol>
              </a:tblGrid>
              <a:tr h="405255">
                <a:tc>
                  <a:txBody>
                    <a:bodyPr/>
                    <a:lstStyle/>
                    <a:p>
                      <a:pPr algn="l" fontAlgn="b"/>
                      <a:r>
                        <a:rPr lang="en-US" sz="1800" b="0" u="none" strike="noStrike" dirty="0">
                          <a:solidFill>
                            <a:srgbClr val="000000"/>
                          </a:solidFill>
                          <a:effectLst/>
                        </a:rPr>
                        <a:t>Construction Contract </a:t>
                      </a:r>
                      <a:endParaRPr lang="en-US" sz="1800" b="0" i="0" u="none" strike="noStrike" dirty="0">
                        <a:solidFill>
                          <a:srgbClr val="000000"/>
                        </a:solidFill>
                        <a:effectLst/>
                        <a:latin typeface="+mn-lt"/>
                      </a:endParaRPr>
                    </a:p>
                  </a:txBody>
                  <a:tcPr marL="182880" marR="182880" marT="9525" marB="0" anchor="b">
                    <a:lnB w="12700" cap="flat" cmpd="sng" algn="ctr">
                      <a:solidFill>
                        <a:schemeClr val="accent2"/>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mn-lt"/>
                        </a:rPr>
                        <a:t> $  122,000,000 </a:t>
                      </a:r>
                    </a:p>
                  </a:txBody>
                  <a:tcPr marT="9525" marB="0" anchor="b">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11451459"/>
                  </a:ext>
                </a:extLst>
              </a:tr>
              <a:tr h="405255">
                <a:tc>
                  <a:txBody>
                    <a:bodyPr/>
                    <a:lstStyle/>
                    <a:p>
                      <a:pPr algn="l" fontAlgn="b"/>
                      <a:r>
                        <a:rPr lang="en-US" sz="1800" b="0" u="none" strike="noStrike" dirty="0">
                          <a:solidFill>
                            <a:srgbClr val="000000"/>
                          </a:solidFill>
                          <a:effectLst/>
                        </a:rPr>
                        <a:t>Engineering</a:t>
                      </a:r>
                      <a:endParaRPr lang="en-US" sz="1800" b="0" i="0" u="none" strike="noStrike" dirty="0">
                        <a:solidFill>
                          <a:srgbClr val="000000"/>
                        </a:solidFill>
                        <a:effectLst/>
                        <a:latin typeface="+mn-lt"/>
                      </a:endParaRPr>
                    </a:p>
                  </a:txBody>
                  <a:tcPr marL="182880" marR="182880" marT="9525" marB="0" anchor="b">
                    <a:lnT w="12700" cap="flat" cmpd="sng" algn="ctr">
                      <a:solidFill>
                        <a:schemeClr val="accent2"/>
                      </a:solidFill>
                      <a:prstDash val="solid"/>
                      <a:round/>
                      <a:headEnd type="none" w="med" len="med"/>
                      <a:tailEnd type="none" w="med" len="med"/>
                    </a:lnT>
                  </a:tcPr>
                </a:tc>
                <a:tc>
                  <a:txBody>
                    <a:bodyPr/>
                    <a:lstStyle/>
                    <a:p>
                      <a:pPr algn="r" fontAlgn="b"/>
                      <a:r>
                        <a:rPr lang="en-US" sz="1800" b="0" i="0" u="none" strike="noStrike" dirty="0">
                          <a:solidFill>
                            <a:srgbClr val="000000"/>
                          </a:solidFill>
                          <a:effectLst/>
                          <a:latin typeface="+mn-lt"/>
                        </a:rPr>
                        <a:t> $    11,900,000 </a:t>
                      </a:r>
                    </a:p>
                  </a:txBody>
                  <a:tcPr marT="9525" marB="0" anchor="b">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961408389"/>
                  </a:ext>
                </a:extLst>
              </a:tr>
              <a:tr h="405255">
                <a:tc>
                  <a:txBody>
                    <a:bodyPr/>
                    <a:lstStyle/>
                    <a:p>
                      <a:pPr algn="l" fontAlgn="b"/>
                      <a:r>
                        <a:rPr lang="en-US" sz="1800" b="0" u="none" strike="noStrike" dirty="0">
                          <a:solidFill>
                            <a:srgbClr val="000000"/>
                          </a:solidFill>
                          <a:effectLst/>
                        </a:rPr>
                        <a:t>Construction Support</a:t>
                      </a:r>
                      <a:endParaRPr lang="en-US" sz="1800" b="0" i="0" u="none" strike="noStrike" dirty="0">
                        <a:solidFill>
                          <a:srgbClr val="000000"/>
                        </a:solidFill>
                        <a:effectLst/>
                        <a:latin typeface="+mn-lt"/>
                      </a:endParaRPr>
                    </a:p>
                  </a:txBody>
                  <a:tcPr marL="182880" marR="182880" marT="9525" marB="0" anchor="b"/>
                </a:tc>
                <a:tc>
                  <a:txBody>
                    <a:bodyPr/>
                    <a:lstStyle/>
                    <a:p>
                      <a:pPr algn="r" fontAlgn="b"/>
                      <a:r>
                        <a:rPr lang="en-US" sz="1800" b="0" i="0" u="none" strike="noStrike">
                          <a:solidFill>
                            <a:srgbClr val="000000"/>
                          </a:solidFill>
                          <a:effectLst/>
                          <a:latin typeface="+mn-lt"/>
                        </a:rPr>
                        <a:t> $      9,000,000 </a:t>
                      </a:r>
                    </a:p>
                  </a:txBody>
                  <a:tcPr marT="9525" marB="0" anchor="b"/>
                </a:tc>
                <a:extLst>
                  <a:ext uri="{0D108BD9-81ED-4DB2-BD59-A6C34878D82A}">
                    <a16:rowId xmlns:a16="http://schemas.microsoft.com/office/drawing/2014/main" val="3442107385"/>
                  </a:ext>
                </a:extLst>
              </a:tr>
              <a:tr h="405255">
                <a:tc>
                  <a:txBody>
                    <a:bodyPr/>
                    <a:lstStyle/>
                    <a:p>
                      <a:pPr algn="l" fontAlgn="b"/>
                      <a:r>
                        <a:rPr lang="en-US" sz="1800" b="0" u="none" strike="noStrike" dirty="0">
                          <a:solidFill>
                            <a:srgbClr val="000000"/>
                          </a:solidFill>
                          <a:effectLst/>
                        </a:rPr>
                        <a:t>ROW/ Land Acquisition</a:t>
                      </a:r>
                      <a:endParaRPr lang="en-US" sz="1800" b="0" i="0" u="none" strike="noStrike" dirty="0">
                        <a:solidFill>
                          <a:srgbClr val="000000"/>
                        </a:solidFill>
                        <a:effectLst/>
                        <a:latin typeface="+mn-lt"/>
                      </a:endParaRPr>
                    </a:p>
                  </a:txBody>
                  <a:tcPr marL="182880" marR="182880" marT="9525" marB="0" anchor="b"/>
                </a:tc>
                <a:tc>
                  <a:txBody>
                    <a:bodyPr/>
                    <a:lstStyle/>
                    <a:p>
                      <a:pPr algn="r" fontAlgn="b"/>
                      <a:r>
                        <a:rPr lang="en-US" sz="1800" b="0" i="0" u="none" strike="noStrike">
                          <a:solidFill>
                            <a:srgbClr val="000000"/>
                          </a:solidFill>
                          <a:effectLst/>
                          <a:latin typeface="+mn-lt"/>
                        </a:rPr>
                        <a:t> $    17,100,000 </a:t>
                      </a:r>
                    </a:p>
                  </a:txBody>
                  <a:tcPr marT="9525" marB="0" anchor="b"/>
                </a:tc>
                <a:extLst>
                  <a:ext uri="{0D108BD9-81ED-4DB2-BD59-A6C34878D82A}">
                    <a16:rowId xmlns:a16="http://schemas.microsoft.com/office/drawing/2014/main" val="3525284496"/>
                  </a:ext>
                </a:extLst>
              </a:tr>
              <a:tr h="405255">
                <a:tc>
                  <a:txBody>
                    <a:bodyPr/>
                    <a:lstStyle/>
                    <a:p>
                      <a:pPr algn="l" fontAlgn="b"/>
                      <a:r>
                        <a:rPr lang="en-US" sz="1800" b="1" u="none" strike="noStrike" dirty="0">
                          <a:solidFill>
                            <a:srgbClr val="000000"/>
                          </a:solidFill>
                          <a:effectLst/>
                        </a:rPr>
                        <a:t>Total Project Cost: </a:t>
                      </a:r>
                      <a:endParaRPr lang="en-US" sz="1800" b="1" i="0" u="none" strike="noStrike" dirty="0">
                        <a:solidFill>
                          <a:srgbClr val="000000"/>
                        </a:solidFill>
                        <a:effectLst/>
                        <a:latin typeface="+mn-lt"/>
                      </a:endParaRPr>
                    </a:p>
                  </a:txBody>
                  <a:tcPr marL="182880" marR="182880" marT="9525" marB="0" anchor="b"/>
                </a:tc>
                <a:tc>
                  <a:txBody>
                    <a:bodyPr/>
                    <a:lstStyle/>
                    <a:p>
                      <a:pPr algn="r" fontAlgn="b"/>
                      <a:r>
                        <a:rPr lang="en-US" sz="1800" b="1" i="0" u="none" strike="noStrike" dirty="0">
                          <a:solidFill>
                            <a:srgbClr val="000000"/>
                          </a:solidFill>
                          <a:effectLst/>
                          <a:latin typeface="+mn-lt"/>
                        </a:rPr>
                        <a:t> $  160,000,000 </a:t>
                      </a:r>
                    </a:p>
                  </a:txBody>
                  <a:tcPr marT="9525" marB="0" anchor="b"/>
                </a:tc>
                <a:extLst>
                  <a:ext uri="{0D108BD9-81ED-4DB2-BD59-A6C34878D82A}">
                    <a16:rowId xmlns:a16="http://schemas.microsoft.com/office/drawing/2014/main" val="3843123419"/>
                  </a:ext>
                </a:extLst>
              </a:tr>
            </a:tbl>
          </a:graphicData>
        </a:graphic>
      </p:graphicFrame>
      <p:graphicFrame>
        <p:nvGraphicFramePr>
          <p:cNvPr id="6" name="Table 5">
            <a:extLst>
              <a:ext uri="{FF2B5EF4-FFF2-40B4-BE49-F238E27FC236}">
                <a16:creationId xmlns:a16="http://schemas.microsoft.com/office/drawing/2014/main" id="{6E26F5B2-8925-45D6-7699-7555425EAE1B}"/>
              </a:ext>
            </a:extLst>
          </p:cNvPr>
          <p:cNvGraphicFramePr>
            <a:graphicFrameLocks noGrp="1"/>
          </p:cNvGraphicFramePr>
          <p:nvPr>
            <p:extLst>
              <p:ext uri="{D42A27DB-BD31-4B8C-83A1-F6EECF244321}">
                <p14:modId xmlns:p14="http://schemas.microsoft.com/office/powerpoint/2010/main" val="677416576"/>
              </p:ext>
            </p:extLst>
          </p:nvPr>
        </p:nvGraphicFramePr>
        <p:xfrm>
          <a:off x="5634459" y="1344712"/>
          <a:ext cx="5450484" cy="2026275"/>
        </p:xfrm>
        <a:graphic>
          <a:graphicData uri="http://schemas.openxmlformats.org/drawingml/2006/table">
            <a:tbl>
              <a:tblPr firstRow="1" bandRow="1">
                <a:tableStyleId>{5DA37D80-6434-44D0-A028-1B22A696006F}</a:tableStyleId>
              </a:tblPr>
              <a:tblGrid>
                <a:gridCol w="3854766">
                  <a:extLst>
                    <a:ext uri="{9D8B030D-6E8A-4147-A177-3AD203B41FA5}">
                      <a16:colId xmlns:a16="http://schemas.microsoft.com/office/drawing/2014/main" val="3268231549"/>
                    </a:ext>
                  </a:extLst>
                </a:gridCol>
                <a:gridCol w="1595718">
                  <a:extLst>
                    <a:ext uri="{9D8B030D-6E8A-4147-A177-3AD203B41FA5}">
                      <a16:colId xmlns:a16="http://schemas.microsoft.com/office/drawing/2014/main" val="781501193"/>
                    </a:ext>
                  </a:extLst>
                </a:gridCol>
              </a:tblGrid>
              <a:tr h="405255">
                <a:tc gridSpan="2">
                  <a:txBody>
                    <a:bodyPr/>
                    <a:lstStyle/>
                    <a:p>
                      <a:pPr algn="l" fontAlgn="b"/>
                      <a:r>
                        <a:rPr lang="en-US" sz="1800" b="1" u="none" strike="noStrike" dirty="0">
                          <a:solidFill>
                            <a:srgbClr val="000000"/>
                          </a:solidFill>
                          <a:effectLst/>
                        </a:rPr>
                        <a:t>Local Funds (Early phases are locally funded) </a:t>
                      </a:r>
                      <a:endParaRPr lang="en-US" sz="1800" b="1" i="0" u="none" strike="noStrike" dirty="0">
                        <a:solidFill>
                          <a:srgbClr val="000000"/>
                        </a:solidFill>
                        <a:effectLst/>
                        <a:latin typeface="+mn-lt"/>
                      </a:endParaRPr>
                    </a:p>
                  </a:txBody>
                  <a:tcPr marT="91440" marB="0" anchor="b"/>
                </a:tc>
                <a:tc hMerge="1">
                  <a:txBody>
                    <a:bodyPr/>
                    <a:lstStyle/>
                    <a:p>
                      <a:pPr algn="r"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914103479"/>
                  </a:ext>
                </a:extLst>
              </a:tr>
              <a:tr h="405255">
                <a:tc>
                  <a:txBody>
                    <a:bodyPr/>
                    <a:lstStyle/>
                    <a:p>
                      <a:pPr lvl="0" algn="l" fontAlgn="b"/>
                      <a:r>
                        <a:rPr lang="en-US" sz="1800" b="0" u="none" strike="noStrike" dirty="0">
                          <a:solidFill>
                            <a:srgbClr val="000000"/>
                          </a:solidFill>
                          <a:effectLst/>
                        </a:rPr>
                        <a:t>Measure A Sales Tax – Allocated</a:t>
                      </a:r>
                      <a:endParaRPr lang="en-US" sz="1800" b="0" i="0" u="none" strike="noStrike" dirty="0">
                        <a:solidFill>
                          <a:srgbClr val="000000"/>
                        </a:solidFill>
                        <a:effectLst/>
                        <a:latin typeface="+mn-lt"/>
                      </a:endParaRPr>
                    </a:p>
                  </a:txBody>
                  <a:tcPr marT="91440" marB="0" anchor="b"/>
                </a:tc>
                <a:tc>
                  <a:txBody>
                    <a:bodyPr/>
                    <a:lstStyle/>
                    <a:p>
                      <a:pPr algn="r" fontAlgn="b"/>
                      <a:r>
                        <a:rPr lang="en-US" sz="1800" b="0" u="none" strike="noStrike" dirty="0">
                          <a:solidFill>
                            <a:srgbClr val="000000"/>
                          </a:solidFill>
                          <a:effectLst/>
                        </a:rPr>
                        <a:t> $    10,958,000 </a:t>
                      </a:r>
                      <a:endParaRPr lang="en-US" sz="1800" b="0" i="0" u="none" strike="noStrike" dirty="0">
                        <a:solidFill>
                          <a:srgbClr val="000000"/>
                        </a:solidFill>
                        <a:effectLst/>
                        <a:latin typeface="+mn-lt"/>
                      </a:endParaRPr>
                    </a:p>
                  </a:txBody>
                  <a:tcPr marT="91440" marB="0" anchor="b"/>
                </a:tc>
                <a:extLst>
                  <a:ext uri="{0D108BD9-81ED-4DB2-BD59-A6C34878D82A}">
                    <a16:rowId xmlns:a16="http://schemas.microsoft.com/office/drawing/2014/main" val="1530393849"/>
                  </a:ext>
                </a:extLst>
              </a:tr>
              <a:tr h="405255">
                <a:tc>
                  <a:txBody>
                    <a:bodyPr/>
                    <a:lstStyle/>
                    <a:p>
                      <a:pPr lvl="0" algn="l" fontAlgn="b"/>
                      <a:r>
                        <a:rPr lang="en-US" sz="1800" b="0" u="none" strike="noStrike" dirty="0">
                          <a:solidFill>
                            <a:srgbClr val="000000"/>
                          </a:solidFill>
                          <a:effectLst/>
                        </a:rPr>
                        <a:t>Measure A Sales Tax – 3</a:t>
                      </a:r>
                      <a:r>
                        <a:rPr lang="en-US" sz="1800" b="0" u="none" strike="noStrike" baseline="30000" dirty="0">
                          <a:solidFill>
                            <a:srgbClr val="000000"/>
                          </a:solidFill>
                          <a:effectLst/>
                        </a:rPr>
                        <a:t>rd</a:t>
                      </a:r>
                      <a:r>
                        <a:rPr lang="en-US" sz="1800" b="0" u="none" strike="noStrike" dirty="0">
                          <a:solidFill>
                            <a:srgbClr val="000000"/>
                          </a:solidFill>
                          <a:effectLst/>
                        </a:rPr>
                        <a:t> Decennial</a:t>
                      </a:r>
                      <a:endParaRPr lang="en-US" sz="1800" b="0" i="0" u="none" strike="noStrike" dirty="0">
                        <a:solidFill>
                          <a:srgbClr val="000000"/>
                        </a:solidFill>
                        <a:effectLst/>
                        <a:latin typeface="+mn-lt"/>
                      </a:endParaRPr>
                    </a:p>
                  </a:txBody>
                  <a:tcPr marT="91440" marB="0" anchor="b"/>
                </a:tc>
                <a:tc>
                  <a:txBody>
                    <a:bodyPr/>
                    <a:lstStyle/>
                    <a:p>
                      <a:pPr algn="r" fontAlgn="b"/>
                      <a:r>
                        <a:rPr lang="en-US" sz="1800" b="0" u="none" strike="noStrike" dirty="0">
                          <a:solidFill>
                            <a:srgbClr val="000000"/>
                          </a:solidFill>
                          <a:effectLst/>
                        </a:rPr>
                        <a:t> $    25,000,000 </a:t>
                      </a:r>
                      <a:endParaRPr lang="en-US" sz="1800" b="0" i="0" u="none" strike="noStrike" dirty="0">
                        <a:solidFill>
                          <a:srgbClr val="000000"/>
                        </a:solidFill>
                        <a:effectLst/>
                        <a:latin typeface="+mn-lt"/>
                      </a:endParaRPr>
                    </a:p>
                  </a:txBody>
                  <a:tcPr marT="91440" marB="0" anchor="b"/>
                </a:tc>
                <a:extLst>
                  <a:ext uri="{0D108BD9-81ED-4DB2-BD59-A6C34878D82A}">
                    <a16:rowId xmlns:a16="http://schemas.microsoft.com/office/drawing/2014/main" val="592515550"/>
                  </a:ext>
                </a:extLst>
              </a:tr>
              <a:tr h="405255">
                <a:tc>
                  <a:txBody>
                    <a:bodyPr/>
                    <a:lstStyle/>
                    <a:p>
                      <a:pPr lvl="0" algn="l" fontAlgn="b"/>
                      <a:r>
                        <a:rPr lang="en-US" sz="1800" b="0" u="none" strike="noStrike" dirty="0">
                          <a:solidFill>
                            <a:srgbClr val="000000"/>
                          </a:solidFill>
                          <a:effectLst/>
                        </a:rPr>
                        <a:t>Developer Fee (SCTDF) </a:t>
                      </a:r>
                      <a:endParaRPr lang="en-US" sz="1800" b="0" i="0" u="none" strike="noStrike" dirty="0">
                        <a:solidFill>
                          <a:srgbClr val="000000"/>
                        </a:solidFill>
                        <a:effectLst/>
                        <a:latin typeface="+mn-lt"/>
                      </a:endParaRPr>
                    </a:p>
                  </a:txBody>
                  <a:tcPr marT="91440" marB="0" anchor="b"/>
                </a:tc>
                <a:tc>
                  <a:txBody>
                    <a:bodyPr/>
                    <a:lstStyle/>
                    <a:p>
                      <a:pPr algn="r" fontAlgn="b"/>
                      <a:r>
                        <a:rPr lang="en-US" sz="1800" b="0" u="none" strike="noStrike" dirty="0">
                          <a:solidFill>
                            <a:srgbClr val="000000"/>
                          </a:solidFill>
                          <a:effectLst/>
                        </a:rPr>
                        <a:t> $    40,042,000 </a:t>
                      </a:r>
                      <a:endParaRPr lang="en-US" sz="1800" b="0" i="0" u="none" strike="noStrike" dirty="0">
                        <a:solidFill>
                          <a:srgbClr val="000000"/>
                        </a:solidFill>
                        <a:effectLst/>
                        <a:latin typeface="+mn-lt"/>
                      </a:endParaRPr>
                    </a:p>
                  </a:txBody>
                  <a:tcPr marT="91440" marB="0" anchor="b"/>
                </a:tc>
                <a:extLst>
                  <a:ext uri="{0D108BD9-81ED-4DB2-BD59-A6C34878D82A}">
                    <a16:rowId xmlns:a16="http://schemas.microsoft.com/office/drawing/2014/main" val="3532522624"/>
                  </a:ext>
                </a:extLst>
              </a:tr>
              <a:tr h="405255">
                <a:tc>
                  <a:txBody>
                    <a:bodyPr/>
                    <a:lstStyle/>
                    <a:p>
                      <a:pPr lvl="0" algn="l" fontAlgn="b"/>
                      <a:r>
                        <a:rPr lang="en-US" sz="1800" b="0" u="none" strike="noStrike" dirty="0">
                          <a:solidFill>
                            <a:srgbClr val="000000"/>
                          </a:solidFill>
                          <a:effectLst/>
                        </a:rPr>
                        <a:t>Local Funds</a:t>
                      </a:r>
                      <a:endParaRPr lang="en-US" sz="1800" b="0" i="0" u="none" strike="noStrike" dirty="0">
                        <a:solidFill>
                          <a:srgbClr val="000000"/>
                        </a:solidFill>
                        <a:effectLst/>
                        <a:latin typeface="+mn-lt"/>
                      </a:endParaRPr>
                    </a:p>
                  </a:txBody>
                  <a:tcPr marT="91440" marB="0" anchor="b"/>
                </a:tc>
                <a:tc>
                  <a:txBody>
                    <a:bodyPr/>
                    <a:lstStyle/>
                    <a:p>
                      <a:pPr algn="r" fontAlgn="b"/>
                      <a:r>
                        <a:rPr lang="en-US" sz="1800" b="0" u="none" strike="noStrike" dirty="0">
                          <a:solidFill>
                            <a:srgbClr val="000000"/>
                          </a:solidFill>
                          <a:effectLst/>
                        </a:rPr>
                        <a:t> $      2,000,000 </a:t>
                      </a:r>
                      <a:endParaRPr lang="en-US" sz="1800" b="0" i="0" u="none" strike="noStrike" dirty="0">
                        <a:solidFill>
                          <a:srgbClr val="000000"/>
                        </a:solidFill>
                        <a:effectLst/>
                        <a:latin typeface="+mn-lt"/>
                      </a:endParaRPr>
                    </a:p>
                  </a:txBody>
                  <a:tcPr marT="91440" marB="0" anchor="b"/>
                </a:tc>
                <a:extLst>
                  <a:ext uri="{0D108BD9-81ED-4DB2-BD59-A6C34878D82A}">
                    <a16:rowId xmlns:a16="http://schemas.microsoft.com/office/drawing/2014/main" val="145925021"/>
                  </a:ext>
                </a:extLst>
              </a:tr>
            </a:tbl>
          </a:graphicData>
        </a:graphic>
      </p:graphicFrame>
      <p:graphicFrame>
        <p:nvGraphicFramePr>
          <p:cNvPr id="7" name="Table 6">
            <a:extLst>
              <a:ext uri="{FF2B5EF4-FFF2-40B4-BE49-F238E27FC236}">
                <a16:creationId xmlns:a16="http://schemas.microsoft.com/office/drawing/2014/main" id="{89D6B665-3C22-5DBE-210E-6DEF85608CB8}"/>
              </a:ext>
            </a:extLst>
          </p:cNvPr>
          <p:cNvGraphicFramePr>
            <a:graphicFrameLocks noGrp="1"/>
          </p:cNvGraphicFramePr>
          <p:nvPr>
            <p:extLst>
              <p:ext uri="{D42A27DB-BD31-4B8C-83A1-F6EECF244321}">
                <p14:modId xmlns:p14="http://schemas.microsoft.com/office/powerpoint/2010/main" val="1454316137"/>
              </p:ext>
            </p:extLst>
          </p:nvPr>
        </p:nvGraphicFramePr>
        <p:xfrm>
          <a:off x="5634459" y="3470130"/>
          <a:ext cx="5450484" cy="2431530"/>
        </p:xfrm>
        <a:graphic>
          <a:graphicData uri="http://schemas.openxmlformats.org/drawingml/2006/table">
            <a:tbl>
              <a:tblPr firstRow="1" bandRow="1">
                <a:tableStyleId>{5DA37D80-6434-44D0-A028-1B22A696006F}</a:tableStyleId>
              </a:tblPr>
              <a:tblGrid>
                <a:gridCol w="3854766">
                  <a:extLst>
                    <a:ext uri="{9D8B030D-6E8A-4147-A177-3AD203B41FA5}">
                      <a16:colId xmlns:a16="http://schemas.microsoft.com/office/drawing/2014/main" val="3268231549"/>
                    </a:ext>
                  </a:extLst>
                </a:gridCol>
                <a:gridCol w="1595718">
                  <a:extLst>
                    <a:ext uri="{9D8B030D-6E8A-4147-A177-3AD203B41FA5}">
                      <a16:colId xmlns:a16="http://schemas.microsoft.com/office/drawing/2014/main" val="781501193"/>
                    </a:ext>
                  </a:extLst>
                </a:gridCol>
              </a:tblGrid>
              <a:tr h="405255">
                <a:tc gridSpan="2">
                  <a:txBody>
                    <a:bodyPr/>
                    <a:lstStyle/>
                    <a:p>
                      <a:pPr algn="l" fontAlgn="b"/>
                      <a:r>
                        <a:rPr lang="en-US" sz="1800" b="1" u="none" strike="noStrike" dirty="0">
                          <a:solidFill>
                            <a:srgbClr val="000000"/>
                          </a:solidFill>
                          <a:effectLst/>
                        </a:rPr>
                        <a:t>Leveraged Funds (All in Construction phase)</a:t>
                      </a:r>
                      <a:endParaRPr lang="en-US" sz="1800" b="1" i="0" u="none" strike="noStrike" dirty="0">
                        <a:solidFill>
                          <a:srgbClr val="000000"/>
                        </a:solidFill>
                        <a:effectLst/>
                        <a:latin typeface="+mn-lt"/>
                      </a:endParaRPr>
                    </a:p>
                  </a:txBody>
                  <a:tcPr anchor="b"/>
                </a:tc>
                <a:tc hMerge="1">
                  <a:txBody>
                    <a:bodyPr/>
                    <a:lstStyle/>
                    <a:p>
                      <a:pPr algn="r"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914103479"/>
                  </a:ext>
                </a:extLst>
              </a:tr>
              <a:tr h="405255">
                <a:tc>
                  <a:txBody>
                    <a:bodyPr/>
                    <a:lstStyle/>
                    <a:p>
                      <a:pPr lvl="0" algn="l" fontAlgn="b"/>
                      <a:r>
                        <a:rPr lang="en-US" sz="1800" b="0" u="none" strike="noStrike" dirty="0">
                          <a:solidFill>
                            <a:srgbClr val="000000"/>
                          </a:solidFill>
                          <a:effectLst/>
                        </a:rPr>
                        <a:t>SB1(LPP)</a:t>
                      </a:r>
                      <a:endParaRPr lang="en-US" sz="1800" b="0" i="0" u="none" strike="noStrike" dirty="0">
                        <a:solidFill>
                          <a:srgbClr val="000000"/>
                        </a:solidFill>
                        <a:effectLst/>
                        <a:latin typeface="+mn-lt"/>
                      </a:endParaRPr>
                    </a:p>
                  </a:txBody>
                  <a:tcPr anchor="b"/>
                </a:tc>
                <a:tc>
                  <a:txBody>
                    <a:bodyPr/>
                    <a:lstStyle/>
                    <a:p>
                      <a:pPr algn="r" fontAlgn="b"/>
                      <a:r>
                        <a:rPr lang="en-US" sz="1800" b="0" u="none" strike="noStrike" dirty="0">
                          <a:solidFill>
                            <a:srgbClr val="000000"/>
                          </a:solidFill>
                          <a:effectLst/>
                        </a:rPr>
                        <a:t> $    15,000,000 </a:t>
                      </a:r>
                      <a:endParaRPr lang="en-US" sz="1800" b="0" i="0" u="none" strike="noStrike" dirty="0">
                        <a:solidFill>
                          <a:srgbClr val="000000"/>
                        </a:solidFill>
                        <a:effectLst/>
                        <a:latin typeface="+mn-lt"/>
                      </a:endParaRPr>
                    </a:p>
                  </a:txBody>
                  <a:tcPr anchor="b"/>
                </a:tc>
                <a:extLst>
                  <a:ext uri="{0D108BD9-81ED-4DB2-BD59-A6C34878D82A}">
                    <a16:rowId xmlns:a16="http://schemas.microsoft.com/office/drawing/2014/main" val="1530393849"/>
                  </a:ext>
                </a:extLst>
              </a:tr>
              <a:tr h="405255">
                <a:tc>
                  <a:txBody>
                    <a:bodyPr/>
                    <a:lstStyle/>
                    <a:p>
                      <a:pPr lvl="0" algn="l" fontAlgn="b"/>
                      <a:r>
                        <a:rPr lang="en-US" sz="1800" b="0" u="none" strike="noStrike" dirty="0">
                          <a:solidFill>
                            <a:srgbClr val="000000"/>
                          </a:solidFill>
                          <a:effectLst/>
                        </a:rPr>
                        <a:t>State Fund (STIP) </a:t>
                      </a:r>
                      <a:endParaRPr lang="en-US" sz="1800" b="0" i="0" u="none" strike="noStrike" dirty="0">
                        <a:solidFill>
                          <a:srgbClr val="000000"/>
                        </a:solidFill>
                        <a:effectLst/>
                        <a:latin typeface="+mn-lt"/>
                      </a:endParaRPr>
                    </a:p>
                  </a:txBody>
                  <a:tcPr anchor="b"/>
                </a:tc>
                <a:tc>
                  <a:txBody>
                    <a:bodyPr/>
                    <a:lstStyle/>
                    <a:p>
                      <a:pPr algn="r" fontAlgn="b"/>
                      <a:r>
                        <a:rPr lang="en-US" sz="1800" b="0" u="none" strike="noStrike" dirty="0">
                          <a:solidFill>
                            <a:srgbClr val="000000"/>
                          </a:solidFill>
                          <a:effectLst/>
                        </a:rPr>
                        <a:t> $      2,000,000 </a:t>
                      </a:r>
                      <a:endParaRPr lang="en-US" sz="1800" b="0" i="0" u="none" strike="noStrike" dirty="0">
                        <a:solidFill>
                          <a:srgbClr val="000000"/>
                        </a:solidFill>
                        <a:effectLst/>
                        <a:latin typeface="+mn-lt"/>
                      </a:endParaRPr>
                    </a:p>
                  </a:txBody>
                  <a:tcPr anchor="b"/>
                </a:tc>
                <a:extLst>
                  <a:ext uri="{0D108BD9-81ED-4DB2-BD59-A6C34878D82A}">
                    <a16:rowId xmlns:a16="http://schemas.microsoft.com/office/drawing/2014/main" val="592515550"/>
                  </a:ext>
                </a:extLst>
              </a:tr>
              <a:tr h="405255">
                <a:tc gridSpan="2">
                  <a:txBody>
                    <a:bodyPr/>
                    <a:lstStyle/>
                    <a:p>
                      <a:pPr lvl="1" algn="l" fontAlgn="b"/>
                      <a:r>
                        <a:rPr lang="en-US" sz="1800" b="0" u="none" strike="noStrike" dirty="0">
                          <a:solidFill>
                            <a:srgbClr val="000000"/>
                          </a:solidFill>
                          <a:effectLst/>
                        </a:rPr>
                        <a:t>SACOG Revolving Match</a:t>
                      </a:r>
                      <a:endParaRPr lang="en-US" sz="1800" b="0" i="0" u="none" strike="noStrike" dirty="0">
                        <a:solidFill>
                          <a:srgbClr val="000000"/>
                        </a:solidFill>
                        <a:effectLst/>
                        <a:latin typeface="+mn-lt"/>
                      </a:endParaRPr>
                    </a:p>
                  </a:txBody>
                  <a:tcPr/>
                </a:tc>
                <a:tc hMerge="1">
                  <a:txBody>
                    <a:bodyPr/>
                    <a:lstStyle/>
                    <a:p>
                      <a:pPr algn="r"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532522624"/>
                  </a:ext>
                </a:extLst>
              </a:tr>
              <a:tr h="405255">
                <a:tc>
                  <a:txBody>
                    <a:bodyPr/>
                    <a:lstStyle/>
                    <a:p>
                      <a:pPr lvl="0" algn="l" fontAlgn="b"/>
                      <a:r>
                        <a:rPr lang="en-US" sz="1800" b="0" i="0" u="none" strike="noStrike" dirty="0">
                          <a:solidFill>
                            <a:srgbClr val="000000"/>
                          </a:solidFill>
                          <a:effectLst/>
                          <a:latin typeface="+mn-lt"/>
                        </a:rPr>
                        <a:t>Unfunded Need </a:t>
                      </a:r>
                    </a:p>
                  </a:txBody>
                  <a:tcPr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800" b="0" u="none" strike="noStrike" dirty="0">
                          <a:solidFill>
                            <a:srgbClr val="000000"/>
                          </a:solidFill>
                          <a:effectLst/>
                        </a:rPr>
                        <a:t>$      65,000,000 </a:t>
                      </a:r>
                      <a:endParaRPr lang="en-US" sz="1800" b="1" i="0" u="none" strike="noStrike" dirty="0">
                        <a:solidFill>
                          <a:srgbClr val="000000"/>
                        </a:solidFill>
                        <a:effectLst/>
                        <a:latin typeface="+mn-lt"/>
                      </a:endParaRPr>
                    </a:p>
                  </a:txBody>
                  <a:tcPr anchor="b"/>
                </a:tc>
                <a:extLst>
                  <a:ext uri="{0D108BD9-81ED-4DB2-BD59-A6C34878D82A}">
                    <a16:rowId xmlns:a16="http://schemas.microsoft.com/office/drawing/2014/main" val="1830451318"/>
                  </a:ext>
                </a:extLst>
              </a:tr>
              <a:tr h="405255">
                <a:tc>
                  <a:txBody>
                    <a:bodyPr/>
                    <a:lstStyle/>
                    <a:p>
                      <a:pPr lvl="0" algn="l" fontAlgn="b"/>
                      <a:r>
                        <a:rPr lang="en-US" sz="1800" b="1" u="none" strike="noStrike" dirty="0">
                          <a:solidFill>
                            <a:srgbClr val="000000"/>
                          </a:solidFill>
                          <a:effectLst/>
                        </a:rPr>
                        <a:t>Total Revenue</a:t>
                      </a:r>
                      <a:endParaRPr lang="en-US" sz="1800" b="1" i="0" u="none" strike="noStrike" dirty="0">
                        <a:solidFill>
                          <a:srgbClr val="000000"/>
                        </a:solidFill>
                        <a:effectLst/>
                        <a:latin typeface="+mn-lt"/>
                      </a:endParaRPr>
                    </a:p>
                  </a:txBody>
                  <a:tcPr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800" b="0" u="none" strike="noStrike" dirty="0">
                          <a:solidFill>
                            <a:srgbClr val="000000"/>
                          </a:solidFill>
                          <a:effectLst/>
                        </a:rPr>
                        <a:t>  </a:t>
                      </a:r>
                      <a:r>
                        <a:rPr lang="en-US" sz="1800" b="1" i="0" u="none" strike="noStrike" dirty="0">
                          <a:solidFill>
                            <a:srgbClr val="000000"/>
                          </a:solidFill>
                          <a:effectLst/>
                          <a:latin typeface="+mn-lt"/>
                        </a:rPr>
                        <a:t>$  160,000,000 </a:t>
                      </a:r>
                    </a:p>
                  </a:txBody>
                  <a:tcPr anchor="b"/>
                </a:tc>
                <a:extLst>
                  <a:ext uri="{0D108BD9-81ED-4DB2-BD59-A6C34878D82A}">
                    <a16:rowId xmlns:a16="http://schemas.microsoft.com/office/drawing/2014/main" val="145925021"/>
                  </a:ext>
                </a:extLst>
              </a:tr>
            </a:tbl>
          </a:graphicData>
        </a:graphic>
      </p:graphicFrame>
    </p:spTree>
    <p:extLst>
      <p:ext uri="{BB962C8B-B14F-4D97-AF65-F5344CB8AC3E}">
        <p14:creationId xmlns:p14="http://schemas.microsoft.com/office/powerpoint/2010/main" val="1964079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553031" y="544290"/>
            <a:ext cx="10638971" cy="153749"/>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4" y="4"/>
            <a:ext cx="12191999" cy="544287"/>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4" name="Content Placeholder 3" descr="Timeline Content Placeholder">
            <a:extLst>
              <a:ext uri="{FF2B5EF4-FFF2-40B4-BE49-F238E27FC236}">
                <a16:creationId xmlns:a16="http://schemas.microsoft.com/office/drawing/2014/main" id="{944AE51A-3A9D-1849-5E93-A0D4257624A0}"/>
              </a:ext>
            </a:extLst>
          </p:cNvPr>
          <p:cNvGraphicFramePr>
            <a:graphicFrameLocks/>
          </p:cNvGraphicFramePr>
          <p:nvPr>
            <p:extLst>
              <p:ext uri="{D42A27DB-BD31-4B8C-83A1-F6EECF244321}">
                <p14:modId xmlns:p14="http://schemas.microsoft.com/office/powerpoint/2010/main" val="692598964"/>
              </p:ext>
            </p:extLst>
          </p:nvPr>
        </p:nvGraphicFramePr>
        <p:xfrm>
          <a:off x="1050921" y="1277535"/>
          <a:ext cx="10090150" cy="3940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A1294A35-CEA3-37F9-CFC6-E3805B182FFA}"/>
              </a:ext>
            </a:extLst>
          </p:cNvPr>
          <p:cNvSpPr>
            <a:spLocks noGrp="1"/>
          </p:cNvSpPr>
          <p:nvPr>
            <p:ph idx="1"/>
          </p:nvPr>
        </p:nvSpPr>
        <p:spPr/>
        <p:txBody>
          <a:bodyPr/>
          <a:lstStyle/>
          <a:p>
            <a:pPr marL="0" indent="0">
              <a:buNone/>
            </a:pPr>
            <a:endParaRPr lang="en-US" dirty="0"/>
          </a:p>
        </p:txBody>
      </p:sp>
      <p:sp>
        <p:nvSpPr>
          <p:cNvPr id="12" name="TextBox 11"/>
          <p:cNvSpPr txBox="1"/>
          <p:nvPr/>
        </p:nvSpPr>
        <p:spPr>
          <a:xfrm>
            <a:off x="0" y="40488"/>
            <a:ext cx="12192000" cy="584775"/>
          </a:xfrm>
          <a:prstGeom prst="rect">
            <a:avLst/>
          </a:prstGeom>
          <a:noFill/>
        </p:spPr>
        <p:txBody>
          <a:bodyPr wrap="square" rtlCol="0">
            <a:spAutoFit/>
          </a:bodyPr>
          <a:lstStyle/>
          <a:p>
            <a:pPr algn="ctr"/>
            <a:r>
              <a:rPr lang="en-US" sz="3200" b="1" dirty="0">
                <a:solidFill>
                  <a:schemeClr val="bg1"/>
                </a:solidFill>
                <a:latin typeface="Gotham Medium" charset="0"/>
                <a:ea typeface="Gotham Medium" charset="0"/>
                <a:cs typeface="Gotham Medium" charset="0"/>
              </a:rPr>
              <a:t>PROJECT SCHEDULE</a:t>
            </a:r>
          </a:p>
        </p:txBody>
      </p:sp>
      <p:pic>
        <p:nvPicPr>
          <p:cNvPr id="3" name="Picture 3" descr="https://www.saccounty.gov/Government/PublishingImages/CountyLogo-Swoosh-Color.png">
            <a:extLst>
              <a:ext uri="{FF2B5EF4-FFF2-40B4-BE49-F238E27FC236}">
                <a16:creationId xmlns:a16="http://schemas.microsoft.com/office/drawing/2014/main" id="{3CF3D8F3-DEB9-A9A1-08CB-F79BC44D613C}"/>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9583064" y="6192975"/>
            <a:ext cx="2372707" cy="49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7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 y="4"/>
            <a:ext cx="12191999" cy="544287"/>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a:off x="1553031" y="544290"/>
            <a:ext cx="10638971" cy="153749"/>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0" y="-25169"/>
            <a:ext cx="12192000" cy="584775"/>
          </a:xfrm>
          <a:prstGeom prst="rect">
            <a:avLst/>
          </a:prstGeom>
          <a:noFill/>
        </p:spPr>
        <p:txBody>
          <a:bodyPr wrap="square" rtlCol="0">
            <a:spAutoFit/>
          </a:bodyPr>
          <a:lstStyle/>
          <a:p>
            <a:pPr algn="ctr"/>
            <a:r>
              <a:rPr lang="en-US" sz="3200" b="1" dirty="0">
                <a:solidFill>
                  <a:schemeClr val="bg1"/>
                </a:solidFill>
                <a:latin typeface="Gotham Medium" charset="0"/>
                <a:ea typeface="Gotham Medium" charset="0"/>
                <a:cs typeface="Gotham Medium" charset="0"/>
              </a:rPr>
              <a:t>U.S. 50/Hazel Avenue Interchange Project</a:t>
            </a:r>
          </a:p>
        </p:txBody>
      </p:sp>
      <p:sp>
        <p:nvSpPr>
          <p:cNvPr id="28" name="Oval 27">
            <a:extLst>
              <a:ext uri="{FF2B5EF4-FFF2-40B4-BE49-F238E27FC236}">
                <a16:creationId xmlns:a16="http://schemas.microsoft.com/office/drawing/2014/main" id="{89302B3D-7D5F-42BA-AFA9-03CD6DCA14DD}"/>
              </a:ext>
            </a:extLst>
          </p:cNvPr>
          <p:cNvSpPr/>
          <p:nvPr/>
        </p:nvSpPr>
        <p:spPr>
          <a:xfrm>
            <a:off x="1071281" y="767995"/>
            <a:ext cx="979055" cy="9790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extBox 3">
            <a:extLst>
              <a:ext uri="{FF2B5EF4-FFF2-40B4-BE49-F238E27FC236}">
                <a16:creationId xmlns:a16="http://schemas.microsoft.com/office/drawing/2014/main" id="{33B605A2-50E1-4572-B770-C10F52253E8E}"/>
              </a:ext>
            </a:extLst>
          </p:cNvPr>
          <p:cNvSpPr txBox="1"/>
          <p:nvPr/>
        </p:nvSpPr>
        <p:spPr>
          <a:xfrm>
            <a:off x="2208068" y="672498"/>
            <a:ext cx="904753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solidFill>
                  <a:schemeClr val="bg1"/>
                </a:solidFill>
              </a:rPr>
              <a:t>Questions</a:t>
            </a:r>
            <a:endParaRPr lang="en-US" dirty="0">
              <a:solidFill>
                <a:schemeClr val="bg1"/>
              </a:solidFill>
              <a:cs typeface="Calibri"/>
            </a:endParaRPr>
          </a:p>
        </p:txBody>
      </p:sp>
      <p:pic>
        <p:nvPicPr>
          <p:cNvPr id="2" name="Picture 1">
            <a:extLst>
              <a:ext uri="{FF2B5EF4-FFF2-40B4-BE49-F238E27FC236}">
                <a16:creationId xmlns:a16="http://schemas.microsoft.com/office/drawing/2014/main" id="{16C5E8C1-2724-096E-8B68-89D8516F2665}"/>
              </a:ext>
            </a:extLst>
          </p:cNvPr>
          <p:cNvPicPr>
            <a:picLocks noChangeAspect="1"/>
          </p:cNvPicPr>
          <p:nvPr/>
        </p:nvPicPr>
        <p:blipFill>
          <a:blip r:embed="rId3"/>
          <a:stretch>
            <a:fillRect/>
          </a:stretch>
        </p:blipFill>
        <p:spPr>
          <a:xfrm>
            <a:off x="1589944" y="3009236"/>
            <a:ext cx="8601806" cy="3443757"/>
          </a:xfrm>
          <a:prstGeom prst="rect">
            <a:avLst/>
          </a:prstGeom>
        </p:spPr>
      </p:pic>
      <p:sp>
        <p:nvSpPr>
          <p:cNvPr id="4" name="Rectangle: Rounded Corners 3">
            <a:extLst>
              <a:ext uri="{FF2B5EF4-FFF2-40B4-BE49-F238E27FC236}">
                <a16:creationId xmlns:a16="http://schemas.microsoft.com/office/drawing/2014/main" id="{C15289FD-C3AC-02B9-1AAE-AA9E85EB3B00}"/>
              </a:ext>
            </a:extLst>
          </p:cNvPr>
          <p:cNvSpPr/>
          <p:nvPr/>
        </p:nvSpPr>
        <p:spPr>
          <a:xfrm>
            <a:off x="545123" y="709453"/>
            <a:ext cx="11101754" cy="1925931"/>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3">
            <a:extLst>
              <a:ext uri="{FF2B5EF4-FFF2-40B4-BE49-F238E27FC236}">
                <a16:creationId xmlns:a16="http://schemas.microsoft.com/office/drawing/2014/main" id="{59C56741-6D5E-6DCF-2856-AEA072AEB687}"/>
              </a:ext>
            </a:extLst>
          </p:cNvPr>
          <p:cNvSpPr txBox="1"/>
          <p:nvPr/>
        </p:nvSpPr>
        <p:spPr>
          <a:xfrm>
            <a:off x="1229013" y="1175002"/>
            <a:ext cx="9047537"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Gotham Medium" charset="0"/>
              </a:rPr>
              <a:t>QUESTIONS?</a:t>
            </a:r>
          </a:p>
        </p:txBody>
      </p:sp>
    </p:spTree>
    <p:extLst>
      <p:ext uri="{BB962C8B-B14F-4D97-AF65-F5344CB8AC3E}">
        <p14:creationId xmlns:p14="http://schemas.microsoft.com/office/powerpoint/2010/main" val="1115971373"/>
      </p:ext>
    </p:extLst>
  </p:cSld>
  <p:clrMapOvr>
    <a:masterClrMapping/>
  </p:clrMapOvr>
</p:sld>
</file>

<file path=ppt/theme/theme1.xml><?xml version="1.0" encoding="utf-8"?>
<a:theme xmlns:a="http://schemas.openxmlformats.org/drawingml/2006/main" name="MemoVTI">
  <a:themeElements>
    <a:clrScheme name="Custom 73">
      <a:dk1>
        <a:sysClr val="windowText" lastClr="000000"/>
      </a:dk1>
      <a:lt1>
        <a:sysClr val="window" lastClr="FFFFFF"/>
      </a:lt1>
      <a:dk2>
        <a:srgbClr val="192033"/>
      </a:dk2>
      <a:lt2>
        <a:srgbClr val="F3EAD9"/>
      </a:lt2>
      <a:accent1>
        <a:srgbClr val="ED625F"/>
      </a:accent1>
      <a:accent2>
        <a:srgbClr val="2F4FA7"/>
      </a:accent2>
      <a:accent3>
        <a:srgbClr val="76A899"/>
      </a:accent3>
      <a:accent4>
        <a:srgbClr val="D4669D"/>
      </a:accent4>
      <a:accent5>
        <a:srgbClr val="F2855A"/>
      </a:accent5>
      <a:accent6>
        <a:srgbClr val="C44732"/>
      </a:accent6>
      <a:hlink>
        <a:srgbClr val="3F7AAF"/>
      </a:hlink>
      <a:folHlink>
        <a:srgbClr val="9E4687"/>
      </a:folHlink>
    </a:clrScheme>
    <a:fontScheme name="Elephant Univers Condensed">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VTI" id="{DF30D94D-D909-45F8-8565-C675708280D4}" vid="{636A8D8B-0354-48FA-9492-83E81C2616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0838EBF2FB42837130A4AEE42CF2" ma:contentTypeVersion="18" ma:contentTypeDescription="Create a new document." ma:contentTypeScope="" ma:versionID="eb5f3cc9413143ead0bd16f158f5e094">
  <xsd:schema xmlns:xsd="http://www.w3.org/2001/XMLSchema" xmlns:xs="http://www.w3.org/2001/XMLSchema" xmlns:p="http://schemas.microsoft.com/office/2006/metadata/properties" xmlns:ns2="8f98bae5-a605-4eed-a871-1ef8b53b6521" xmlns:ns3="d612c6d0-d459-443a-b239-e989686eeb22" targetNamespace="http://schemas.microsoft.com/office/2006/metadata/properties" ma:root="true" ma:fieldsID="7e72f1c5b31e0ca770e0e4d09f70ceb9" ns2:_="" ns3:_="">
    <xsd:import namespace="8f98bae5-a605-4eed-a871-1ef8b53b6521"/>
    <xsd:import namespace="d612c6d0-d459-443a-b239-e989686eeb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8bae5-a605-4eed-a871-1ef8b53b652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74a9f3f-c33f-43ed-8ee9-80d136ec9df1"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12c6d0-d459-443a-b239-e989686eeb22"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8e05a909-feee-4072-9d34-15c14fed7c71}" ma:internalName="TaxCatchAll" ma:showField="CatchAllData" ma:web="d612c6d0-d459-443a-b239-e989686eeb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98bae5-a605-4eed-a871-1ef8b53b6521">
      <Terms xmlns="http://schemas.microsoft.com/office/infopath/2007/PartnerControls"/>
    </lcf76f155ced4ddcb4097134ff3c332f>
    <TaxCatchAll xmlns="d612c6d0-d459-443a-b239-e989686eeb22" xsi:nil="true"/>
  </documentManagement>
</p:properties>
</file>

<file path=customXml/itemProps1.xml><?xml version="1.0" encoding="utf-8"?>
<ds:datastoreItem xmlns:ds="http://schemas.openxmlformats.org/officeDocument/2006/customXml" ds:itemID="{01932EE5-EA2C-4A69-B47A-E183A775D6A8}"/>
</file>

<file path=customXml/itemProps2.xml><?xml version="1.0" encoding="utf-8"?>
<ds:datastoreItem xmlns:ds="http://schemas.openxmlformats.org/officeDocument/2006/customXml" ds:itemID="{D7D1BE6E-AF61-4499-9528-70BA981F4084}">
  <ds:schemaRefs>
    <ds:schemaRef ds:uri="http://schemas.microsoft.com/sharepoint/v3/contenttype/forms"/>
  </ds:schemaRefs>
</ds:datastoreItem>
</file>

<file path=customXml/itemProps3.xml><?xml version="1.0" encoding="utf-8"?>
<ds:datastoreItem xmlns:ds="http://schemas.openxmlformats.org/officeDocument/2006/customXml" ds:itemID="{41AE2BE2-2448-4E7B-801D-A1DB86E25C07}">
  <ds:schemaRef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elements/1.1/"/>
    <ds:schemaRef ds:uri="http://purl.org/dc/terms/"/>
    <ds:schemaRef ds:uri="c5af58c4-17b5-4d30-9069-b4e37f1c0865"/>
    <ds:schemaRef ds:uri="132388ff-6f26-443d-8cd2-99312a29be6e"/>
    <ds:schemaRef ds:uri="http://purl.org/dc/dcmitype/"/>
  </ds:schemaRefs>
</ds:datastoreItem>
</file>

<file path=docMetadata/LabelInfo.xml><?xml version="1.0" encoding="utf-8"?>
<clbl:labelList xmlns:clbl="http://schemas.microsoft.com/office/2020/mipLabelMetadata">
  <clbl:label id="{c13dd1c7-22d1-431c-a46c-2d140b414506}" enabled="1" method="Standard" siteId="{2b077431-a3b0-4b1c-bb77-f66a1132daa2}" contentBits="0" removed="0"/>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Memo design</Template>
  <TotalTime>3081</TotalTime>
  <Words>405</Words>
  <Application>Microsoft Office PowerPoint</Application>
  <PresentationFormat>Widescreen</PresentationFormat>
  <Paragraphs>70</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Gotham Bold</vt:lpstr>
      <vt:lpstr>Gotham Medium</vt:lpstr>
      <vt:lpstr>MemoVTI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Hazel Avenue at US 50 Interchange Project</dc:title>
  <dc:creator>Stevens. Timothy</dc:creator>
  <cp:lastModifiedBy>Ord. Spencer</cp:lastModifiedBy>
  <cp:revision>17</cp:revision>
  <cp:lastPrinted>2025-03-26T22:49:39Z</cp:lastPrinted>
  <dcterms:created xsi:type="dcterms:W3CDTF">2023-08-30T18:17:56Z</dcterms:created>
  <dcterms:modified xsi:type="dcterms:W3CDTF">2025-03-27T22:20:00Z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0x01010042D20838EBF2FB42837130A4AEE42CF2</vt:lpwstr>
  </property>
  <property fmtid="{D5CDD505-2E9C-101B-9397-08002B2CF9AE}" pid="3" name="MediaServiceImageTags">
    <vt:lpwstr/>
  </property>
</Properties>
</file>