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2" r:id="rId5"/>
    <p:sldId id="350" r:id="rId6"/>
    <p:sldId id="366" r:id="rId7"/>
    <p:sldId id="367" r:id="rId8"/>
    <p:sldId id="379" r:id="rId9"/>
    <p:sldId id="381" r:id="rId10"/>
    <p:sldId id="375" r:id="rId11"/>
    <p:sldId id="370" r:id="rId12"/>
    <p:sldId id="376" r:id="rId13"/>
    <p:sldId id="380" r:id="rId14"/>
    <p:sldId id="378" r:id="rId15"/>
    <p:sldId id="369" r:id="rId16"/>
    <p:sldId id="371" r:id="rId17"/>
    <p:sldId id="372" r:id="rId18"/>
    <p:sldId id="373" r:id="rId19"/>
    <p:sldId id="374" r:id="rId20"/>
    <p:sldId id="3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BD59B0-178D-D9B8-6701-8E557122B75B}" name="Jennifer Doll" initials="JD" userId="S::jennifer@sacta.org::3e6dc714-053a-4d25-81b8-b813f5039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F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45" autoAdjust="0"/>
  </p:normalViewPr>
  <p:slideViewPr>
    <p:cSldViewPr snapToGrid="0">
      <p:cViewPr varScale="1">
        <p:scale>
          <a:sx n="56" d="100"/>
          <a:sy n="56" d="100"/>
        </p:scale>
        <p:origin x="160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System Preservation Program (STBG)</a:t>
            </a: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21098936119918"/>
          <c:y val="0.4989212149956524"/>
          <c:w val="0.52322914775775031"/>
          <c:h val="0.497262335162511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7F-4BAF-B46E-42BB191FC2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74-4BD3-85A7-DCB7F6E5C438}"/>
              </c:ext>
            </c:extLst>
          </c:dPt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Remaining Counties</c:v>
                </c:pt>
                <c:pt idx="1">
                  <c:v>County Target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9.7000000000000028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4-4BD3-85A7-DCB7F6E5C4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cap="all" spc="5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System Performance Program (STBG)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cap="all" spc="5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21098936119918"/>
          <c:y val="0.4989212149956524"/>
          <c:w val="0.52322914775775031"/>
          <c:h val="0.497262335162511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32-432A-AD10-775F1CFBE81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32-432A-AD10-775F1CFBE816}"/>
              </c:ext>
            </c:extLst>
          </c:dPt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Remaining Counties</c:v>
                </c:pt>
                <c:pt idx="1">
                  <c:v>County Target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18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2-432A-AD10-775F1CFBE8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cap="all" spc="5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kern="1200" dirty="0">
                <a:solidFill>
                  <a:srgbClr val="595959"/>
                </a:solidFill>
                <a:latin typeface="Open Sans"/>
              </a:rPr>
              <a:t>Next Generation Solutions &amp; Clean Air Program (CMAQ)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cap="all" spc="5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321098936119918"/>
          <c:y val="0.4989212149956524"/>
          <c:w val="0.52322914775775031"/>
          <c:h val="0.497262335162511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39A-42B9-9234-E6870A49147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39A-42B9-9234-E6870A49147C}"/>
              </c:ext>
            </c:extLst>
          </c:dPt>
          <c:dLbls>
            <c:numFmt formatCode="_(&quot;$&quot;* #,##0.0_);_(&quot;$&quot;* \(#,##0.0\);_(&quot;$&quot;* &quot;-&quot;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Remaining Counties</c:v>
                </c:pt>
                <c:pt idx="1">
                  <c:v>County Target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21.300000000000011</c:v>
                </c:pt>
                <c:pt idx="1">
                  <c:v>70.599999999999994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9A-42B9-9234-E6870A49147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4" Type="http://schemas.openxmlformats.org/officeDocument/2006/relationships/image" Target="../media/image26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image" Target="../media/image23.svg"/><Relationship Id="rId4" Type="http://schemas.openxmlformats.org/officeDocument/2006/relationships/image" Target="../media/image26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svg"/><Relationship Id="rId1" Type="http://schemas.openxmlformats.org/officeDocument/2006/relationships/image" Target="../media/image27.sv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13.svg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svg"/><Relationship Id="rId1" Type="http://schemas.openxmlformats.org/officeDocument/2006/relationships/image" Target="../media/image19.sv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AE79B-1FE7-45F8-9ABB-FAFF7D49344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3C860-5EFF-48A0-AA8A-E443ECBED60A}">
      <dgm:prSet/>
      <dgm:spPr/>
      <dgm:t>
        <a:bodyPr/>
        <a:lstStyle/>
        <a:p>
          <a:r>
            <a:rPr lang="en-US" b="1" dirty="0"/>
            <a:t>Call for Projects: The Application Process</a:t>
          </a:r>
          <a:endParaRPr lang="en-US" dirty="0"/>
        </a:p>
      </dgm:t>
    </dgm:pt>
    <dgm:pt modelId="{85E7C5D0-2F8F-4CC0-B452-8D9CE932340C}" type="parTrans" cxnId="{FDFF917E-CE97-4F9D-881F-D7529EB15153}">
      <dgm:prSet/>
      <dgm:spPr/>
      <dgm:t>
        <a:bodyPr/>
        <a:lstStyle/>
        <a:p>
          <a:endParaRPr lang="en-US"/>
        </a:p>
      </dgm:t>
    </dgm:pt>
    <dgm:pt modelId="{FACC4639-7D0F-4610-9649-A98E6145F4B7}" type="sibTrans" cxnId="{FDFF917E-CE97-4F9D-881F-D7529EB15153}">
      <dgm:prSet/>
      <dgm:spPr/>
      <dgm:t>
        <a:bodyPr/>
        <a:lstStyle/>
        <a:p>
          <a:endParaRPr lang="en-US"/>
        </a:p>
      </dgm:t>
    </dgm:pt>
    <dgm:pt modelId="{8B33B721-1F71-477E-B7B1-68687BF60C4E}">
      <dgm:prSet/>
      <dgm:spPr/>
      <dgm:t>
        <a:bodyPr/>
        <a:lstStyle/>
        <a:p>
          <a:r>
            <a:rPr lang="en-US" b="1" dirty="0"/>
            <a:t>Dos and Don’ts: Pre-Application Meetings</a:t>
          </a:r>
          <a:endParaRPr lang="en-US" dirty="0"/>
        </a:p>
      </dgm:t>
    </dgm:pt>
    <dgm:pt modelId="{1C68D4C1-5B15-4475-B45C-A0391425CD85}" type="parTrans" cxnId="{081A9905-DDC1-4434-A2CA-C0BAB8CDA610}">
      <dgm:prSet/>
      <dgm:spPr/>
      <dgm:t>
        <a:bodyPr/>
        <a:lstStyle/>
        <a:p>
          <a:endParaRPr lang="en-US"/>
        </a:p>
      </dgm:t>
    </dgm:pt>
    <dgm:pt modelId="{938FE078-1083-4208-B008-9FCFD1EDFDFA}" type="sibTrans" cxnId="{081A9905-DDC1-4434-A2CA-C0BAB8CDA610}">
      <dgm:prSet/>
      <dgm:spPr/>
      <dgm:t>
        <a:bodyPr/>
        <a:lstStyle/>
        <a:p>
          <a:endParaRPr lang="en-US"/>
        </a:p>
      </dgm:t>
    </dgm:pt>
    <dgm:pt modelId="{99006EAB-5037-45B5-8FE5-07D70EF6D642}">
      <dgm:prSet/>
      <dgm:spPr/>
      <dgm:t>
        <a:bodyPr/>
        <a:lstStyle/>
        <a:p>
          <a:r>
            <a:rPr lang="en-US" b="1" dirty="0"/>
            <a:t>Dos and Don’ts: Application Development</a:t>
          </a:r>
          <a:endParaRPr lang="en-US" dirty="0"/>
        </a:p>
      </dgm:t>
    </dgm:pt>
    <dgm:pt modelId="{92647FA8-ABBD-4D08-8420-4E5ED9C5A8A9}" type="parTrans" cxnId="{7E05EE65-BBC5-4BBF-A63E-1CC8D253F5CD}">
      <dgm:prSet/>
      <dgm:spPr/>
      <dgm:t>
        <a:bodyPr/>
        <a:lstStyle/>
        <a:p>
          <a:endParaRPr lang="en-US"/>
        </a:p>
      </dgm:t>
    </dgm:pt>
    <dgm:pt modelId="{09FAC871-76BF-4173-A60B-CD025EDADB0D}" type="sibTrans" cxnId="{7E05EE65-BBC5-4BBF-A63E-1CC8D253F5CD}">
      <dgm:prSet/>
      <dgm:spPr/>
      <dgm:t>
        <a:bodyPr/>
        <a:lstStyle/>
        <a:p>
          <a:endParaRPr lang="en-US"/>
        </a:p>
      </dgm:t>
    </dgm:pt>
    <dgm:pt modelId="{FA7BC81F-E0F1-43DF-B29D-E2915412DF0B}">
      <dgm:prSet/>
      <dgm:spPr/>
      <dgm:t>
        <a:bodyPr/>
        <a:lstStyle/>
        <a:p>
          <a:r>
            <a:rPr lang="en-US" b="1" dirty="0"/>
            <a:t>Dos and Don’ts: Final application / submittal</a:t>
          </a:r>
          <a:endParaRPr lang="en-US" dirty="0"/>
        </a:p>
      </dgm:t>
    </dgm:pt>
    <dgm:pt modelId="{05FD359B-617A-48E2-93B4-C6C889D75972}" type="parTrans" cxnId="{47777AF1-4D4F-422F-BB5A-FDC7B06FA44A}">
      <dgm:prSet/>
      <dgm:spPr/>
      <dgm:t>
        <a:bodyPr/>
        <a:lstStyle/>
        <a:p>
          <a:endParaRPr lang="en-US"/>
        </a:p>
      </dgm:t>
    </dgm:pt>
    <dgm:pt modelId="{CB243247-69EA-4C51-81A9-D9D4E87DE257}" type="sibTrans" cxnId="{47777AF1-4D4F-422F-BB5A-FDC7B06FA44A}">
      <dgm:prSet/>
      <dgm:spPr/>
      <dgm:t>
        <a:bodyPr/>
        <a:lstStyle/>
        <a:p>
          <a:endParaRPr lang="en-US"/>
        </a:p>
      </dgm:t>
    </dgm:pt>
    <dgm:pt modelId="{6C0D3DE1-5E0E-4EB4-9561-AAEFC1F47370}" type="pres">
      <dgm:prSet presAssocID="{A5AAE79B-1FE7-45F8-9ABB-FAFF7D49344A}" presName="linear" presStyleCnt="0">
        <dgm:presLayoutVars>
          <dgm:dir/>
          <dgm:animLvl val="lvl"/>
          <dgm:resizeHandles val="exact"/>
        </dgm:presLayoutVars>
      </dgm:prSet>
      <dgm:spPr/>
    </dgm:pt>
    <dgm:pt modelId="{7C9A6E3B-C8A6-43BB-9004-DEAA122605B5}" type="pres">
      <dgm:prSet presAssocID="{C473C860-5EFF-48A0-AA8A-E443ECBED60A}" presName="parentLin" presStyleCnt="0"/>
      <dgm:spPr/>
    </dgm:pt>
    <dgm:pt modelId="{EE699C35-6CF2-4E99-BD0A-76E01B809559}" type="pres">
      <dgm:prSet presAssocID="{C473C860-5EFF-48A0-AA8A-E443ECBED60A}" presName="parentLeftMargin" presStyleLbl="node1" presStyleIdx="0" presStyleCnt="4"/>
      <dgm:spPr/>
    </dgm:pt>
    <dgm:pt modelId="{640A040E-63FF-4189-A6F0-03BF6FF76745}" type="pres">
      <dgm:prSet presAssocID="{C473C860-5EFF-48A0-AA8A-E443ECBED6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336C9F5-BCA5-4A2B-9F79-695E228AE040}" type="pres">
      <dgm:prSet presAssocID="{C473C860-5EFF-48A0-AA8A-E443ECBED60A}" presName="negativeSpace" presStyleCnt="0"/>
      <dgm:spPr/>
    </dgm:pt>
    <dgm:pt modelId="{981D8140-3A84-4669-A3F4-8FF4CE6B0BDA}" type="pres">
      <dgm:prSet presAssocID="{C473C860-5EFF-48A0-AA8A-E443ECBED60A}" presName="childText" presStyleLbl="conFgAcc1" presStyleIdx="0" presStyleCnt="4">
        <dgm:presLayoutVars>
          <dgm:bulletEnabled val="1"/>
        </dgm:presLayoutVars>
      </dgm:prSet>
      <dgm:spPr/>
    </dgm:pt>
    <dgm:pt modelId="{D52E9D1A-04C7-408B-AA04-59F3467FBB22}" type="pres">
      <dgm:prSet presAssocID="{FACC4639-7D0F-4610-9649-A98E6145F4B7}" presName="spaceBetweenRectangles" presStyleCnt="0"/>
      <dgm:spPr/>
    </dgm:pt>
    <dgm:pt modelId="{8D7630F9-322B-4E63-ABC0-D4233DF53D5E}" type="pres">
      <dgm:prSet presAssocID="{8B33B721-1F71-477E-B7B1-68687BF60C4E}" presName="parentLin" presStyleCnt="0"/>
      <dgm:spPr/>
    </dgm:pt>
    <dgm:pt modelId="{4D96E417-5765-4802-80E9-3CA8DB8ACA08}" type="pres">
      <dgm:prSet presAssocID="{8B33B721-1F71-477E-B7B1-68687BF60C4E}" presName="parentLeftMargin" presStyleLbl="node1" presStyleIdx="0" presStyleCnt="4"/>
      <dgm:spPr/>
    </dgm:pt>
    <dgm:pt modelId="{60E89CB0-2613-4612-886F-4176BBDA5A89}" type="pres">
      <dgm:prSet presAssocID="{8B33B721-1F71-477E-B7B1-68687BF60C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B01516-DDE5-4F6B-A1DB-3BE7B09B786B}" type="pres">
      <dgm:prSet presAssocID="{8B33B721-1F71-477E-B7B1-68687BF60C4E}" presName="negativeSpace" presStyleCnt="0"/>
      <dgm:spPr/>
    </dgm:pt>
    <dgm:pt modelId="{5477DF68-F238-419E-8340-136BFBC99A3C}" type="pres">
      <dgm:prSet presAssocID="{8B33B721-1F71-477E-B7B1-68687BF60C4E}" presName="childText" presStyleLbl="conFgAcc1" presStyleIdx="1" presStyleCnt="4">
        <dgm:presLayoutVars>
          <dgm:bulletEnabled val="1"/>
        </dgm:presLayoutVars>
      </dgm:prSet>
      <dgm:spPr/>
    </dgm:pt>
    <dgm:pt modelId="{D38757C8-4EC2-4AB3-9321-31FCAD891C38}" type="pres">
      <dgm:prSet presAssocID="{938FE078-1083-4208-B008-9FCFD1EDFDFA}" presName="spaceBetweenRectangles" presStyleCnt="0"/>
      <dgm:spPr/>
    </dgm:pt>
    <dgm:pt modelId="{BD02A8DE-C5B8-4C11-A6D1-9658A011685C}" type="pres">
      <dgm:prSet presAssocID="{99006EAB-5037-45B5-8FE5-07D70EF6D642}" presName="parentLin" presStyleCnt="0"/>
      <dgm:spPr/>
    </dgm:pt>
    <dgm:pt modelId="{0B498A7F-6548-4DFB-A69A-5E9FE6AF1824}" type="pres">
      <dgm:prSet presAssocID="{99006EAB-5037-45B5-8FE5-07D70EF6D642}" presName="parentLeftMargin" presStyleLbl="node1" presStyleIdx="1" presStyleCnt="4"/>
      <dgm:spPr/>
    </dgm:pt>
    <dgm:pt modelId="{9A3EBE6F-9C7E-44BF-8FC4-93B8F91C71B0}" type="pres">
      <dgm:prSet presAssocID="{99006EAB-5037-45B5-8FE5-07D70EF6D6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191F29-FFCF-4108-8A82-B70DA9AF57F7}" type="pres">
      <dgm:prSet presAssocID="{99006EAB-5037-45B5-8FE5-07D70EF6D642}" presName="negativeSpace" presStyleCnt="0"/>
      <dgm:spPr/>
    </dgm:pt>
    <dgm:pt modelId="{249162AB-DE6E-46BD-BF87-66AC804ADED6}" type="pres">
      <dgm:prSet presAssocID="{99006EAB-5037-45B5-8FE5-07D70EF6D642}" presName="childText" presStyleLbl="conFgAcc1" presStyleIdx="2" presStyleCnt="4">
        <dgm:presLayoutVars>
          <dgm:bulletEnabled val="1"/>
        </dgm:presLayoutVars>
      </dgm:prSet>
      <dgm:spPr/>
    </dgm:pt>
    <dgm:pt modelId="{7DB9EBB0-EC51-40E2-8F9E-A863C75986B3}" type="pres">
      <dgm:prSet presAssocID="{09FAC871-76BF-4173-A60B-CD025EDADB0D}" presName="spaceBetweenRectangles" presStyleCnt="0"/>
      <dgm:spPr/>
    </dgm:pt>
    <dgm:pt modelId="{5A336224-58CB-4A23-B195-08E229080B15}" type="pres">
      <dgm:prSet presAssocID="{FA7BC81F-E0F1-43DF-B29D-E2915412DF0B}" presName="parentLin" presStyleCnt="0"/>
      <dgm:spPr/>
    </dgm:pt>
    <dgm:pt modelId="{1A13AF7D-08C0-4B78-9D03-F2E802BB0709}" type="pres">
      <dgm:prSet presAssocID="{FA7BC81F-E0F1-43DF-B29D-E2915412DF0B}" presName="parentLeftMargin" presStyleLbl="node1" presStyleIdx="2" presStyleCnt="4"/>
      <dgm:spPr/>
    </dgm:pt>
    <dgm:pt modelId="{EF9646F3-AD3C-4CB0-AE05-232CA8B7614D}" type="pres">
      <dgm:prSet presAssocID="{FA7BC81F-E0F1-43DF-B29D-E2915412DF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5168118-8992-4C0C-80F5-71686830BE50}" type="pres">
      <dgm:prSet presAssocID="{FA7BC81F-E0F1-43DF-B29D-E2915412DF0B}" presName="negativeSpace" presStyleCnt="0"/>
      <dgm:spPr/>
    </dgm:pt>
    <dgm:pt modelId="{0D02FF33-A69C-4072-8707-7B263EF5A971}" type="pres">
      <dgm:prSet presAssocID="{FA7BC81F-E0F1-43DF-B29D-E2915412DF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1A9905-DDC1-4434-A2CA-C0BAB8CDA610}" srcId="{A5AAE79B-1FE7-45F8-9ABB-FAFF7D49344A}" destId="{8B33B721-1F71-477E-B7B1-68687BF60C4E}" srcOrd="1" destOrd="0" parTransId="{1C68D4C1-5B15-4475-B45C-A0391425CD85}" sibTransId="{938FE078-1083-4208-B008-9FCFD1EDFDFA}"/>
    <dgm:cxn modelId="{F515090A-D476-4D77-B027-50D875CC3223}" type="presOf" srcId="{99006EAB-5037-45B5-8FE5-07D70EF6D642}" destId="{0B498A7F-6548-4DFB-A69A-5E9FE6AF1824}" srcOrd="0" destOrd="0" presId="urn:microsoft.com/office/officeart/2005/8/layout/list1"/>
    <dgm:cxn modelId="{208FE50E-00CB-48FA-8553-1B6FF332F029}" type="presOf" srcId="{FA7BC81F-E0F1-43DF-B29D-E2915412DF0B}" destId="{EF9646F3-AD3C-4CB0-AE05-232CA8B7614D}" srcOrd="1" destOrd="0" presId="urn:microsoft.com/office/officeart/2005/8/layout/list1"/>
    <dgm:cxn modelId="{187DBC3E-A3DB-4FEC-8661-1D1D739BB2E7}" type="presOf" srcId="{8B33B721-1F71-477E-B7B1-68687BF60C4E}" destId="{60E89CB0-2613-4612-886F-4176BBDA5A89}" srcOrd="1" destOrd="0" presId="urn:microsoft.com/office/officeart/2005/8/layout/list1"/>
    <dgm:cxn modelId="{7E05EE65-BBC5-4BBF-A63E-1CC8D253F5CD}" srcId="{A5AAE79B-1FE7-45F8-9ABB-FAFF7D49344A}" destId="{99006EAB-5037-45B5-8FE5-07D70EF6D642}" srcOrd="2" destOrd="0" parTransId="{92647FA8-ABBD-4D08-8420-4E5ED9C5A8A9}" sibTransId="{09FAC871-76BF-4173-A60B-CD025EDADB0D}"/>
    <dgm:cxn modelId="{7BE3496A-A9EB-4BB4-BB63-608B795CA659}" type="presOf" srcId="{A5AAE79B-1FE7-45F8-9ABB-FAFF7D49344A}" destId="{6C0D3DE1-5E0E-4EB4-9561-AAEFC1F47370}" srcOrd="0" destOrd="0" presId="urn:microsoft.com/office/officeart/2005/8/layout/list1"/>
    <dgm:cxn modelId="{A8B4917C-C3CC-42C4-A1A3-F21C894133AD}" type="presOf" srcId="{99006EAB-5037-45B5-8FE5-07D70EF6D642}" destId="{9A3EBE6F-9C7E-44BF-8FC4-93B8F91C71B0}" srcOrd="1" destOrd="0" presId="urn:microsoft.com/office/officeart/2005/8/layout/list1"/>
    <dgm:cxn modelId="{FDFF917E-CE97-4F9D-881F-D7529EB15153}" srcId="{A5AAE79B-1FE7-45F8-9ABB-FAFF7D49344A}" destId="{C473C860-5EFF-48A0-AA8A-E443ECBED60A}" srcOrd="0" destOrd="0" parTransId="{85E7C5D0-2F8F-4CC0-B452-8D9CE932340C}" sibTransId="{FACC4639-7D0F-4610-9649-A98E6145F4B7}"/>
    <dgm:cxn modelId="{A5ACD793-8DA3-41E0-82FD-9D19502BEE5C}" type="presOf" srcId="{FA7BC81F-E0F1-43DF-B29D-E2915412DF0B}" destId="{1A13AF7D-08C0-4B78-9D03-F2E802BB0709}" srcOrd="0" destOrd="0" presId="urn:microsoft.com/office/officeart/2005/8/layout/list1"/>
    <dgm:cxn modelId="{D3ECFCD5-A284-4E6B-9962-431C171760E3}" type="presOf" srcId="{C473C860-5EFF-48A0-AA8A-E443ECBED60A}" destId="{EE699C35-6CF2-4E99-BD0A-76E01B809559}" srcOrd="0" destOrd="0" presId="urn:microsoft.com/office/officeart/2005/8/layout/list1"/>
    <dgm:cxn modelId="{7A4CF4E4-6F14-4B94-BB9F-F9365E31AC99}" type="presOf" srcId="{8B33B721-1F71-477E-B7B1-68687BF60C4E}" destId="{4D96E417-5765-4802-80E9-3CA8DB8ACA08}" srcOrd="0" destOrd="0" presId="urn:microsoft.com/office/officeart/2005/8/layout/list1"/>
    <dgm:cxn modelId="{47777AF1-4D4F-422F-BB5A-FDC7B06FA44A}" srcId="{A5AAE79B-1FE7-45F8-9ABB-FAFF7D49344A}" destId="{FA7BC81F-E0F1-43DF-B29D-E2915412DF0B}" srcOrd="3" destOrd="0" parTransId="{05FD359B-617A-48E2-93B4-C6C889D75972}" sibTransId="{CB243247-69EA-4C51-81A9-D9D4E87DE257}"/>
    <dgm:cxn modelId="{EDA48BFD-3645-48B9-AAF8-8205BE1F9B02}" type="presOf" srcId="{C473C860-5EFF-48A0-AA8A-E443ECBED60A}" destId="{640A040E-63FF-4189-A6F0-03BF6FF76745}" srcOrd="1" destOrd="0" presId="urn:microsoft.com/office/officeart/2005/8/layout/list1"/>
    <dgm:cxn modelId="{03AD76C1-5625-44B1-895C-A6ABAAD5D9E4}" type="presParOf" srcId="{6C0D3DE1-5E0E-4EB4-9561-AAEFC1F47370}" destId="{7C9A6E3B-C8A6-43BB-9004-DEAA122605B5}" srcOrd="0" destOrd="0" presId="urn:microsoft.com/office/officeart/2005/8/layout/list1"/>
    <dgm:cxn modelId="{6538B567-A017-4F1D-A8E1-755F29F18692}" type="presParOf" srcId="{7C9A6E3B-C8A6-43BB-9004-DEAA122605B5}" destId="{EE699C35-6CF2-4E99-BD0A-76E01B809559}" srcOrd="0" destOrd="0" presId="urn:microsoft.com/office/officeart/2005/8/layout/list1"/>
    <dgm:cxn modelId="{81DA1FAD-B7A3-47A7-B8DB-D8E493F28A7C}" type="presParOf" srcId="{7C9A6E3B-C8A6-43BB-9004-DEAA122605B5}" destId="{640A040E-63FF-4189-A6F0-03BF6FF76745}" srcOrd="1" destOrd="0" presId="urn:microsoft.com/office/officeart/2005/8/layout/list1"/>
    <dgm:cxn modelId="{D145E020-1F21-4295-B390-9C74DF54F860}" type="presParOf" srcId="{6C0D3DE1-5E0E-4EB4-9561-AAEFC1F47370}" destId="{D336C9F5-BCA5-4A2B-9F79-695E228AE040}" srcOrd="1" destOrd="0" presId="urn:microsoft.com/office/officeart/2005/8/layout/list1"/>
    <dgm:cxn modelId="{C5F24452-E529-43C0-992F-79740EF5F116}" type="presParOf" srcId="{6C0D3DE1-5E0E-4EB4-9561-AAEFC1F47370}" destId="{981D8140-3A84-4669-A3F4-8FF4CE6B0BDA}" srcOrd="2" destOrd="0" presId="urn:microsoft.com/office/officeart/2005/8/layout/list1"/>
    <dgm:cxn modelId="{8A225B09-690C-4751-9FC6-F4689510BE10}" type="presParOf" srcId="{6C0D3DE1-5E0E-4EB4-9561-AAEFC1F47370}" destId="{D52E9D1A-04C7-408B-AA04-59F3467FBB22}" srcOrd="3" destOrd="0" presId="urn:microsoft.com/office/officeart/2005/8/layout/list1"/>
    <dgm:cxn modelId="{4E10C18D-D0E0-4666-8678-2DF8312B1FA5}" type="presParOf" srcId="{6C0D3DE1-5E0E-4EB4-9561-AAEFC1F47370}" destId="{8D7630F9-322B-4E63-ABC0-D4233DF53D5E}" srcOrd="4" destOrd="0" presId="urn:microsoft.com/office/officeart/2005/8/layout/list1"/>
    <dgm:cxn modelId="{264F546A-EF45-40AE-B5C5-39D4B01455B4}" type="presParOf" srcId="{8D7630F9-322B-4E63-ABC0-D4233DF53D5E}" destId="{4D96E417-5765-4802-80E9-3CA8DB8ACA08}" srcOrd="0" destOrd="0" presId="urn:microsoft.com/office/officeart/2005/8/layout/list1"/>
    <dgm:cxn modelId="{268E163A-AE55-456B-9F65-66599D5BF34A}" type="presParOf" srcId="{8D7630F9-322B-4E63-ABC0-D4233DF53D5E}" destId="{60E89CB0-2613-4612-886F-4176BBDA5A89}" srcOrd="1" destOrd="0" presId="urn:microsoft.com/office/officeart/2005/8/layout/list1"/>
    <dgm:cxn modelId="{171D8844-134B-431E-80CE-6FD226F88B0C}" type="presParOf" srcId="{6C0D3DE1-5E0E-4EB4-9561-AAEFC1F47370}" destId="{94B01516-DDE5-4F6B-A1DB-3BE7B09B786B}" srcOrd="5" destOrd="0" presId="urn:microsoft.com/office/officeart/2005/8/layout/list1"/>
    <dgm:cxn modelId="{80180A2E-B85B-4CE3-AD65-F3F55D46F8BD}" type="presParOf" srcId="{6C0D3DE1-5E0E-4EB4-9561-AAEFC1F47370}" destId="{5477DF68-F238-419E-8340-136BFBC99A3C}" srcOrd="6" destOrd="0" presId="urn:microsoft.com/office/officeart/2005/8/layout/list1"/>
    <dgm:cxn modelId="{A974455D-0E64-4B5C-9849-28580FA81D65}" type="presParOf" srcId="{6C0D3DE1-5E0E-4EB4-9561-AAEFC1F47370}" destId="{D38757C8-4EC2-4AB3-9321-31FCAD891C38}" srcOrd="7" destOrd="0" presId="urn:microsoft.com/office/officeart/2005/8/layout/list1"/>
    <dgm:cxn modelId="{B861D52B-17CC-4055-A478-04412A3813EE}" type="presParOf" srcId="{6C0D3DE1-5E0E-4EB4-9561-AAEFC1F47370}" destId="{BD02A8DE-C5B8-4C11-A6D1-9658A011685C}" srcOrd="8" destOrd="0" presId="urn:microsoft.com/office/officeart/2005/8/layout/list1"/>
    <dgm:cxn modelId="{80C3BC7E-DE78-4B5B-979E-9867A6165E73}" type="presParOf" srcId="{BD02A8DE-C5B8-4C11-A6D1-9658A011685C}" destId="{0B498A7F-6548-4DFB-A69A-5E9FE6AF1824}" srcOrd="0" destOrd="0" presId="urn:microsoft.com/office/officeart/2005/8/layout/list1"/>
    <dgm:cxn modelId="{352D4269-DAD0-4112-BF30-DD1D51A637C9}" type="presParOf" srcId="{BD02A8DE-C5B8-4C11-A6D1-9658A011685C}" destId="{9A3EBE6F-9C7E-44BF-8FC4-93B8F91C71B0}" srcOrd="1" destOrd="0" presId="urn:microsoft.com/office/officeart/2005/8/layout/list1"/>
    <dgm:cxn modelId="{8ED8172F-9769-46A0-98C2-59DECA0BB2B0}" type="presParOf" srcId="{6C0D3DE1-5E0E-4EB4-9561-AAEFC1F47370}" destId="{BB191F29-FFCF-4108-8A82-B70DA9AF57F7}" srcOrd="9" destOrd="0" presId="urn:microsoft.com/office/officeart/2005/8/layout/list1"/>
    <dgm:cxn modelId="{83EE6E51-B100-48A7-9146-10EC120C799E}" type="presParOf" srcId="{6C0D3DE1-5E0E-4EB4-9561-AAEFC1F47370}" destId="{249162AB-DE6E-46BD-BF87-66AC804ADED6}" srcOrd="10" destOrd="0" presId="urn:microsoft.com/office/officeart/2005/8/layout/list1"/>
    <dgm:cxn modelId="{2F22731B-768C-4743-A51D-5C0B8EACF012}" type="presParOf" srcId="{6C0D3DE1-5E0E-4EB4-9561-AAEFC1F47370}" destId="{7DB9EBB0-EC51-40E2-8F9E-A863C75986B3}" srcOrd="11" destOrd="0" presId="urn:microsoft.com/office/officeart/2005/8/layout/list1"/>
    <dgm:cxn modelId="{A52E5F00-04AD-49FE-A27D-5D8B2B725F0C}" type="presParOf" srcId="{6C0D3DE1-5E0E-4EB4-9561-AAEFC1F47370}" destId="{5A336224-58CB-4A23-B195-08E229080B15}" srcOrd="12" destOrd="0" presId="urn:microsoft.com/office/officeart/2005/8/layout/list1"/>
    <dgm:cxn modelId="{49B2CDB5-6E8B-44EC-A448-0CEB06707B43}" type="presParOf" srcId="{5A336224-58CB-4A23-B195-08E229080B15}" destId="{1A13AF7D-08C0-4B78-9D03-F2E802BB0709}" srcOrd="0" destOrd="0" presId="urn:microsoft.com/office/officeart/2005/8/layout/list1"/>
    <dgm:cxn modelId="{E20270AF-34C5-416F-AE16-33E0CFD5D4DC}" type="presParOf" srcId="{5A336224-58CB-4A23-B195-08E229080B15}" destId="{EF9646F3-AD3C-4CB0-AE05-232CA8B7614D}" srcOrd="1" destOrd="0" presId="urn:microsoft.com/office/officeart/2005/8/layout/list1"/>
    <dgm:cxn modelId="{95D9C56A-2AB9-4B29-8A5E-4EBEB75143D3}" type="presParOf" srcId="{6C0D3DE1-5E0E-4EB4-9561-AAEFC1F47370}" destId="{25168118-8992-4C0C-80F5-71686830BE50}" srcOrd="13" destOrd="0" presId="urn:microsoft.com/office/officeart/2005/8/layout/list1"/>
    <dgm:cxn modelId="{A9729BFA-CA9E-492A-91E5-B38EE67B416D}" type="presParOf" srcId="{6C0D3DE1-5E0E-4EB4-9561-AAEFC1F47370}" destId="{0D02FF33-A69C-4072-8707-7B263EF5A9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FF1E24-889D-44E7-8AD2-CF27B5397A23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C7BC3-A21E-4165-AE3E-78EDEE93A84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FB2A292-2A0E-4D4F-8488-B5C4B0BD51F6}" type="parTrans" cxnId="{EDD446E8-EB21-4A44-AF21-531503EB0800}">
      <dgm:prSet/>
      <dgm:spPr/>
      <dgm:t>
        <a:bodyPr/>
        <a:lstStyle/>
        <a:p>
          <a:endParaRPr lang="en-US"/>
        </a:p>
      </dgm:t>
    </dgm:pt>
    <dgm:pt modelId="{FFC8610C-FA6C-4C77-BA93-6D0EB014C0A5}" type="sibTrans" cxnId="{EDD446E8-EB21-4A44-AF21-531503EB0800}">
      <dgm:prSet/>
      <dgm:spPr/>
      <dgm:t>
        <a:bodyPr/>
        <a:lstStyle/>
        <a:p>
          <a:endParaRPr lang="en-US"/>
        </a:p>
      </dgm:t>
    </dgm:pt>
    <dgm:pt modelId="{BD3FB08B-E369-4CCB-AE6E-A0B791485E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Do</a:t>
          </a:r>
          <a:r>
            <a:rPr lang="en-US" i="1" dirty="0"/>
            <a:t> </a:t>
          </a:r>
          <a:r>
            <a:rPr lang="en-US" i="0" dirty="0"/>
            <a:t>line up engineering and planning support early</a:t>
          </a:r>
        </a:p>
      </dgm:t>
    </dgm:pt>
    <dgm:pt modelId="{E06F9855-01F4-4FB5-9525-786AFEB6D7E0}" type="parTrans" cxnId="{33899C80-D93A-40B6-92AD-7F5DCD8FB29F}">
      <dgm:prSet/>
      <dgm:spPr/>
      <dgm:t>
        <a:bodyPr/>
        <a:lstStyle/>
        <a:p>
          <a:endParaRPr lang="en-US"/>
        </a:p>
      </dgm:t>
    </dgm:pt>
    <dgm:pt modelId="{F16B28F4-8806-48C7-A906-D5846AA8972F}" type="sibTrans" cxnId="{33899C80-D93A-40B6-92AD-7F5DCD8FB29F}">
      <dgm:prSet/>
      <dgm:spPr/>
      <dgm:t>
        <a:bodyPr/>
        <a:lstStyle/>
        <a:p>
          <a:endParaRPr lang="en-US"/>
        </a:p>
      </dgm:t>
    </dgm:pt>
    <dgm:pt modelId="{61D612CF-591B-4989-9F6B-13F0BAE2E1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address </a:t>
          </a:r>
          <a:r>
            <a:rPr lang="en-US" u="sng" dirty="0"/>
            <a:t>all</a:t>
          </a:r>
          <a:r>
            <a:rPr lang="en-US" dirty="0"/>
            <a:t> the criteria and pre-application feedback</a:t>
          </a:r>
        </a:p>
      </dgm:t>
    </dgm:pt>
    <dgm:pt modelId="{84C07682-9A52-40CD-A6B6-C7E4B5C2365C}" type="parTrans" cxnId="{56FB388E-3374-46AA-9668-95912F14B9A9}">
      <dgm:prSet/>
      <dgm:spPr/>
      <dgm:t>
        <a:bodyPr/>
        <a:lstStyle/>
        <a:p>
          <a:endParaRPr lang="en-US"/>
        </a:p>
      </dgm:t>
    </dgm:pt>
    <dgm:pt modelId="{B86AE3DA-B460-4EED-980E-CDEFEC75A9B3}" type="sibTrans" cxnId="{56FB388E-3374-46AA-9668-95912F14B9A9}">
      <dgm:prSet/>
      <dgm:spPr/>
      <dgm:t>
        <a:bodyPr/>
        <a:lstStyle/>
        <a:p>
          <a:endParaRPr lang="en-US"/>
        </a:p>
      </dgm:t>
    </dgm:pt>
    <dgm:pt modelId="{31AAE17D-3B16-4B62-817D-8053950679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use a template </a:t>
          </a:r>
        </a:p>
      </dgm:t>
    </dgm:pt>
    <dgm:pt modelId="{FE9A9231-1E3E-4015-B4B4-DF06A98FC298}" type="parTrans" cxnId="{04BA65A4-1AE9-495D-B53B-3D694EFB862C}">
      <dgm:prSet/>
      <dgm:spPr/>
      <dgm:t>
        <a:bodyPr/>
        <a:lstStyle/>
        <a:p>
          <a:endParaRPr lang="en-US"/>
        </a:p>
      </dgm:t>
    </dgm:pt>
    <dgm:pt modelId="{2482AD67-42A5-4225-92C3-DC421CE704EA}" type="sibTrans" cxnId="{04BA65A4-1AE9-495D-B53B-3D694EFB862C}">
      <dgm:prSet/>
      <dgm:spPr/>
      <dgm:t>
        <a:bodyPr/>
        <a:lstStyle/>
        <a:p>
          <a:endParaRPr lang="en-US"/>
        </a:p>
      </dgm:t>
    </dgm:pt>
    <dgm:pt modelId="{79046243-1E26-494D-A5D6-E881AD02AB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review</a:t>
          </a:r>
          <a:r>
            <a:rPr lang="en-US" b="0" dirty="0"/>
            <a:t> the scoring criteria carefully</a:t>
          </a:r>
        </a:p>
      </dgm:t>
    </dgm:pt>
    <dgm:pt modelId="{A89BCBD5-74A3-4DAE-BD99-89EB8B95C7BD}" type="sibTrans" cxnId="{502E5EAD-8EC4-426D-A7E1-307E21914F96}">
      <dgm:prSet/>
      <dgm:spPr/>
      <dgm:t>
        <a:bodyPr/>
        <a:lstStyle/>
        <a:p>
          <a:endParaRPr lang="en-US"/>
        </a:p>
      </dgm:t>
    </dgm:pt>
    <dgm:pt modelId="{88EEB66D-9694-4E3B-AF2E-1CD74337488E}" type="parTrans" cxnId="{502E5EAD-8EC4-426D-A7E1-307E21914F96}">
      <dgm:prSet/>
      <dgm:spPr/>
      <dgm:t>
        <a:bodyPr/>
        <a:lstStyle/>
        <a:p>
          <a:endParaRPr lang="en-US"/>
        </a:p>
      </dgm:t>
    </dgm:pt>
    <dgm:pt modelId="{A013634D-1210-44DC-8EDC-C90587E7B6A9}" type="pres">
      <dgm:prSet presAssocID="{94FF1E24-889D-44E7-8AD2-CF27B5397A23}" presName="root" presStyleCnt="0">
        <dgm:presLayoutVars>
          <dgm:dir/>
          <dgm:resizeHandles val="exact"/>
        </dgm:presLayoutVars>
      </dgm:prSet>
      <dgm:spPr/>
    </dgm:pt>
    <dgm:pt modelId="{FF21FE0C-0A5F-47FB-B4E3-840C293EFE30}" type="pres">
      <dgm:prSet presAssocID="{79046243-1E26-494D-A5D6-E881AD02AB36}" presName="compNode" presStyleCnt="0"/>
      <dgm:spPr/>
    </dgm:pt>
    <dgm:pt modelId="{22AA1D21-D322-458B-9E93-06CA18E56041}" type="pres">
      <dgm:prSet presAssocID="{79046243-1E26-494D-A5D6-E881AD02AB36}" presName="bgRect" presStyleLbl="bgShp" presStyleIdx="0" presStyleCnt="4" custScaleY="94631"/>
      <dgm:spPr/>
    </dgm:pt>
    <dgm:pt modelId="{D42E5A15-79A8-4356-89AB-7E0710B96F0C}" type="pres">
      <dgm:prSet presAssocID="{79046243-1E26-494D-A5D6-E881AD02AB36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15B1152A-5B55-41A5-843E-95C80B8C3FBE}" type="pres">
      <dgm:prSet presAssocID="{79046243-1E26-494D-A5D6-E881AD02AB36}" presName="spaceRect" presStyleCnt="0"/>
      <dgm:spPr/>
    </dgm:pt>
    <dgm:pt modelId="{F55EEE8E-0824-40F6-9D0A-E58AB0B8CDEF}" type="pres">
      <dgm:prSet presAssocID="{79046243-1E26-494D-A5D6-E881AD02AB36}" presName="parTx" presStyleLbl="revTx" presStyleIdx="0" presStyleCnt="5" custScaleX="154189" custLinFactNeighborX="27893" custLinFactNeighborY="-6307">
        <dgm:presLayoutVars>
          <dgm:chMax val="0"/>
          <dgm:chPref val="0"/>
        </dgm:presLayoutVars>
      </dgm:prSet>
      <dgm:spPr>
        <a:prstGeom prst="rect">
          <a:avLst/>
        </a:prstGeom>
      </dgm:spPr>
    </dgm:pt>
    <dgm:pt modelId="{357307B8-73A5-4605-8522-FD14D1A64F65}" type="pres">
      <dgm:prSet presAssocID="{79046243-1E26-494D-A5D6-E881AD02AB36}" presName="desTx" presStyleLbl="revTx" presStyleIdx="1" presStyleCnt="5">
        <dgm:presLayoutVars/>
      </dgm:prSet>
      <dgm:spPr/>
    </dgm:pt>
    <dgm:pt modelId="{2D16E6D7-DFEF-4D30-B5DA-D36D962746EC}" type="pres">
      <dgm:prSet presAssocID="{A89BCBD5-74A3-4DAE-BD99-89EB8B95C7BD}" presName="sibTrans" presStyleCnt="0"/>
      <dgm:spPr/>
    </dgm:pt>
    <dgm:pt modelId="{0A2DB7C2-9DD9-4AD4-A584-FDD5864E0947}" type="pres">
      <dgm:prSet presAssocID="{BD3FB08B-E369-4CCB-AE6E-A0B791485E28}" presName="compNode" presStyleCnt="0"/>
      <dgm:spPr/>
    </dgm:pt>
    <dgm:pt modelId="{E6755829-DDCD-40EC-9794-9867D8819438}" type="pres">
      <dgm:prSet presAssocID="{BD3FB08B-E369-4CCB-AE6E-A0B791485E28}" presName="bgRect" presStyleLbl="bgShp" presStyleIdx="1" presStyleCnt="4"/>
      <dgm:spPr/>
    </dgm:pt>
    <dgm:pt modelId="{4D0C19D9-9E16-49B0-967B-6EAB864C106A}" type="pres">
      <dgm:prSet presAssocID="{BD3FB08B-E369-4CCB-AE6E-A0B791485E28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DF0F7F8-6576-4105-B15E-D88C1AC1CF37}" type="pres">
      <dgm:prSet presAssocID="{BD3FB08B-E369-4CCB-AE6E-A0B791485E28}" presName="spaceRect" presStyleCnt="0"/>
      <dgm:spPr/>
    </dgm:pt>
    <dgm:pt modelId="{9F83B2C6-E4F6-4337-A3B4-DA3A51D765A8}" type="pres">
      <dgm:prSet presAssocID="{BD3FB08B-E369-4CCB-AE6E-A0B791485E28}" presName="parTx" presStyleLbl="revTx" presStyleIdx="2" presStyleCnt="5">
        <dgm:presLayoutVars>
          <dgm:chMax val="0"/>
          <dgm:chPref val="0"/>
        </dgm:presLayoutVars>
      </dgm:prSet>
      <dgm:spPr/>
    </dgm:pt>
    <dgm:pt modelId="{22B2917A-A12B-4150-981E-2747C09FCD3E}" type="pres">
      <dgm:prSet presAssocID="{F16B28F4-8806-48C7-A906-D5846AA8972F}" presName="sibTrans" presStyleCnt="0"/>
      <dgm:spPr/>
    </dgm:pt>
    <dgm:pt modelId="{3B881CCB-C824-48AA-B059-0B16649F4953}" type="pres">
      <dgm:prSet presAssocID="{61D612CF-591B-4989-9F6B-13F0BAE2E179}" presName="compNode" presStyleCnt="0"/>
      <dgm:spPr/>
    </dgm:pt>
    <dgm:pt modelId="{E48B4247-EDD6-4395-B91E-F7DF40D854FF}" type="pres">
      <dgm:prSet presAssocID="{61D612CF-591B-4989-9F6B-13F0BAE2E179}" presName="bgRect" presStyleLbl="bgShp" presStyleIdx="2" presStyleCnt="4"/>
      <dgm:spPr/>
    </dgm:pt>
    <dgm:pt modelId="{2441B7D6-D429-43CE-94A6-94B27EDA0603}" type="pres">
      <dgm:prSet presAssocID="{61D612CF-591B-4989-9F6B-13F0BAE2E179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17822BF5-4084-427F-94A0-9864978D866C}" type="pres">
      <dgm:prSet presAssocID="{61D612CF-591B-4989-9F6B-13F0BAE2E179}" presName="spaceRect" presStyleCnt="0"/>
      <dgm:spPr/>
    </dgm:pt>
    <dgm:pt modelId="{8ECB36A7-3206-438E-A6D6-47E276EA82AB}" type="pres">
      <dgm:prSet presAssocID="{61D612CF-591B-4989-9F6B-13F0BAE2E179}" presName="parTx" presStyleLbl="revTx" presStyleIdx="3" presStyleCnt="5">
        <dgm:presLayoutVars>
          <dgm:chMax val="0"/>
          <dgm:chPref val="0"/>
        </dgm:presLayoutVars>
      </dgm:prSet>
      <dgm:spPr/>
    </dgm:pt>
    <dgm:pt modelId="{F2B48651-FF20-49F4-8972-F9BCDA56617B}" type="pres">
      <dgm:prSet presAssocID="{B86AE3DA-B460-4EED-980E-CDEFEC75A9B3}" presName="sibTrans" presStyleCnt="0"/>
      <dgm:spPr/>
    </dgm:pt>
    <dgm:pt modelId="{CF959901-C00E-4C58-88DF-A211CC0AE723}" type="pres">
      <dgm:prSet presAssocID="{31AAE17D-3B16-4B62-817D-805395067972}" presName="compNode" presStyleCnt="0"/>
      <dgm:spPr/>
    </dgm:pt>
    <dgm:pt modelId="{1313B110-DB8F-4AFB-87EE-AED20F8BF3B6}" type="pres">
      <dgm:prSet presAssocID="{31AAE17D-3B16-4B62-817D-805395067972}" presName="bgRect" presStyleLbl="bgShp" presStyleIdx="3" presStyleCnt="4"/>
      <dgm:spPr/>
    </dgm:pt>
    <dgm:pt modelId="{2B05D131-9EE2-46CF-A7B0-FF7EA7B78039}" type="pres">
      <dgm:prSet presAssocID="{31AAE17D-3B16-4B62-817D-805395067972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016F269-73EE-4455-8F77-3369A99A015A}" type="pres">
      <dgm:prSet presAssocID="{31AAE17D-3B16-4B62-817D-805395067972}" presName="spaceRect" presStyleCnt="0"/>
      <dgm:spPr/>
    </dgm:pt>
    <dgm:pt modelId="{AC30E29C-DFA0-4D26-8518-018720E935D9}" type="pres">
      <dgm:prSet presAssocID="{31AAE17D-3B16-4B62-817D-80539506797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62F7E17-8FCE-411E-B0C3-F2A6269C891C}" type="presOf" srcId="{61D612CF-591B-4989-9F6B-13F0BAE2E179}" destId="{8ECB36A7-3206-438E-A6D6-47E276EA82AB}" srcOrd="0" destOrd="0" presId="urn:microsoft.com/office/officeart/2018/2/layout/IconVerticalSolidList"/>
    <dgm:cxn modelId="{076C864F-BAC4-48A9-B2F0-03EF3C5311BD}" type="presOf" srcId="{31AAE17D-3B16-4B62-817D-805395067972}" destId="{AC30E29C-DFA0-4D26-8518-018720E935D9}" srcOrd="0" destOrd="0" presId="urn:microsoft.com/office/officeart/2018/2/layout/IconVerticalSolidList"/>
    <dgm:cxn modelId="{B814BA74-CEF7-4CB4-B0FE-A3143AF83A60}" type="presOf" srcId="{94FF1E24-889D-44E7-8AD2-CF27B5397A23}" destId="{A013634D-1210-44DC-8EDC-C90587E7B6A9}" srcOrd="0" destOrd="0" presId="urn:microsoft.com/office/officeart/2018/2/layout/IconVerticalSolidList"/>
    <dgm:cxn modelId="{33899C80-D93A-40B6-92AD-7F5DCD8FB29F}" srcId="{94FF1E24-889D-44E7-8AD2-CF27B5397A23}" destId="{BD3FB08B-E369-4CCB-AE6E-A0B791485E28}" srcOrd="1" destOrd="0" parTransId="{E06F9855-01F4-4FB5-9525-786AFEB6D7E0}" sibTransId="{F16B28F4-8806-48C7-A906-D5846AA8972F}"/>
    <dgm:cxn modelId="{56FB388E-3374-46AA-9668-95912F14B9A9}" srcId="{94FF1E24-889D-44E7-8AD2-CF27B5397A23}" destId="{61D612CF-591B-4989-9F6B-13F0BAE2E179}" srcOrd="2" destOrd="0" parTransId="{84C07682-9A52-40CD-A6B6-C7E4B5C2365C}" sibTransId="{B86AE3DA-B460-4EED-980E-CDEFEC75A9B3}"/>
    <dgm:cxn modelId="{236F1FA3-41B7-4557-8AA1-06026283E170}" type="presOf" srcId="{2B7C7BC3-A21E-4165-AE3E-78EDEE93A84E}" destId="{357307B8-73A5-4605-8522-FD14D1A64F65}" srcOrd="0" destOrd="0" presId="urn:microsoft.com/office/officeart/2018/2/layout/IconVerticalSolidList"/>
    <dgm:cxn modelId="{04BA65A4-1AE9-495D-B53B-3D694EFB862C}" srcId="{94FF1E24-889D-44E7-8AD2-CF27B5397A23}" destId="{31AAE17D-3B16-4B62-817D-805395067972}" srcOrd="3" destOrd="0" parTransId="{FE9A9231-1E3E-4015-B4B4-DF06A98FC298}" sibTransId="{2482AD67-42A5-4225-92C3-DC421CE704EA}"/>
    <dgm:cxn modelId="{502E5EAD-8EC4-426D-A7E1-307E21914F96}" srcId="{94FF1E24-889D-44E7-8AD2-CF27B5397A23}" destId="{79046243-1E26-494D-A5D6-E881AD02AB36}" srcOrd="0" destOrd="0" parTransId="{88EEB66D-9694-4E3B-AF2E-1CD74337488E}" sibTransId="{A89BCBD5-74A3-4DAE-BD99-89EB8B95C7BD}"/>
    <dgm:cxn modelId="{A10C3CC4-4338-42DA-8133-E08DCD97A3A4}" type="presOf" srcId="{79046243-1E26-494D-A5D6-E881AD02AB36}" destId="{F55EEE8E-0824-40F6-9D0A-E58AB0B8CDEF}" srcOrd="0" destOrd="0" presId="urn:microsoft.com/office/officeart/2018/2/layout/IconVerticalSolidList"/>
    <dgm:cxn modelId="{EDD446E8-EB21-4A44-AF21-531503EB0800}" srcId="{79046243-1E26-494D-A5D6-E881AD02AB36}" destId="{2B7C7BC3-A21E-4165-AE3E-78EDEE93A84E}" srcOrd="0" destOrd="0" parTransId="{DFB2A292-2A0E-4D4F-8488-B5C4B0BD51F6}" sibTransId="{FFC8610C-FA6C-4C77-BA93-6D0EB014C0A5}"/>
    <dgm:cxn modelId="{EB1CA6EC-DD4C-4286-87FF-04BE68DBF106}" type="presOf" srcId="{BD3FB08B-E369-4CCB-AE6E-A0B791485E28}" destId="{9F83B2C6-E4F6-4337-A3B4-DA3A51D765A8}" srcOrd="0" destOrd="0" presId="urn:microsoft.com/office/officeart/2018/2/layout/IconVerticalSolidList"/>
    <dgm:cxn modelId="{C0CB9866-AB34-4BD3-917E-D212189FF0BB}" type="presParOf" srcId="{A013634D-1210-44DC-8EDC-C90587E7B6A9}" destId="{FF21FE0C-0A5F-47FB-B4E3-840C293EFE30}" srcOrd="0" destOrd="0" presId="urn:microsoft.com/office/officeart/2018/2/layout/IconVerticalSolidList"/>
    <dgm:cxn modelId="{504E591C-95CC-4336-9B9B-CFAEE3C63299}" type="presParOf" srcId="{FF21FE0C-0A5F-47FB-B4E3-840C293EFE30}" destId="{22AA1D21-D322-458B-9E93-06CA18E56041}" srcOrd="0" destOrd="0" presId="urn:microsoft.com/office/officeart/2018/2/layout/IconVerticalSolidList"/>
    <dgm:cxn modelId="{74FD9132-A99B-47D7-9E1A-9E18B91B61AE}" type="presParOf" srcId="{FF21FE0C-0A5F-47FB-B4E3-840C293EFE30}" destId="{D42E5A15-79A8-4356-89AB-7E0710B96F0C}" srcOrd="1" destOrd="0" presId="urn:microsoft.com/office/officeart/2018/2/layout/IconVerticalSolidList"/>
    <dgm:cxn modelId="{E7F66B5E-14E6-484A-84C9-9400366E26C5}" type="presParOf" srcId="{FF21FE0C-0A5F-47FB-B4E3-840C293EFE30}" destId="{15B1152A-5B55-41A5-843E-95C80B8C3FBE}" srcOrd="2" destOrd="0" presId="urn:microsoft.com/office/officeart/2018/2/layout/IconVerticalSolidList"/>
    <dgm:cxn modelId="{81A7B3E2-0523-48ED-8736-2C5130E475D2}" type="presParOf" srcId="{FF21FE0C-0A5F-47FB-B4E3-840C293EFE30}" destId="{F55EEE8E-0824-40F6-9D0A-E58AB0B8CDEF}" srcOrd="3" destOrd="0" presId="urn:microsoft.com/office/officeart/2018/2/layout/IconVerticalSolidList"/>
    <dgm:cxn modelId="{123790D3-9EF7-4B7E-8C4E-2535D961F7F8}" type="presParOf" srcId="{FF21FE0C-0A5F-47FB-B4E3-840C293EFE30}" destId="{357307B8-73A5-4605-8522-FD14D1A64F65}" srcOrd="4" destOrd="0" presId="urn:microsoft.com/office/officeart/2018/2/layout/IconVerticalSolidList"/>
    <dgm:cxn modelId="{F56FAAA2-310B-412E-A611-9FCB180467E1}" type="presParOf" srcId="{A013634D-1210-44DC-8EDC-C90587E7B6A9}" destId="{2D16E6D7-DFEF-4D30-B5DA-D36D962746EC}" srcOrd="1" destOrd="0" presId="urn:microsoft.com/office/officeart/2018/2/layout/IconVerticalSolidList"/>
    <dgm:cxn modelId="{20F2A475-BD84-43F7-A73E-11F0899AC5DF}" type="presParOf" srcId="{A013634D-1210-44DC-8EDC-C90587E7B6A9}" destId="{0A2DB7C2-9DD9-4AD4-A584-FDD5864E0947}" srcOrd="2" destOrd="0" presId="urn:microsoft.com/office/officeart/2018/2/layout/IconVerticalSolidList"/>
    <dgm:cxn modelId="{83C952B4-3EC1-4A3F-B9FB-868DDC1E0830}" type="presParOf" srcId="{0A2DB7C2-9DD9-4AD4-A584-FDD5864E0947}" destId="{E6755829-DDCD-40EC-9794-9867D8819438}" srcOrd="0" destOrd="0" presId="urn:microsoft.com/office/officeart/2018/2/layout/IconVerticalSolidList"/>
    <dgm:cxn modelId="{DF5D70A6-7BB7-49A9-A0BE-DDA30816C0A7}" type="presParOf" srcId="{0A2DB7C2-9DD9-4AD4-A584-FDD5864E0947}" destId="{4D0C19D9-9E16-49B0-967B-6EAB864C106A}" srcOrd="1" destOrd="0" presId="urn:microsoft.com/office/officeart/2018/2/layout/IconVerticalSolidList"/>
    <dgm:cxn modelId="{D1C61D40-CDA5-4993-A20D-421338D648D4}" type="presParOf" srcId="{0A2DB7C2-9DD9-4AD4-A584-FDD5864E0947}" destId="{CDF0F7F8-6576-4105-B15E-D88C1AC1CF37}" srcOrd="2" destOrd="0" presId="urn:microsoft.com/office/officeart/2018/2/layout/IconVerticalSolidList"/>
    <dgm:cxn modelId="{6E36EE34-DC4A-4A22-B32D-E25D49C4C0C0}" type="presParOf" srcId="{0A2DB7C2-9DD9-4AD4-A584-FDD5864E0947}" destId="{9F83B2C6-E4F6-4337-A3B4-DA3A51D765A8}" srcOrd="3" destOrd="0" presId="urn:microsoft.com/office/officeart/2018/2/layout/IconVerticalSolidList"/>
    <dgm:cxn modelId="{91F5B5EA-E9DF-4BFD-91FE-DE48AFBE8E41}" type="presParOf" srcId="{A013634D-1210-44DC-8EDC-C90587E7B6A9}" destId="{22B2917A-A12B-4150-981E-2747C09FCD3E}" srcOrd="3" destOrd="0" presId="urn:microsoft.com/office/officeart/2018/2/layout/IconVerticalSolidList"/>
    <dgm:cxn modelId="{AAA39518-9E26-4606-97E0-B7F298484C58}" type="presParOf" srcId="{A013634D-1210-44DC-8EDC-C90587E7B6A9}" destId="{3B881CCB-C824-48AA-B059-0B16649F4953}" srcOrd="4" destOrd="0" presId="urn:microsoft.com/office/officeart/2018/2/layout/IconVerticalSolidList"/>
    <dgm:cxn modelId="{86C320EC-37FA-4349-B223-650DB13C6C6A}" type="presParOf" srcId="{3B881CCB-C824-48AA-B059-0B16649F4953}" destId="{E48B4247-EDD6-4395-B91E-F7DF40D854FF}" srcOrd="0" destOrd="0" presId="urn:microsoft.com/office/officeart/2018/2/layout/IconVerticalSolidList"/>
    <dgm:cxn modelId="{F776A22C-AC3D-49EA-8E0F-F00FC157194B}" type="presParOf" srcId="{3B881CCB-C824-48AA-B059-0B16649F4953}" destId="{2441B7D6-D429-43CE-94A6-94B27EDA0603}" srcOrd="1" destOrd="0" presId="urn:microsoft.com/office/officeart/2018/2/layout/IconVerticalSolidList"/>
    <dgm:cxn modelId="{3FFCDCFD-35C7-413E-A6D6-3A2B1F05E4D5}" type="presParOf" srcId="{3B881CCB-C824-48AA-B059-0B16649F4953}" destId="{17822BF5-4084-427F-94A0-9864978D866C}" srcOrd="2" destOrd="0" presId="urn:microsoft.com/office/officeart/2018/2/layout/IconVerticalSolidList"/>
    <dgm:cxn modelId="{22C5B570-697E-4BD5-81B1-89B80767CA44}" type="presParOf" srcId="{3B881CCB-C824-48AA-B059-0B16649F4953}" destId="{8ECB36A7-3206-438E-A6D6-47E276EA82AB}" srcOrd="3" destOrd="0" presId="urn:microsoft.com/office/officeart/2018/2/layout/IconVerticalSolidList"/>
    <dgm:cxn modelId="{8881E68F-DC5E-4E34-A641-FAA8E16ED550}" type="presParOf" srcId="{A013634D-1210-44DC-8EDC-C90587E7B6A9}" destId="{F2B48651-FF20-49F4-8972-F9BCDA56617B}" srcOrd="5" destOrd="0" presId="urn:microsoft.com/office/officeart/2018/2/layout/IconVerticalSolidList"/>
    <dgm:cxn modelId="{E26B633A-B675-4703-9EBA-932DF8FCB982}" type="presParOf" srcId="{A013634D-1210-44DC-8EDC-C90587E7B6A9}" destId="{CF959901-C00E-4C58-88DF-A211CC0AE723}" srcOrd="6" destOrd="0" presId="urn:microsoft.com/office/officeart/2018/2/layout/IconVerticalSolidList"/>
    <dgm:cxn modelId="{058B95C9-FC58-4D0C-A2DA-366C22BB8241}" type="presParOf" srcId="{CF959901-C00E-4C58-88DF-A211CC0AE723}" destId="{1313B110-DB8F-4AFB-87EE-AED20F8BF3B6}" srcOrd="0" destOrd="0" presId="urn:microsoft.com/office/officeart/2018/2/layout/IconVerticalSolidList"/>
    <dgm:cxn modelId="{B11652EE-5610-4A92-93D7-4B690BC67D04}" type="presParOf" srcId="{CF959901-C00E-4C58-88DF-A211CC0AE723}" destId="{2B05D131-9EE2-46CF-A7B0-FF7EA7B78039}" srcOrd="1" destOrd="0" presId="urn:microsoft.com/office/officeart/2018/2/layout/IconVerticalSolidList"/>
    <dgm:cxn modelId="{C01A3907-FA07-4EF4-AAE9-0AF670D555A7}" type="presParOf" srcId="{CF959901-C00E-4C58-88DF-A211CC0AE723}" destId="{B016F269-73EE-4455-8F77-3369A99A015A}" srcOrd="2" destOrd="0" presId="urn:microsoft.com/office/officeart/2018/2/layout/IconVerticalSolidList"/>
    <dgm:cxn modelId="{78E10CD6-D845-46B9-AB32-529AE904FF93}" type="presParOf" srcId="{CF959901-C00E-4C58-88DF-A211CC0AE723}" destId="{AC30E29C-DFA0-4D26-8518-018720E93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FF1E24-889D-44E7-8AD2-CF27B5397A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B7C7BC3-A21E-4165-AE3E-78EDEE93A8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B2A292-2A0E-4D4F-8488-B5C4B0BD51F6}" type="parTrans" cxnId="{EDD446E8-EB21-4A44-AF21-531503EB0800}">
      <dgm:prSet/>
      <dgm:spPr/>
      <dgm:t>
        <a:bodyPr/>
        <a:lstStyle/>
        <a:p>
          <a:endParaRPr lang="en-US"/>
        </a:p>
      </dgm:t>
    </dgm:pt>
    <dgm:pt modelId="{FFC8610C-FA6C-4C77-BA93-6D0EB014C0A5}" type="sibTrans" cxnId="{EDD446E8-EB21-4A44-AF21-531503EB0800}">
      <dgm:prSet/>
      <dgm:spPr/>
      <dgm:t>
        <a:bodyPr/>
        <a:lstStyle/>
        <a:p>
          <a:endParaRPr lang="en-US"/>
        </a:p>
      </dgm:t>
    </dgm:pt>
    <dgm:pt modelId="{BD3FB08B-E369-4CCB-AE6E-A0B791485E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Do</a:t>
          </a:r>
          <a:r>
            <a:rPr lang="en-US" i="1" dirty="0"/>
            <a:t> </a:t>
          </a:r>
          <a:r>
            <a:rPr lang="en-US" i="0" dirty="0"/>
            <a:t>get a second set of eyes on the application and edit/proofread</a:t>
          </a:r>
        </a:p>
      </dgm:t>
    </dgm:pt>
    <dgm:pt modelId="{E06F9855-01F4-4FB5-9525-786AFEB6D7E0}" type="parTrans" cxnId="{33899C80-D93A-40B6-92AD-7F5DCD8FB29F}">
      <dgm:prSet/>
      <dgm:spPr/>
      <dgm:t>
        <a:bodyPr/>
        <a:lstStyle/>
        <a:p>
          <a:endParaRPr lang="en-US"/>
        </a:p>
      </dgm:t>
    </dgm:pt>
    <dgm:pt modelId="{F16B28F4-8806-48C7-A906-D5846AA8972F}" type="sibTrans" cxnId="{33899C80-D93A-40B6-92AD-7F5DCD8FB29F}">
      <dgm:prSet/>
      <dgm:spPr/>
      <dgm:t>
        <a:bodyPr/>
        <a:lstStyle/>
        <a:p>
          <a:endParaRPr lang="en-US"/>
        </a:p>
      </dgm:t>
    </dgm:pt>
    <dgm:pt modelId="{61D612CF-591B-4989-9F6B-13F0BAE2E1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use your network to get help </a:t>
          </a:r>
        </a:p>
      </dgm:t>
    </dgm:pt>
    <dgm:pt modelId="{84C07682-9A52-40CD-A6B6-C7E4B5C2365C}" type="parTrans" cxnId="{56FB388E-3374-46AA-9668-95912F14B9A9}">
      <dgm:prSet/>
      <dgm:spPr/>
      <dgm:t>
        <a:bodyPr/>
        <a:lstStyle/>
        <a:p>
          <a:endParaRPr lang="en-US"/>
        </a:p>
      </dgm:t>
    </dgm:pt>
    <dgm:pt modelId="{B86AE3DA-B460-4EED-980E-CDEFEC75A9B3}" type="sibTrans" cxnId="{56FB388E-3374-46AA-9668-95912F14B9A9}">
      <dgm:prSet/>
      <dgm:spPr/>
      <dgm:t>
        <a:bodyPr/>
        <a:lstStyle/>
        <a:p>
          <a:endParaRPr lang="en-US"/>
        </a:p>
      </dgm:t>
    </dgm:pt>
    <dgm:pt modelId="{31AAE17D-3B16-4B62-817D-8053950679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prepare to submit before the deadline</a:t>
          </a:r>
        </a:p>
      </dgm:t>
    </dgm:pt>
    <dgm:pt modelId="{FE9A9231-1E3E-4015-B4B4-DF06A98FC298}" type="parTrans" cxnId="{04BA65A4-1AE9-495D-B53B-3D694EFB862C}">
      <dgm:prSet/>
      <dgm:spPr/>
      <dgm:t>
        <a:bodyPr/>
        <a:lstStyle/>
        <a:p>
          <a:endParaRPr lang="en-US"/>
        </a:p>
      </dgm:t>
    </dgm:pt>
    <dgm:pt modelId="{2482AD67-42A5-4225-92C3-DC421CE704EA}" type="sibTrans" cxnId="{04BA65A4-1AE9-495D-B53B-3D694EFB862C}">
      <dgm:prSet/>
      <dgm:spPr/>
      <dgm:t>
        <a:bodyPr/>
        <a:lstStyle/>
        <a:p>
          <a:endParaRPr lang="en-US"/>
        </a:p>
      </dgm:t>
    </dgm:pt>
    <dgm:pt modelId="{79046243-1E26-494D-A5D6-E881AD02AB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respond to </a:t>
          </a:r>
          <a:r>
            <a:rPr lang="en-US" b="1" dirty="0"/>
            <a:t>all </a:t>
          </a:r>
          <a:r>
            <a:rPr lang="en-US" b="0" dirty="0"/>
            <a:t>reviewer comments</a:t>
          </a:r>
        </a:p>
      </dgm:t>
    </dgm:pt>
    <dgm:pt modelId="{A89BCBD5-74A3-4DAE-BD99-89EB8B95C7BD}" type="sibTrans" cxnId="{502E5EAD-8EC4-426D-A7E1-307E21914F96}">
      <dgm:prSet/>
      <dgm:spPr/>
      <dgm:t>
        <a:bodyPr/>
        <a:lstStyle/>
        <a:p>
          <a:endParaRPr lang="en-US"/>
        </a:p>
      </dgm:t>
    </dgm:pt>
    <dgm:pt modelId="{88EEB66D-9694-4E3B-AF2E-1CD74337488E}" type="parTrans" cxnId="{502E5EAD-8EC4-426D-A7E1-307E21914F96}">
      <dgm:prSet/>
      <dgm:spPr/>
      <dgm:t>
        <a:bodyPr/>
        <a:lstStyle/>
        <a:p>
          <a:endParaRPr lang="en-US"/>
        </a:p>
      </dgm:t>
    </dgm:pt>
    <dgm:pt modelId="{A013634D-1210-44DC-8EDC-C90587E7B6A9}" type="pres">
      <dgm:prSet presAssocID="{94FF1E24-889D-44E7-8AD2-CF27B5397A23}" presName="root" presStyleCnt="0">
        <dgm:presLayoutVars>
          <dgm:dir/>
          <dgm:resizeHandles val="exact"/>
        </dgm:presLayoutVars>
      </dgm:prSet>
      <dgm:spPr/>
    </dgm:pt>
    <dgm:pt modelId="{FF21FE0C-0A5F-47FB-B4E3-840C293EFE30}" type="pres">
      <dgm:prSet presAssocID="{79046243-1E26-494D-A5D6-E881AD02AB36}" presName="compNode" presStyleCnt="0"/>
      <dgm:spPr/>
    </dgm:pt>
    <dgm:pt modelId="{22AA1D21-D322-458B-9E93-06CA18E56041}" type="pres">
      <dgm:prSet presAssocID="{79046243-1E26-494D-A5D6-E881AD02AB36}" presName="bgRect" presStyleLbl="bgShp" presStyleIdx="0" presStyleCnt="4" custScaleY="94631" custLinFactNeighborX="0"/>
      <dgm:spPr>
        <a:ln>
          <a:solidFill>
            <a:srgbClr val="CFE1F3"/>
          </a:solidFill>
        </a:ln>
      </dgm:spPr>
    </dgm:pt>
    <dgm:pt modelId="{D42E5A15-79A8-4356-89AB-7E0710B96F0C}" type="pres">
      <dgm:prSet presAssocID="{79046243-1E26-494D-A5D6-E881AD02AB36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 outline"/>
        </a:ext>
      </dgm:extLst>
    </dgm:pt>
    <dgm:pt modelId="{15B1152A-5B55-41A5-843E-95C80B8C3FBE}" type="pres">
      <dgm:prSet presAssocID="{79046243-1E26-494D-A5D6-E881AD02AB36}" presName="spaceRect" presStyleCnt="0"/>
      <dgm:spPr/>
    </dgm:pt>
    <dgm:pt modelId="{F55EEE8E-0824-40F6-9D0A-E58AB0B8CDEF}" type="pres">
      <dgm:prSet presAssocID="{79046243-1E26-494D-A5D6-E881AD02AB36}" presName="parTx" presStyleLbl="revTx" presStyleIdx="0" presStyleCnt="5" custScaleX="154189" custLinFactNeighborX="27893" custLinFactNeighborY="-6307">
        <dgm:presLayoutVars>
          <dgm:chMax val="0"/>
          <dgm:chPref val="0"/>
        </dgm:presLayoutVars>
      </dgm:prSet>
      <dgm:spPr>
        <a:prstGeom prst="rect">
          <a:avLst/>
        </a:prstGeom>
      </dgm:spPr>
    </dgm:pt>
    <dgm:pt modelId="{357307B8-73A5-4605-8522-FD14D1A64F65}" type="pres">
      <dgm:prSet presAssocID="{79046243-1E26-494D-A5D6-E881AD02AB36}" presName="desTx" presStyleLbl="revTx" presStyleIdx="1" presStyleCnt="5">
        <dgm:presLayoutVars/>
      </dgm:prSet>
      <dgm:spPr/>
    </dgm:pt>
    <dgm:pt modelId="{2D16E6D7-DFEF-4D30-B5DA-D36D962746EC}" type="pres">
      <dgm:prSet presAssocID="{A89BCBD5-74A3-4DAE-BD99-89EB8B95C7BD}" presName="sibTrans" presStyleCnt="0"/>
      <dgm:spPr/>
    </dgm:pt>
    <dgm:pt modelId="{0A2DB7C2-9DD9-4AD4-A584-FDD5864E0947}" type="pres">
      <dgm:prSet presAssocID="{BD3FB08B-E369-4CCB-AE6E-A0B791485E28}" presName="compNode" presStyleCnt="0"/>
      <dgm:spPr/>
    </dgm:pt>
    <dgm:pt modelId="{E6755829-DDCD-40EC-9794-9867D8819438}" type="pres">
      <dgm:prSet presAssocID="{BD3FB08B-E369-4CCB-AE6E-A0B791485E28}" presName="bgRect" presStyleLbl="bgShp" presStyleIdx="1" presStyleCnt="4"/>
      <dgm:spPr/>
    </dgm:pt>
    <dgm:pt modelId="{4D0C19D9-9E16-49B0-967B-6EAB864C106A}" type="pres">
      <dgm:prSet presAssocID="{BD3FB08B-E369-4CCB-AE6E-A0B791485E28}" presName="iconRect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asses with solid fill"/>
        </a:ext>
      </dgm:extLst>
    </dgm:pt>
    <dgm:pt modelId="{CDF0F7F8-6576-4105-B15E-D88C1AC1CF37}" type="pres">
      <dgm:prSet presAssocID="{BD3FB08B-E369-4CCB-AE6E-A0B791485E28}" presName="spaceRect" presStyleCnt="0"/>
      <dgm:spPr/>
    </dgm:pt>
    <dgm:pt modelId="{9F83B2C6-E4F6-4337-A3B4-DA3A51D765A8}" type="pres">
      <dgm:prSet presAssocID="{BD3FB08B-E369-4CCB-AE6E-A0B791485E28}" presName="parTx" presStyleLbl="revTx" presStyleIdx="2" presStyleCnt="5">
        <dgm:presLayoutVars>
          <dgm:chMax val="0"/>
          <dgm:chPref val="0"/>
        </dgm:presLayoutVars>
      </dgm:prSet>
      <dgm:spPr/>
    </dgm:pt>
    <dgm:pt modelId="{22B2917A-A12B-4150-981E-2747C09FCD3E}" type="pres">
      <dgm:prSet presAssocID="{F16B28F4-8806-48C7-A906-D5846AA8972F}" presName="sibTrans" presStyleCnt="0"/>
      <dgm:spPr/>
    </dgm:pt>
    <dgm:pt modelId="{3B881CCB-C824-48AA-B059-0B16649F4953}" type="pres">
      <dgm:prSet presAssocID="{61D612CF-591B-4989-9F6B-13F0BAE2E179}" presName="compNode" presStyleCnt="0"/>
      <dgm:spPr/>
    </dgm:pt>
    <dgm:pt modelId="{E48B4247-EDD6-4395-B91E-F7DF40D854FF}" type="pres">
      <dgm:prSet presAssocID="{61D612CF-591B-4989-9F6B-13F0BAE2E179}" presName="bgRect" presStyleLbl="bgShp" presStyleIdx="2" presStyleCnt="4"/>
      <dgm:spPr/>
    </dgm:pt>
    <dgm:pt modelId="{2441B7D6-D429-43CE-94A6-94B27EDA0603}" type="pres">
      <dgm:prSet presAssocID="{61D612CF-591B-4989-9F6B-13F0BAE2E179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17822BF5-4084-427F-94A0-9864978D866C}" type="pres">
      <dgm:prSet presAssocID="{61D612CF-591B-4989-9F6B-13F0BAE2E179}" presName="spaceRect" presStyleCnt="0"/>
      <dgm:spPr/>
    </dgm:pt>
    <dgm:pt modelId="{8ECB36A7-3206-438E-A6D6-47E276EA82AB}" type="pres">
      <dgm:prSet presAssocID="{61D612CF-591B-4989-9F6B-13F0BAE2E179}" presName="parTx" presStyleLbl="revTx" presStyleIdx="3" presStyleCnt="5">
        <dgm:presLayoutVars>
          <dgm:chMax val="0"/>
          <dgm:chPref val="0"/>
        </dgm:presLayoutVars>
      </dgm:prSet>
      <dgm:spPr/>
    </dgm:pt>
    <dgm:pt modelId="{F2B48651-FF20-49F4-8972-F9BCDA56617B}" type="pres">
      <dgm:prSet presAssocID="{B86AE3DA-B460-4EED-980E-CDEFEC75A9B3}" presName="sibTrans" presStyleCnt="0"/>
      <dgm:spPr/>
    </dgm:pt>
    <dgm:pt modelId="{CF959901-C00E-4C58-88DF-A211CC0AE723}" type="pres">
      <dgm:prSet presAssocID="{31AAE17D-3B16-4B62-817D-805395067972}" presName="compNode" presStyleCnt="0"/>
      <dgm:spPr/>
    </dgm:pt>
    <dgm:pt modelId="{1313B110-DB8F-4AFB-87EE-AED20F8BF3B6}" type="pres">
      <dgm:prSet presAssocID="{31AAE17D-3B16-4B62-817D-805395067972}" presName="bgRect" presStyleLbl="bgShp" presStyleIdx="3" presStyleCnt="4"/>
      <dgm:spPr/>
    </dgm:pt>
    <dgm:pt modelId="{2B05D131-9EE2-46CF-A7B0-FF7EA7B78039}" type="pres">
      <dgm:prSet presAssocID="{31AAE17D-3B16-4B62-817D-805395067972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B016F269-73EE-4455-8F77-3369A99A015A}" type="pres">
      <dgm:prSet presAssocID="{31AAE17D-3B16-4B62-817D-805395067972}" presName="spaceRect" presStyleCnt="0"/>
      <dgm:spPr/>
    </dgm:pt>
    <dgm:pt modelId="{AC30E29C-DFA0-4D26-8518-018720E935D9}" type="pres">
      <dgm:prSet presAssocID="{31AAE17D-3B16-4B62-817D-80539506797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62F7E17-8FCE-411E-B0C3-F2A6269C891C}" type="presOf" srcId="{61D612CF-591B-4989-9F6B-13F0BAE2E179}" destId="{8ECB36A7-3206-438E-A6D6-47E276EA82AB}" srcOrd="0" destOrd="0" presId="urn:microsoft.com/office/officeart/2018/2/layout/IconVerticalSolidList"/>
    <dgm:cxn modelId="{076C864F-BAC4-48A9-B2F0-03EF3C5311BD}" type="presOf" srcId="{31AAE17D-3B16-4B62-817D-805395067972}" destId="{AC30E29C-DFA0-4D26-8518-018720E935D9}" srcOrd="0" destOrd="0" presId="urn:microsoft.com/office/officeart/2018/2/layout/IconVerticalSolidList"/>
    <dgm:cxn modelId="{B814BA74-CEF7-4CB4-B0FE-A3143AF83A60}" type="presOf" srcId="{94FF1E24-889D-44E7-8AD2-CF27B5397A23}" destId="{A013634D-1210-44DC-8EDC-C90587E7B6A9}" srcOrd="0" destOrd="0" presId="urn:microsoft.com/office/officeart/2018/2/layout/IconVerticalSolidList"/>
    <dgm:cxn modelId="{33899C80-D93A-40B6-92AD-7F5DCD8FB29F}" srcId="{94FF1E24-889D-44E7-8AD2-CF27B5397A23}" destId="{BD3FB08B-E369-4CCB-AE6E-A0B791485E28}" srcOrd="1" destOrd="0" parTransId="{E06F9855-01F4-4FB5-9525-786AFEB6D7E0}" sibTransId="{F16B28F4-8806-48C7-A906-D5846AA8972F}"/>
    <dgm:cxn modelId="{56FB388E-3374-46AA-9668-95912F14B9A9}" srcId="{94FF1E24-889D-44E7-8AD2-CF27B5397A23}" destId="{61D612CF-591B-4989-9F6B-13F0BAE2E179}" srcOrd="2" destOrd="0" parTransId="{84C07682-9A52-40CD-A6B6-C7E4B5C2365C}" sibTransId="{B86AE3DA-B460-4EED-980E-CDEFEC75A9B3}"/>
    <dgm:cxn modelId="{236F1FA3-41B7-4557-8AA1-06026283E170}" type="presOf" srcId="{2B7C7BC3-A21E-4165-AE3E-78EDEE93A84E}" destId="{357307B8-73A5-4605-8522-FD14D1A64F65}" srcOrd="0" destOrd="0" presId="urn:microsoft.com/office/officeart/2018/2/layout/IconVerticalSolidList"/>
    <dgm:cxn modelId="{04BA65A4-1AE9-495D-B53B-3D694EFB862C}" srcId="{94FF1E24-889D-44E7-8AD2-CF27B5397A23}" destId="{31AAE17D-3B16-4B62-817D-805395067972}" srcOrd="3" destOrd="0" parTransId="{FE9A9231-1E3E-4015-B4B4-DF06A98FC298}" sibTransId="{2482AD67-42A5-4225-92C3-DC421CE704EA}"/>
    <dgm:cxn modelId="{502E5EAD-8EC4-426D-A7E1-307E21914F96}" srcId="{94FF1E24-889D-44E7-8AD2-CF27B5397A23}" destId="{79046243-1E26-494D-A5D6-E881AD02AB36}" srcOrd="0" destOrd="0" parTransId="{88EEB66D-9694-4E3B-AF2E-1CD74337488E}" sibTransId="{A89BCBD5-74A3-4DAE-BD99-89EB8B95C7BD}"/>
    <dgm:cxn modelId="{A10C3CC4-4338-42DA-8133-E08DCD97A3A4}" type="presOf" srcId="{79046243-1E26-494D-A5D6-E881AD02AB36}" destId="{F55EEE8E-0824-40F6-9D0A-E58AB0B8CDEF}" srcOrd="0" destOrd="0" presId="urn:microsoft.com/office/officeart/2018/2/layout/IconVerticalSolidList"/>
    <dgm:cxn modelId="{EDD446E8-EB21-4A44-AF21-531503EB0800}" srcId="{79046243-1E26-494D-A5D6-E881AD02AB36}" destId="{2B7C7BC3-A21E-4165-AE3E-78EDEE93A84E}" srcOrd="0" destOrd="0" parTransId="{DFB2A292-2A0E-4D4F-8488-B5C4B0BD51F6}" sibTransId="{FFC8610C-FA6C-4C77-BA93-6D0EB014C0A5}"/>
    <dgm:cxn modelId="{EB1CA6EC-DD4C-4286-87FF-04BE68DBF106}" type="presOf" srcId="{BD3FB08B-E369-4CCB-AE6E-A0B791485E28}" destId="{9F83B2C6-E4F6-4337-A3B4-DA3A51D765A8}" srcOrd="0" destOrd="0" presId="urn:microsoft.com/office/officeart/2018/2/layout/IconVerticalSolidList"/>
    <dgm:cxn modelId="{C0CB9866-AB34-4BD3-917E-D212189FF0BB}" type="presParOf" srcId="{A013634D-1210-44DC-8EDC-C90587E7B6A9}" destId="{FF21FE0C-0A5F-47FB-B4E3-840C293EFE30}" srcOrd="0" destOrd="0" presId="urn:microsoft.com/office/officeart/2018/2/layout/IconVerticalSolidList"/>
    <dgm:cxn modelId="{504E591C-95CC-4336-9B9B-CFAEE3C63299}" type="presParOf" srcId="{FF21FE0C-0A5F-47FB-B4E3-840C293EFE30}" destId="{22AA1D21-D322-458B-9E93-06CA18E56041}" srcOrd="0" destOrd="0" presId="urn:microsoft.com/office/officeart/2018/2/layout/IconVerticalSolidList"/>
    <dgm:cxn modelId="{74FD9132-A99B-47D7-9E1A-9E18B91B61AE}" type="presParOf" srcId="{FF21FE0C-0A5F-47FB-B4E3-840C293EFE30}" destId="{D42E5A15-79A8-4356-89AB-7E0710B96F0C}" srcOrd="1" destOrd="0" presId="urn:microsoft.com/office/officeart/2018/2/layout/IconVerticalSolidList"/>
    <dgm:cxn modelId="{E7F66B5E-14E6-484A-84C9-9400366E26C5}" type="presParOf" srcId="{FF21FE0C-0A5F-47FB-B4E3-840C293EFE30}" destId="{15B1152A-5B55-41A5-843E-95C80B8C3FBE}" srcOrd="2" destOrd="0" presId="urn:microsoft.com/office/officeart/2018/2/layout/IconVerticalSolidList"/>
    <dgm:cxn modelId="{81A7B3E2-0523-48ED-8736-2C5130E475D2}" type="presParOf" srcId="{FF21FE0C-0A5F-47FB-B4E3-840C293EFE30}" destId="{F55EEE8E-0824-40F6-9D0A-E58AB0B8CDEF}" srcOrd="3" destOrd="0" presId="urn:microsoft.com/office/officeart/2018/2/layout/IconVerticalSolidList"/>
    <dgm:cxn modelId="{123790D3-9EF7-4B7E-8C4E-2535D961F7F8}" type="presParOf" srcId="{FF21FE0C-0A5F-47FB-B4E3-840C293EFE30}" destId="{357307B8-73A5-4605-8522-FD14D1A64F65}" srcOrd="4" destOrd="0" presId="urn:microsoft.com/office/officeart/2018/2/layout/IconVerticalSolidList"/>
    <dgm:cxn modelId="{F56FAAA2-310B-412E-A611-9FCB180467E1}" type="presParOf" srcId="{A013634D-1210-44DC-8EDC-C90587E7B6A9}" destId="{2D16E6D7-DFEF-4D30-B5DA-D36D962746EC}" srcOrd="1" destOrd="0" presId="urn:microsoft.com/office/officeart/2018/2/layout/IconVerticalSolidList"/>
    <dgm:cxn modelId="{20F2A475-BD84-43F7-A73E-11F0899AC5DF}" type="presParOf" srcId="{A013634D-1210-44DC-8EDC-C90587E7B6A9}" destId="{0A2DB7C2-9DD9-4AD4-A584-FDD5864E0947}" srcOrd="2" destOrd="0" presId="urn:microsoft.com/office/officeart/2018/2/layout/IconVerticalSolidList"/>
    <dgm:cxn modelId="{83C952B4-3EC1-4A3F-B9FB-868DDC1E0830}" type="presParOf" srcId="{0A2DB7C2-9DD9-4AD4-A584-FDD5864E0947}" destId="{E6755829-DDCD-40EC-9794-9867D8819438}" srcOrd="0" destOrd="0" presId="urn:microsoft.com/office/officeart/2018/2/layout/IconVerticalSolidList"/>
    <dgm:cxn modelId="{DF5D70A6-7BB7-49A9-A0BE-DDA30816C0A7}" type="presParOf" srcId="{0A2DB7C2-9DD9-4AD4-A584-FDD5864E0947}" destId="{4D0C19D9-9E16-49B0-967B-6EAB864C106A}" srcOrd="1" destOrd="0" presId="urn:microsoft.com/office/officeart/2018/2/layout/IconVerticalSolidList"/>
    <dgm:cxn modelId="{D1C61D40-CDA5-4993-A20D-421338D648D4}" type="presParOf" srcId="{0A2DB7C2-9DD9-4AD4-A584-FDD5864E0947}" destId="{CDF0F7F8-6576-4105-B15E-D88C1AC1CF37}" srcOrd="2" destOrd="0" presId="urn:microsoft.com/office/officeart/2018/2/layout/IconVerticalSolidList"/>
    <dgm:cxn modelId="{6E36EE34-DC4A-4A22-B32D-E25D49C4C0C0}" type="presParOf" srcId="{0A2DB7C2-9DD9-4AD4-A584-FDD5864E0947}" destId="{9F83B2C6-E4F6-4337-A3B4-DA3A51D765A8}" srcOrd="3" destOrd="0" presId="urn:microsoft.com/office/officeart/2018/2/layout/IconVerticalSolidList"/>
    <dgm:cxn modelId="{91F5B5EA-E9DF-4BFD-91FE-DE48AFBE8E41}" type="presParOf" srcId="{A013634D-1210-44DC-8EDC-C90587E7B6A9}" destId="{22B2917A-A12B-4150-981E-2747C09FCD3E}" srcOrd="3" destOrd="0" presId="urn:microsoft.com/office/officeart/2018/2/layout/IconVerticalSolidList"/>
    <dgm:cxn modelId="{AAA39518-9E26-4606-97E0-B7F298484C58}" type="presParOf" srcId="{A013634D-1210-44DC-8EDC-C90587E7B6A9}" destId="{3B881CCB-C824-48AA-B059-0B16649F4953}" srcOrd="4" destOrd="0" presId="urn:microsoft.com/office/officeart/2018/2/layout/IconVerticalSolidList"/>
    <dgm:cxn modelId="{86C320EC-37FA-4349-B223-650DB13C6C6A}" type="presParOf" srcId="{3B881CCB-C824-48AA-B059-0B16649F4953}" destId="{E48B4247-EDD6-4395-B91E-F7DF40D854FF}" srcOrd="0" destOrd="0" presId="urn:microsoft.com/office/officeart/2018/2/layout/IconVerticalSolidList"/>
    <dgm:cxn modelId="{F776A22C-AC3D-49EA-8E0F-F00FC157194B}" type="presParOf" srcId="{3B881CCB-C824-48AA-B059-0B16649F4953}" destId="{2441B7D6-D429-43CE-94A6-94B27EDA0603}" srcOrd="1" destOrd="0" presId="urn:microsoft.com/office/officeart/2018/2/layout/IconVerticalSolidList"/>
    <dgm:cxn modelId="{3FFCDCFD-35C7-413E-A6D6-3A2B1F05E4D5}" type="presParOf" srcId="{3B881CCB-C824-48AA-B059-0B16649F4953}" destId="{17822BF5-4084-427F-94A0-9864978D866C}" srcOrd="2" destOrd="0" presId="urn:microsoft.com/office/officeart/2018/2/layout/IconVerticalSolidList"/>
    <dgm:cxn modelId="{22C5B570-697E-4BD5-81B1-89B80767CA44}" type="presParOf" srcId="{3B881CCB-C824-48AA-B059-0B16649F4953}" destId="{8ECB36A7-3206-438E-A6D6-47E276EA82AB}" srcOrd="3" destOrd="0" presId="urn:microsoft.com/office/officeart/2018/2/layout/IconVerticalSolidList"/>
    <dgm:cxn modelId="{8881E68F-DC5E-4E34-A641-FAA8E16ED550}" type="presParOf" srcId="{A013634D-1210-44DC-8EDC-C90587E7B6A9}" destId="{F2B48651-FF20-49F4-8972-F9BCDA56617B}" srcOrd="5" destOrd="0" presId="urn:microsoft.com/office/officeart/2018/2/layout/IconVerticalSolidList"/>
    <dgm:cxn modelId="{E26B633A-B675-4703-9EBA-932DF8FCB982}" type="presParOf" srcId="{A013634D-1210-44DC-8EDC-C90587E7B6A9}" destId="{CF959901-C00E-4C58-88DF-A211CC0AE723}" srcOrd="6" destOrd="0" presId="urn:microsoft.com/office/officeart/2018/2/layout/IconVerticalSolidList"/>
    <dgm:cxn modelId="{058B95C9-FC58-4D0C-A2DA-366C22BB8241}" type="presParOf" srcId="{CF959901-C00E-4C58-88DF-A211CC0AE723}" destId="{1313B110-DB8F-4AFB-87EE-AED20F8BF3B6}" srcOrd="0" destOrd="0" presId="urn:microsoft.com/office/officeart/2018/2/layout/IconVerticalSolidList"/>
    <dgm:cxn modelId="{B11652EE-5610-4A92-93D7-4B690BC67D04}" type="presParOf" srcId="{CF959901-C00E-4C58-88DF-A211CC0AE723}" destId="{2B05D131-9EE2-46CF-A7B0-FF7EA7B78039}" srcOrd="1" destOrd="0" presId="urn:microsoft.com/office/officeart/2018/2/layout/IconVerticalSolidList"/>
    <dgm:cxn modelId="{C01A3907-FA07-4EF4-AAE9-0AF670D555A7}" type="presParOf" srcId="{CF959901-C00E-4C58-88DF-A211CC0AE723}" destId="{B016F269-73EE-4455-8F77-3369A99A015A}" srcOrd="2" destOrd="0" presId="urn:microsoft.com/office/officeart/2018/2/layout/IconVerticalSolidList"/>
    <dgm:cxn modelId="{78E10CD6-D845-46B9-AB32-529AE904FF93}" type="presParOf" srcId="{CF959901-C00E-4C58-88DF-A211CC0AE723}" destId="{AC30E29C-DFA0-4D26-8518-018720E93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2331B-6D9F-42AB-AEF2-1589FE6E05D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EE9CE-BDB0-4AC2-B2D0-A35A1702942C}">
      <dgm:prSet/>
      <dgm:spPr/>
      <dgm:t>
        <a:bodyPr/>
        <a:lstStyle/>
        <a:p>
          <a:r>
            <a:rPr lang="en-US" dirty="0"/>
            <a:t>System Preservation Program (STBG)</a:t>
          </a:r>
        </a:p>
      </dgm:t>
    </dgm:pt>
    <dgm:pt modelId="{E4DE2B24-3E1E-4C70-9389-57BDA7012415}" type="parTrans" cxnId="{02F6C61C-8093-44EA-953C-A694EC6BBDE8}">
      <dgm:prSet/>
      <dgm:spPr/>
      <dgm:t>
        <a:bodyPr/>
        <a:lstStyle/>
        <a:p>
          <a:endParaRPr lang="en-US"/>
        </a:p>
      </dgm:t>
    </dgm:pt>
    <dgm:pt modelId="{1074965E-F8E2-4DA9-9072-CBB327B34C57}" type="sibTrans" cxnId="{02F6C61C-8093-44EA-953C-A694EC6BBDE8}">
      <dgm:prSet/>
      <dgm:spPr/>
      <dgm:t>
        <a:bodyPr/>
        <a:lstStyle/>
        <a:p>
          <a:endParaRPr lang="en-US"/>
        </a:p>
      </dgm:t>
    </dgm:pt>
    <dgm:pt modelId="{4DCFD046-0318-4467-A4BD-E06B6EAC06F2}">
      <dgm:prSet/>
      <dgm:spPr/>
      <dgm:t>
        <a:bodyPr/>
        <a:lstStyle/>
        <a:p>
          <a:r>
            <a:rPr lang="en-US" dirty="0"/>
            <a:t>State of Good Repair</a:t>
          </a:r>
        </a:p>
      </dgm:t>
    </dgm:pt>
    <dgm:pt modelId="{49DEC60D-D215-47D6-B420-1EE8F93EFFBD}" type="parTrans" cxnId="{E976E5BD-A6B7-46E0-82D6-66C56126F66C}">
      <dgm:prSet/>
      <dgm:spPr/>
      <dgm:t>
        <a:bodyPr/>
        <a:lstStyle/>
        <a:p>
          <a:endParaRPr lang="en-US"/>
        </a:p>
      </dgm:t>
    </dgm:pt>
    <dgm:pt modelId="{E949DB6E-7280-461E-A3E6-70641C8F4B86}" type="sibTrans" cxnId="{E976E5BD-A6B7-46E0-82D6-66C56126F66C}">
      <dgm:prSet/>
      <dgm:spPr/>
      <dgm:t>
        <a:bodyPr/>
        <a:lstStyle/>
        <a:p>
          <a:endParaRPr lang="en-US"/>
        </a:p>
      </dgm:t>
    </dgm:pt>
    <dgm:pt modelId="{7C894FE4-AEE9-47BA-9D18-39364DA07C83}">
      <dgm:prSet/>
      <dgm:spPr/>
      <dgm:t>
        <a:bodyPr/>
        <a:lstStyle/>
        <a:p>
          <a:r>
            <a:rPr lang="en-US" dirty="0"/>
            <a:t>System Performance Program (STBG)</a:t>
          </a:r>
        </a:p>
      </dgm:t>
    </dgm:pt>
    <dgm:pt modelId="{A203DA3B-5F68-448F-B080-BEBEDD977643}" type="parTrans" cxnId="{80F33C77-5569-47E8-BFD3-C00AA81069BA}">
      <dgm:prSet/>
      <dgm:spPr/>
      <dgm:t>
        <a:bodyPr/>
        <a:lstStyle/>
        <a:p>
          <a:endParaRPr lang="en-US"/>
        </a:p>
      </dgm:t>
    </dgm:pt>
    <dgm:pt modelId="{F7EF61ED-2835-43EF-8CEF-DAF601B624B7}" type="sibTrans" cxnId="{80F33C77-5569-47E8-BFD3-C00AA81069BA}">
      <dgm:prSet/>
      <dgm:spPr/>
      <dgm:t>
        <a:bodyPr/>
        <a:lstStyle/>
        <a:p>
          <a:endParaRPr lang="en-US"/>
        </a:p>
      </dgm:t>
    </dgm:pt>
    <dgm:pt modelId="{56EF22D6-DF9D-46A3-A658-14FFA411A150}">
      <dgm:prSet/>
      <dgm:spPr/>
      <dgm:t>
        <a:bodyPr/>
        <a:lstStyle/>
        <a:p>
          <a:r>
            <a:rPr lang="en-US" dirty="0"/>
            <a:t>Efficiency, reliability, and safety</a:t>
          </a:r>
        </a:p>
      </dgm:t>
    </dgm:pt>
    <dgm:pt modelId="{6A1CD7CD-1ED9-4826-922D-62DC9B6DACFC}" type="parTrans" cxnId="{E1610FC8-25A4-421C-AE49-B1575B2AEFBB}">
      <dgm:prSet/>
      <dgm:spPr/>
      <dgm:t>
        <a:bodyPr/>
        <a:lstStyle/>
        <a:p>
          <a:endParaRPr lang="en-US"/>
        </a:p>
      </dgm:t>
    </dgm:pt>
    <dgm:pt modelId="{F71EA215-2281-4142-B050-122BE9CBDEFB}" type="sibTrans" cxnId="{E1610FC8-25A4-421C-AE49-B1575B2AEFBB}">
      <dgm:prSet/>
      <dgm:spPr/>
      <dgm:t>
        <a:bodyPr/>
        <a:lstStyle/>
        <a:p>
          <a:endParaRPr lang="en-US"/>
        </a:p>
      </dgm:t>
    </dgm:pt>
    <dgm:pt modelId="{E76D2858-1397-4597-9F60-15E84D6E54E5}">
      <dgm:prSet/>
      <dgm:spPr/>
      <dgm:t>
        <a:bodyPr/>
        <a:lstStyle/>
        <a:p>
          <a:r>
            <a:rPr lang="en-US" dirty="0"/>
            <a:t>Next Generation Solutions &amp; Clean Air Program (CMAQ)</a:t>
          </a:r>
        </a:p>
      </dgm:t>
    </dgm:pt>
    <dgm:pt modelId="{046C17ED-A81B-4F41-8B2D-0D8056E611CF}" type="parTrans" cxnId="{79BF32DE-18D2-4EDD-B08C-D85B3E47A949}">
      <dgm:prSet/>
      <dgm:spPr/>
      <dgm:t>
        <a:bodyPr/>
        <a:lstStyle/>
        <a:p>
          <a:endParaRPr lang="en-US"/>
        </a:p>
      </dgm:t>
    </dgm:pt>
    <dgm:pt modelId="{6DB39492-2A6D-451A-91AC-B4ED587EB7FE}" type="sibTrans" cxnId="{79BF32DE-18D2-4EDD-B08C-D85B3E47A949}">
      <dgm:prSet/>
      <dgm:spPr/>
      <dgm:t>
        <a:bodyPr/>
        <a:lstStyle/>
        <a:p>
          <a:endParaRPr lang="en-US"/>
        </a:p>
      </dgm:t>
    </dgm:pt>
    <dgm:pt modelId="{9D03B31B-8DFD-478B-9A07-78E1A1535A68}">
      <dgm:prSet/>
      <dgm:spPr/>
      <dgm:t>
        <a:bodyPr/>
        <a:lstStyle/>
        <a:p>
          <a:r>
            <a:rPr lang="en-US" dirty="0"/>
            <a:t>Multimodal, and emissions-reducing</a:t>
          </a:r>
        </a:p>
      </dgm:t>
    </dgm:pt>
    <dgm:pt modelId="{64F6CA13-EFAA-4DC0-BA27-FDCEED7ED3C3}" type="parTrans" cxnId="{ABB777B9-0ED6-40D0-9592-5FFFBCDD9323}">
      <dgm:prSet/>
      <dgm:spPr/>
      <dgm:t>
        <a:bodyPr/>
        <a:lstStyle/>
        <a:p>
          <a:endParaRPr lang="en-US"/>
        </a:p>
      </dgm:t>
    </dgm:pt>
    <dgm:pt modelId="{3C61A6B1-8BB3-46BD-BF8A-C67684C4DFAC}" type="sibTrans" cxnId="{ABB777B9-0ED6-40D0-9592-5FFFBCDD9323}">
      <dgm:prSet/>
      <dgm:spPr/>
      <dgm:t>
        <a:bodyPr/>
        <a:lstStyle/>
        <a:p>
          <a:endParaRPr lang="en-US"/>
        </a:p>
      </dgm:t>
    </dgm:pt>
    <dgm:pt modelId="{C98DA95F-FD7F-4E0B-8A51-221BBA9E1130}">
      <dgm:prSet/>
      <dgm:spPr/>
      <dgm:t>
        <a:bodyPr/>
        <a:lstStyle/>
        <a:p>
          <a:r>
            <a:rPr lang="en-US" dirty="0"/>
            <a:t>Supports regional climate, air quality, and mode shift goals.</a:t>
          </a:r>
        </a:p>
      </dgm:t>
    </dgm:pt>
    <dgm:pt modelId="{0271E2DB-C908-4DF3-9B7C-88A59FBFFA2D}" type="parTrans" cxnId="{F1B9CE2C-34B0-40DB-91A0-475F71C0FECF}">
      <dgm:prSet/>
      <dgm:spPr/>
      <dgm:t>
        <a:bodyPr/>
        <a:lstStyle/>
        <a:p>
          <a:endParaRPr lang="en-US"/>
        </a:p>
      </dgm:t>
    </dgm:pt>
    <dgm:pt modelId="{F4E6E2E0-EE4D-4F5C-B7F8-9857253F5631}" type="sibTrans" cxnId="{F1B9CE2C-34B0-40DB-91A0-475F71C0FECF}">
      <dgm:prSet/>
      <dgm:spPr/>
      <dgm:t>
        <a:bodyPr/>
        <a:lstStyle/>
        <a:p>
          <a:endParaRPr lang="en-US"/>
        </a:p>
      </dgm:t>
    </dgm:pt>
    <dgm:pt modelId="{A2805CF3-16BF-4CD4-947B-DB878BB34690}">
      <dgm:prSet/>
      <dgm:spPr/>
      <dgm:t>
        <a:bodyPr/>
        <a:lstStyle/>
        <a:p>
          <a:r>
            <a:rPr lang="en-US" dirty="0"/>
            <a:t>Existing roadway infrastructure</a:t>
          </a:r>
        </a:p>
      </dgm:t>
    </dgm:pt>
    <dgm:pt modelId="{1A3A42BB-0822-4FF3-8CF4-BF70F801A854}" type="parTrans" cxnId="{D5A36A59-3550-4671-A877-A57207DE121F}">
      <dgm:prSet/>
      <dgm:spPr/>
    </dgm:pt>
    <dgm:pt modelId="{2C8B6642-7D48-48CA-8D1E-91023D81310F}" type="sibTrans" cxnId="{D5A36A59-3550-4671-A877-A57207DE121F}">
      <dgm:prSet/>
      <dgm:spPr/>
    </dgm:pt>
    <dgm:pt modelId="{614CB660-99EC-4935-9E04-F8583A7177CC}">
      <dgm:prSet/>
      <dgm:spPr/>
      <dgm:t>
        <a:bodyPr/>
        <a:lstStyle/>
        <a:p>
          <a:r>
            <a:rPr lang="en-US" dirty="0"/>
            <a:t>Goods movement and operations.</a:t>
          </a:r>
        </a:p>
      </dgm:t>
    </dgm:pt>
    <dgm:pt modelId="{0E1A078A-0599-4463-A088-2FC8FA59D0CF}" type="parTrans" cxnId="{345ADE46-9461-418D-9C98-86B708F1A145}">
      <dgm:prSet/>
      <dgm:spPr/>
    </dgm:pt>
    <dgm:pt modelId="{5A580465-4AC8-4F34-8E38-C1A67260D421}" type="sibTrans" cxnId="{345ADE46-9461-418D-9C98-86B708F1A145}">
      <dgm:prSet/>
      <dgm:spPr/>
    </dgm:pt>
    <dgm:pt modelId="{EA527275-9A2D-4ECB-9700-FFF1022E92E9}" type="pres">
      <dgm:prSet presAssocID="{7F02331B-6D9F-42AB-AEF2-1589FE6E05D8}" presName="Name0" presStyleCnt="0">
        <dgm:presLayoutVars>
          <dgm:dir/>
          <dgm:animLvl val="lvl"/>
          <dgm:resizeHandles val="exact"/>
        </dgm:presLayoutVars>
      </dgm:prSet>
      <dgm:spPr/>
    </dgm:pt>
    <dgm:pt modelId="{E1EED678-F676-46AB-9234-89022A45409D}" type="pres">
      <dgm:prSet presAssocID="{9F0EE9CE-BDB0-4AC2-B2D0-A35A1702942C}" presName="linNode" presStyleCnt="0"/>
      <dgm:spPr/>
    </dgm:pt>
    <dgm:pt modelId="{F4945985-AB6A-416E-B881-FD27B17331FD}" type="pres">
      <dgm:prSet presAssocID="{9F0EE9CE-BDB0-4AC2-B2D0-A35A1702942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B0DE6CE-DC6D-444C-A527-B986E6BE304F}" type="pres">
      <dgm:prSet presAssocID="{9F0EE9CE-BDB0-4AC2-B2D0-A35A1702942C}" presName="descendantText" presStyleLbl="alignAccFollowNode1" presStyleIdx="0" presStyleCnt="3">
        <dgm:presLayoutVars>
          <dgm:bulletEnabled val="1"/>
        </dgm:presLayoutVars>
      </dgm:prSet>
      <dgm:spPr/>
    </dgm:pt>
    <dgm:pt modelId="{24FF0A14-2B90-42AF-95CD-56BDAE6BEB40}" type="pres">
      <dgm:prSet presAssocID="{1074965E-F8E2-4DA9-9072-CBB327B34C57}" presName="sp" presStyleCnt="0"/>
      <dgm:spPr/>
    </dgm:pt>
    <dgm:pt modelId="{D70C9F9B-41B0-4F20-A70A-5B721B0EF2B7}" type="pres">
      <dgm:prSet presAssocID="{7C894FE4-AEE9-47BA-9D18-39364DA07C83}" presName="linNode" presStyleCnt="0"/>
      <dgm:spPr/>
    </dgm:pt>
    <dgm:pt modelId="{9ECBA011-23F6-4169-8E15-B89E2C0E21EE}" type="pres">
      <dgm:prSet presAssocID="{7C894FE4-AEE9-47BA-9D18-39364DA07C8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0C48681-CE8C-4530-A853-9F93C07DC2F0}" type="pres">
      <dgm:prSet presAssocID="{7C894FE4-AEE9-47BA-9D18-39364DA07C83}" presName="descendantText" presStyleLbl="alignAccFollowNode1" presStyleIdx="1" presStyleCnt="3">
        <dgm:presLayoutVars>
          <dgm:bulletEnabled val="1"/>
        </dgm:presLayoutVars>
      </dgm:prSet>
      <dgm:spPr/>
    </dgm:pt>
    <dgm:pt modelId="{75BF52D0-70B6-4B2D-88EA-F70716215CFC}" type="pres">
      <dgm:prSet presAssocID="{F7EF61ED-2835-43EF-8CEF-DAF601B624B7}" presName="sp" presStyleCnt="0"/>
      <dgm:spPr/>
    </dgm:pt>
    <dgm:pt modelId="{4498EAC3-783B-4200-AB93-6E68511C69A0}" type="pres">
      <dgm:prSet presAssocID="{E76D2858-1397-4597-9F60-15E84D6E54E5}" presName="linNode" presStyleCnt="0"/>
      <dgm:spPr/>
    </dgm:pt>
    <dgm:pt modelId="{0E129A2B-97EF-45AF-920C-0A10F763E6EB}" type="pres">
      <dgm:prSet presAssocID="{E76D2858-1397-4597-9F60-15E84D6E54E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245D5AD-28E2-4FDD-B2C3-85FCC43FEEF8}" type="pres">
      <dgm:prSet presAssocID="{E76D2858-1397-4597-9F60-15E84D6E54E5}" presName="descendantText" presStyleLbl="alignAccFollowNode1" presStyleIdx="2" presStyleCnt="3" custLinFactNeighborX="0" custLinFactNeighborY="0">
        <dgm:presLayoutVars>
          <dgm:bulletEnabled val="1"/>
        </dgm:presLayoutVars>
      </dgm:prSet>
      <dgm:spPr/>
    </dgm:pt>
  </dgm:ptLst>
  <dgm:cxnLst>
    <dgm:cxn modelId="{02F6C61C-8093-44EA-953C-A694EC6BBDE8}" srcId="{7F02331B-6D9F-42AB-AEF2-1589FE6E05D8}" destId="{9F0EE9CE-BDB0-4AC2-B2D0-A35A1702942C}" srcOrd="0" destOrd="0" parTransId="{E4DE2B24-3E1E-4C70-9389-57BDA7012415}" sibTransId="{1074965E-F8E2-4DA9-9072-CBB327B34C57}"/>
    <dgm:cxn modelId="{1EF0C725-FADB-46BC-9DF9-C57E4FC389AA}" type="presOf" srcId="{56EF22D6-DF9D-46A3-A658-14FFA411A150}" destId="{B0C48681-CE8C-4530-A853-9F93C07DC2F0}" srcOrd="0" destOrd="0" presId="urn:microsoft.com/office/officeart/2005/8/layout/vList5"/>
    <dgm:cxn modelId="{F1B9CE2C-34B0-40DB-91A0-475F71C0FECF}" srcId="{E76D2858-1397-4597-9F60-15E84D6E54E5}" destId="{C98DA95F-FD7F-4E0B-8A51-221BBA9E1130}" srcOrd="1" destOrd="0" parTransId="{0271E2DB-C908-4DF3-9B7C-88A59FBFFA2D}" sibTransId="{F4E6E2E0-EE4D-4F5C-B7F8-9857253F5631}"/>
    <dgm:cxn modelId="{6557413C-0BBA-4B0B-8B6D-4C70A9930D8F}" type="presOf" srcId="{9D03B31B-8DFD-478B-9A07-78E1A1535A68}" destId="{7245D5AD-28E2-4FDD-B2C3-85FCC43FEEF8}" srcOrd="0" destOrd="0" presId="urn:microsoft.com/office/officeart/2005/8/layout/vList5"/>
    <dgm:cxn modelId="{9642E160-FE78-4E1F-9040-5EDB8616DCF7}" type="presOf" srcId="{A2805CF3-16BF-4CD4-947B-DB878BB34690}" destId="{4B0DE6CE-DC6D-444C-A527-B986E6BE304F}" srcOrd="0" destOrd="1" presId="urn:microsoft.com/office/officeart/2005/8/layout/vList5"/>
    <dgm:cxn modelId="{345ADE46-9461-418D-9C98-86B708F1A145}" srcId="{7C894FE4-AEE9-47BA-9D18-39364DA07C83}" destId="{614CB660-99EC-4935-9E04-F8583A7177CC}" srcOrd="1" destOrd="0" parTransId="{0E1A078A-0599-4463-A088-2FC8FA59D0CF}" sibTransId="{5A580465-4AC8-4F34-8E38-C1A67260D421}"/>
    <dgm:cxn modelId="{A6EDFD69-393B-4FFB-8670-4E705F6B7C67}" type="presOf" srcId="{C98DA95F-FD7F-4E0B-8A51-221BBA9E1130}" destId="{7245D5AD-28E2-4FDD-B2C3-85FCC43FEEF8}" srcOrd="0" destOrd="1" presId="urn:microsoft.com/office/officeart/2005/8/layout/vList5"/>
    <dgm:cxn modelId="{C3DA754D-66F0-40B4-847B-07534E259DDA}" type="presOf" srcId="{614CB660-99EC-4935-9E04-F8583A7177CC}" destId="{B0C48681-CE8C-4530-A853-9F93C07DC2F0}" srcOrd="0" destOrd="1" presId="urn:microsoft.com/office/officeart/2005/8/layout/vList5"/>
    <dgm:cxn modelId="{E6828670-F7E7-4B7E-8B43-D2E47AFE23F7}" type="presOf" srcId="{4DCFD046-0318-4467-A4BD-E06B6EAC06F2}" destId="{4B0DE6CE-DC6D-444C-A527-B986E6BE304F}" srcOrd="0" destOrd="0" presId="urn:microsoft.com/office/officeart/2005/8/layout/vList5"/>
    <dgm:cxn modelId="{961FFB71-9DA9-4EC6-9184-A019003FC753}" type="presOf" srcId="{7C894FE4-AEE9-47BA-9D18-39364DA07C83}" destId="{9ECBA011-23F6-4169-8E15-B89E2C0E21EE}" srcOrd="0" destOrd="0" presId="urn:microsoft.com/office/officeart/2005/8/layout/vList5"/>
    <dgm:cxn modelId="{80F33C77-5569-47E8-BFD3-C00AA81069BA}" srcId="{7F02331B-6D9F-42AB-AEF2-1589FE6E05D8}" destId="{7C894FE4-AEE9-47BA-9D18-39364DA07C83}" srcOrd="1" destOrd="0" parTransId="{A203DA3B-5F68-448F-B080-BEBEDD977643}" sibTransId="{F7EF61ED-2835-43EF-8CEF-DAF601B624B7}"/>
    <dgm:cxn modelId="{FCE5AD58-4946-4BE9-B82B-3618EA954DFE}" type="presOf" srcId="{9F0EE9CE-BDB0-4AC2-B2D0-A35A1702942C}" destId="{F4945985-AB6A-416E-B881-FD27B17331FD}" srcOrd="0" destOrd="0" presId="urn:microsoft.com/office/officeart/2005/8/layout/vList5"/>
    <dgm:cxn modelId="{D5A36A59-3550-4671-A877-A57207DE121F}" srcId="{9F0EE9CE-BDB0-4AC2-B2D0-A35A1702942C}" destId="{A2805CF3-16BF-4CD4-947B-DB878BB34690}" srcOrd="1" destOrd="0" parTransId="{1A3A42BB-0822-4FF3-8CF4-BF70F801A854}" sibTransId="{2C8B6642-7D48-48CA-8D1E-91023D81310F}"/>
    <dgm:cxn modelId="{6C23838B-738E-40A9-88A2-CD285E16AE08}" type="presOf" srcId="{7F02331B-6D9F-42AB-AEF2-1589FE6E05D8}" destId="{EA527275-9A2D-4ECB-9700-FFF1022E92E9}" srcOrd="0" destOrd="0" presId="urn:microsoft.com/office/officeart/2005/8/layout/vList5"/>
    <dgm:cxn modelId="{ABB777B9-0ED6-40D0-9592-5FFFBCDD9323}" srcId="{E76D2858-1397-4597-9F60-15E84D6E54E5}" destId="{9D03B31B-8DFD-478B-9A07-78E1A1535A68}" srcOrd="0" destOrd="0" parTransId="{64F6CA13-EFAA-4DC0-BA27-FDCEED7ED3C3}" sibTransId="{3C61A6B1-8BB3-46BD-BF8A-C67684C4DFAC}"/>
    <dgm:cxn modelId="{E976E5BD-A6B7-46E0-82D6-66C56126F66C}" srcId="{9F0EE9CE-BDB0-4AC2-B2D0-A35A1702942C}" destId="{4DCFD046-0318-4467-A4BD-E06B6EAC06F2}" srcOrd="0" destOrd="0" parTransId="{49DEC60D-D215-47D6-B420-1EE8F93EFFBD}" sibTransId="{E949DB6E-7280-461E-A3E6-70641C8F4B86}"/>
    <dgm:cxn modelId="{E1610FC8-25A4-421C-AE49-B1575B2AEFBB}" srcId="{7C894FE4-AEE9-47BA-9D18-39364DA07C83}" destId="{56EF22D6-DF9D-46A3-A658-14FFA411A150}" srcOrd="0" destOrd="0" parTransId="{6A1CD7CD-1ED9-4826-922D-62DC9B6DACFC}" sibTransId="{F71EA215-2281-4142-B050-122BE9CBDEFB}"/>
    <dgm:cxn modelId="{7ABDC3DD-EDF2-4FF9-BAF2-A925272FA8F0}" type="presOf" srcId="{E76D2858-1397-4597-9F60-15E84D6E54E5}" destId="{0E129A2B-97EF-45AF-920C-0A10F763E6EB}" srcOrd="0" destOrd="0" presId="urn:microsoft.com/office/officeart/2005/8/layout/vList5"/>
    <dgm:cxn modelId="{79BF32DE-18D2-4EDD-B08C-D85B3E47A949}" srcId="{7F02331B-6D9F-42AB-AEF2-1589FE6E05D8}" destId="{E76D2858-1397-4597-9F60-15E84D6E54E5}" srcOrd="2" destOrd="0" parTransId="{046C17ED-A81B-4F41-8B2D-0D8056E611CF}" sibTransId="{6DB39492-2A6D-451A-91AC-B4ED587EB7FE}"/>
    <dgm:cxn modelId="{836CAADA-33AF-4DA6-973A-F684BCA9E276}" type="presParOf" srcId="{EA527275-9A2D-4ECB-9700-FFF1022E92E9}" destId="{E1EED678-F676-46AB-9234-89022A45409D}" srcOrd="0" destOrd="0" presId="urn:microsoft.com/office/officeart/2005/8/layout/vList5"/>
    <dgm:cxn modelId="{2DEA03C0-755C-4E29-82B4-ACD8BF989E85}" type="presParOf" srcId="{E1EED678-F676-46AB-9234-89022A45409D}" destId="{F4945985-AB6A-416E-B881-FD27B17331FD}" srcOrd="0" destOrd="0" presId="urn:microsoft.com/office/officeart/2005/8/layout/vList5"/>
    <dgm:cxn modelId="{13E4FD71-9DC4-4164-8298-E6CB664B9A67}" type="presParOf" srcId="{E1EED678-F676-46AB-9234-89022A45409D}" destId="{4B0DE6CE-DC6D-444C-A527-B986E6BE304F}" srcOrd="1" destOrd="0" presId="urn:microsoft.com/office/officeart/2005/8/layout/vList5"/>
    <dgm:cxn modelId="{E76A2FA8-1978-4940-87A0-A562379D19AE}" type="presParOf" srcId="{EA527275-9A2D-4ECB-9700-FFF1022E92E9}" destId="{24FF0A14-2B90-42AF-95CD-56BDAE6BEB40}" srcOrd="1" destOrd="0" presId="urn:microsoft.com/office/officeart/2005/8/layout/vList5"/>
    <dgm:cxn modelId="{C7217921-20D3-482D-BDB3-042873C70CA8}" type="presParOf" srcId="{EA527275-9A2D-4ECB-9700-FFF1022E92E9}" destId="{D70C9F9B-41B0-4F20-A70A-5B721B0EF2B7}" srcOrd="2" destOrd="0" presId="urn:microsoft.com/office/officeart/2005/8/layout/vList5"/>
    <dgm:cxn modelId="{18766A86-134F-4059-B598-802A0D2EE31D}" type="presParOf" srcId="{D70C9F9B-41B0-4F20-A70A-5B721B0EF2B7}" destId="{9ECBA011-23F6-4169-8E15-B89E2C0E21EE}" srcOrd="0" destOrd="0" presId="urn:microsoft.com/office/officeart/2005/8/layout/vList5"/>
    <dgm:cxn modelId="{C7175FB3-3C31-43F8-A5DE-403024650B7C}" type="presParOf" srcId="{D70C9F9B-41B0-4F20-A70A-5B721B0EF2B7}" destId="{B0C48681-CE8C-4530-A853-9F93C07DC2F0}" srcOrd="1" destOrd="0" presId="urn:microsoft.com/office/officeart/2005/8/layout/vList5"/>
    <dgm:cxn modelId="{8A9FD731-7815-4B6A-919D-B4F101F1EFCA}" type="presParOf" srcId="{EA527275-9A2D-4ECB-9700-FFF1022E92E9}" destId="{75BF52D0-70B6-4B2D-88EA-F70716215CFC}" srcOrd="3" destOrd="0" presId="urn:microsoft.com/office/officeart/2005/8/layout/vList5"/>
    <dgm:cxn modelId="{74A0AC84-A1DD-4A40-B2DE-CDCDE27712B4}" type="presParOf" srcId="{EA527275-9A2D-4ECB-9700-FFF1022E92E9}" destId="{4498EAC3-783B-4200-AB93-6E68511C69A0}" srcOrd="4" destOrd="0" presId="urn:microsoft.com/office/officeart/2005/8/layout/vList5"/>
    <dgm:cxn modelId="{CADABC2D-5282-4E43-AE54-D106F821FED7}" type="presParOf" srcId="{4498EAC3-783B-4200-AB93-6E68511C69A0}" destId="{0E129A2B-97EF-45AF-920C-0A10F763E6EB}" srcOrd="0" destOrd="0" presId="urn:microsoft.com/office/officeart/2005/8/layout/vList5"/>
    <dgm:cxn modelId="{371328DE-09D8-4C79-B19D-C36B52D87056}" type="presParOf" srcId="{4498EAC3-783B-4200-AB93-6E68511C69A0}" destId="{7245D5AD-28E2-4FDD-B2C3-85FCC43FEE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38325-9FE4-4CCD-9B93-A160BC1210C3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BE4B6F-FF25-4CDD-A962-DDEF84C9F73A}">
      <dgm:prSet custT="1"/>
      <dgm:spPr/>
      <dgm:t>
        <a:bodyPr/>
        <a:lstStyle/>
        <a:p>
          <a:r>
            <a:rPr lang="en-US" sz="1800" b="1" dirty="0"/>
            <a:t>Surface Transportation Block Grant (STBG) </a:t>
          </a:r>
          <a:endParaRPr lang="en-US" sz="1800" dirty="0"/>
        </a:p>
      </dgm:t>
    </dgm:pt>
    <dgm:pt modelId="{BF5884E3-C20D-45BE-8913-605DC55A6267}" type="parTrans" cxnId="{0469E608-54AF-4617-87F0-E0B1CD55DA17}">
      <dgm:prSet/>
      <dgm:spPr/>
      <dgm:t>
        <a:bodyPr/>
        <a:lstStyle/>
        <a:p>
          <a:endParaRPr lang="en-US"/>
        </a:p>
      </dgm:t>
    </dgm:pt>
    <dgm:pt modelId="{8F675C0B-9929-4223-BD74-4BECD73A0D79}" type="sibTrans" cxnId="{0469E608-54AF-4617-87F0-E0B1CD55DA17}">
      <dgm:prSet/>
      <dgm:spPr/>
      <dgm:t>
        <a:bodyPr/>
        <a:lstStyle/>
        <a:p>
          <a:endParaRPr lang="en-US"/>
        </a:p>
      </dgm:t>
    </dgm:pt>
    <dgm:pt modelId="{6DAD2B46-FDBD-4974-A242-0C6AD76070FB}">
      <dgm:prSet custT="1"/>
      <dgm:spPr/>
      <dgm:t>
        <a:bodyPr/>
        <a:lstStyle/>
        <a:p>
          <a:r>
            <a:rPr lang="en-US" sz="1800" dirty="0"/>
            <a:t>Very flexible source of federal funds</a:t>
          </a:r>
        </a:p>
      </dgm:t>
    </dgm:pt>
    <dgm:pt modelId="{0F324087-7123-4150-8596-077712131DE7}" type="parTrans" cxnId="{5BD4122E-3DE4-4E2F-9C3C-450BDBBC66D3}">
      <dgm:prSet/>
      <dgm:spPr/>
      <dgm:t>
        <a:bodyPr/>
        <a:lstStyle/>
        <a:p>
          <a:endParaRPr lang="en-US"/>
        </a:p>
      </dgm:t>
    </dgm:pt>
    <dgm:pt modelId="{5794FD4F-0093-47D5-AA53-F31E10213EEE}" type="sibTrans" cxnId="{5BD4122E-3DE4-4E2F-9C3C-450BDBBC66D3}">
      <dgm:prSet/>
      <dgm:spPr/>
      <dgm:t>
        <a:bodyPr/>
        <a:lstStyle/>
        <a:p>
          <a:endParaRPr lang="en-US"/>
        </a:p>
      </dgm:t>
    </dgm:pt>
    <dgm:pt modelId="{C4964C3F-2C58-4148-919A-AE00A6147093}">
      <dgm:prSet custT="1"/>
      <dgm:spPr/>
      <dgm:t>
        <a:bodyPr/>
        <a:lstStyle/>
        <a:p>
          <a:r>
            <a:rPr lang="en-US" sz="1800" dirty="0"/>
            <a:t>Formula funding program distributed through FHWA</a:t>
          </a:r>
        </a:p>
      </dgm:t>
    </dgm:pt>
    <dgm:pt modelId="{DDD4C559-C6A9-478C-98F8-4734927A2AFF}" type="parTrans" cxnId="{F7AB1977-AB51-4820-8564-4E1033C0BE9B}">
      <dgm:prSet/>
      <dgm:spPr/>
      <dgm:t>
        <a:bodyPr/>
        <a:lstStyle/>
        <a:p>
          <a:endParaRPr lang="en-US"/>
        </a:p>
      </dgm:t>
    </dgm:pt>
    <dgm:pt modelId="{DB3DF7D1-35EE-4B10-8F7F-899F4724FCA4}" type="sibTrans" cxnId="{F7AB1977-AB51-4820-8564-4E1033C0BE9B}">
      <dgm:prSet/>
      <dgm:spPr/>
      <dgm:t>
        <a:bodyPr/>
        <a:lstStyle/>
        <a:p>
          <a:endParaRPr lang="en-US"/>
        </a:p>
      </dgm:t>
    </dgm:pt>
    <dgm:pt modelId="{5CD500EE-05E6-4D27-8E6E-C76B07853E20}">
      <dgm:prSet custT="1"/>
      <dgm:spPr/>
      <dgm:t>
        <a:bodyPr/>
        <a:lstStyle/>
        <a:p>
          <a:r>
            <a:rPr lang="en-US" sz="1800" b="1" dirty="0"/>
            <a:t>Congestion Mitigation and Air Quality Program (CMAQ)</a:t>
          </a:r>
          <a:endParaRPr lang="en-US" sz="1800" dirty="0"/>
        </a:p>
      </dgm:t>
    </dgm:pt>
    <dgm:pt modelId="{B4D57EA9-A514-4E8F-A8CB-2917268273B1}" type="parTrans" cxnId="{79B268D1-2680-4D02-B5C5-AF67FA0613FD}">
      <dgm:prSet/>
      <dgm:spPr/>
      <dgm:t>
        <a:bodyPr/>
        <a:lstStyle/>
        <a:p>
          <a:endParaRPr lang="en-US"/>
        </a:p>
      </dgm:t>
    </dgm:pt>
    <dgm:pt modelId="{2586F762-B178-4822-9DC8-97C999CC98A1}" type="sibTrans" cxnId="{79B268D1-2680-4D02-B5C5-AF67FA0613FD}">
      <dgm:prSet/>
      <dgm:spPr/>
      <dgm:t>
        <a:bodyPr/>
        <a:lstStyle/>
        <a:p>
          <a:endParaRPr lang="en-US"/>
        </a:p>
      </dgm:t>
    </dgm:pt>
    <dgm:pt modelId="{104D2C31-3EA7-4A4F-811A-9608E0338D6D}">
      <dgm:prSet custT="1"/>
      <dgm:spPr/>
      <dgm:t>
        <a:bodyPr/>
        <a:lstStyle/>
        <a:p>
          <a:r>
            <a:rPr lang="en-US" sz="1800" dirty="0"/>
            <a:t>More limited than STBG</a:t>
          </a:r>
        </a:p>
      </dgm:t>
    </dgm:pt>
    <dgm:pt modelId="{8ABF8A3B-DB44-42A2-85BB-5F91591FE533}" type="parTrans" cxnId="{F7932B6B-5C87-4F3D-818D-06E08DBE77D0}">
      <dgm:prSet/>
      <dgm:spPr/>
      <dgm:t>
        <a:bodyPr/>
        <a:lstStyle/>
        <a:p>
          <a:endParaRPr lang="en-US"/>
        </a:p>
      </dgm:t>
    </dgm:pt>
    <dgm:pt modelId="{A844B957-8F19-441B-A3C8-8C2DCE329BC4}" type="sibTrans" cxnId="{F7932B6B-5C87-4F3D-818D-06E08DBE77D0}">
      <dgm:prSet/>
      <dgm:spPr/>
      <dgm:t>
        <a:bodyPr/>
        <a:lstStyle/>
        <a:p>
          <a:endParaRPr lang="en-US"/>
        </a:p>
      </dgm:t>
    </dgm:pt>
    <dgm:pt modelId="{C733ADDE-9944-486F-935F-3AD3D44BAFF0}">
      <dgm:prSet custT="1"/>
      <dgm:spPr/>
      <dgm:t>
        <a:bodyPr/>
        <a:lstStyle/>
        <a:p>
          <a:r>
            <a:rPr lang="en-US" sz="1800" dirty="0"/>
            <a:t>Must include air quality benefits</a:t>
          </a:r>
        </a:p>
      </dgm:t>
    </dgm:pt>
    <dgm:pt modelId="{56726A56-DBD8-491C-8BB2-1369E78B214E}" type="parTrans" cxnId="{2C97DFCD-83FF-48AF-8141-E5FAA2C70F10}">
      <dgm:prSet/>
      <dgm:spPr/>
      <dgm:t>
        <a:bodyPr/>
        <a:lstStyle/>
        <a:p>
          <a:endParaRPr lang="en-US"/>
        </a:p>
      </dgm:t>
    </dgm:pt>
    <dgm:pt modelId="{E6ACEAAF-CB61-4708-AE47-2CCBF60E777C}" type="sibTrans" cxnId="{2C97DFCD-83FF-48AF-8141-E5FAA2C70F10}">
      <dgm:prSet/>
      <dgm:spPr/>
      <dgm:t>
        <a:bodyPr/>
        <a:lstStyle/>
        <a:p>
          <a:endParaRPr lang="en-US"/>
        </a:p>
      </dgm:t>
    </dgm:pt>
    <dgm:pt modelId="{9720329C-4274-4205-9C90-B44DB5F7820A}">
      <dgm:prSet custT="1"/>
      <dgm:spPr/>
      <dgm:t>
        <a:bodyPr/>
        <a:lstStyle/>
        <a:p>
          <a:r>
            <a:rPr lang="en-US" sz="1800" dirty="0"/>
            <a:t>Must go to non-attainment or maintenance areas</a:t>
          </a:r>
        </a:p>
      </dgm:t>
    </dgm:pt>
    <dgm:pt modelId="{FEFE5E20-BE93-44F8-B6B1-F6740C27D74A}" type="parTrans" cxnId="{1715CC20-FA49-4563-86BF-769BDA549B14}">
      <dgm:prSet/>
      <dgm:spPr/>
      <dgm:t>
        <a:bodyPr/>
        <a:lstStyle/>
        <a:p>
          <a:endParaRPr lang="en-US"/>
        </a:p>
      </dgm:t>
    </dgm:pt>
    <dgm:pt modelId="{43D51BE8-7C49-4EF8-8F39-4136CDF7856F}" type="sibTrans" cxnId="{1715CC20-FA49-4563-86BF-769BDA549B14}">
      <dgm:prSet/>
      <dgm:spPr/>
      <dgm:t>
        <a:bodyPr/>
        <a:lstStyle/>
        <a:p>
          <a:endParaRPr lang="en-US"/>
        </a:p>
      </dgm:t>
    </dgm:pt>
    <dgm:pt modelId="{B50B1987-B940-407F-AAA2-C1AEB4807693}">
      <dgm:prSet custT="1"/>
      <dgm:spPr/>
      <dgm:t>
        <a:bodyPr/>
        <a:lstStyle/>
        <a:p>
          <a:r>
            <a:rPr lang="en-US" sz="1800" dirty="0"/>
            <a:t>Formula funding program distributed through FHWA</a:t>
          </a:r>
          <a:endParaRPr lang="en-US" sz="1800" i="1" dirty="0"/>
        </a:p>
      </dgm:t>
    </dgm:pt>
    <dgm:pt modelId="{CE00791E-D00D-4145-BD8F-1020BF582E25}" type="parTrans" cxnId="{1EF926F2-1513-4BE0-9010-0F955B6B6D90}">
      <dgm:prSet/>
      <dgm:spPr/>
      <dgm:t>
        <a:bodyPr/>
        <a:lstStyle/>
        <a:p>
          <a:endParaRPr lang="en-US"/>
        </a:p>
      </dgm:t>
    </dgm:pt>
    <dgm:pt modelId="{87B2FD97-D09B-4165-A15D-3C984116E45D}" type="sibTrans" cxnId="{1EF926F2-1513-4BE0-9010-0F955B6B6D90}">
      <dgm:prSet/>
      <dgm:spPr/>
      <dgm:t>
        <a:bodyPr/>
        <a:lstStyle/>
        <a:p>
          <a:endParaRPr lang="en-US"/>
        </a:p>
      </dgm:t>
    </dgm:pt>
    <dgm:pt modelId="{694A151A-95B7-4023-A2C6-413F185A56F4}">
      <dgm:prSet custT="1"/>
      <dgm:spPr/>
      <dgm:t>
        <a:bodyPr/>
        <a:lstStyle/>
        <a:p>
          <a:r>
            <a:rPr lang="en-US" sz="1800" dirty="0"/>
            <a:t>Funding for Projects on the Federal Aid System</a:t>
          </a:r>
        </a:p>
      </dgm:t>
    </dgm:pt>
    <dgm:pt modelId="{6F021EFC-29FB-44B1-9E0D-89C8AE97C5D4}" type="parTrans" cxnId="{C51AAAF3-8729-4943-BAA4-36D88FEE2014}">
      <dgm:prSet/>
      <dgm:spPr/>
      <dgm:t>
        <a:bodyPr/>
        <a:lstStyle/>
        <a:p>
          <a:endParaRPr lang="en-US"/>
        </a:p>
      </dgm:t>
    </dgm:pt>
    <dgm:pt modelId="{8F917807-5CBC-40BC-B194-EA0F5DB6875E}" type="sibTrans" cxnId="{C51AAAF3-8729-4943-BAA4-36D88FEE2014}">
      <dgm:prSet/>
      <dgm:spPr/>
      <dgm:t>
        <a:bodyPr/>
        <a:lstStyle/>
        <a:p>
          <a:endParaRPr lang="en-US"/>
        </a:p>
      </dgm:t>
    </dgm:pt>
    <dgm:pt modelId="{342BEF42-76F0-4B1D-B23A-5FF34146F2B4}" type="pres">
      <dgm:prSet presAssocID="{34638325-9FE4-4CCD-9B93-A160BC1210C3}" presName="linear" presStyleCnt="0">
        <dgm:presLayoutVars>
          <dgm:dir/>
          <dgm:animLvl val="lvl"/>
          <dgm:resizeHandles val="exact"/>
        </dgm:presLayoutVars>
      </dgm:prSet>
      <dgm:spPr/>
    </dgm:pt>
    <dgm:pt modelId="{3AED1578-9C85-4B4D-958B-471B03291EE3}" type="pres">
      <dgm:prSet presAssocID="{D1BE4B6F-FF25-4CDD-A962-DDEF84C9F73A}" presName="parentLin" presStyleCnt="0"/>
      <dgm:spPr/>
    </dgm:pt>
    <dgm:pt modelId="{1FA80D99-1154-4F4E-BD03-827B741AC042}" type="pres">
      <dgm:prSet presAssocID="{D1BE4B6F-FF25-4CDD-A962-DDEF84C9F73A}" presName="parentLeftMargin" presStyleLbl="node1" presStyleIdx="0" presStyleCnt="2"/>
      <dgm:spPr/>
    </dgm:pt>
    <dgm:pt modelId="{12D4609F-536A-47C8-819B-8CAEA4D8CC43}" type="pres">
      <dgm:prSet presAssocID="{D1BE4B6F-FF25-4CDD-A962-DDEF84C9F73A}" presName="parentText" presStyleLbl="node1" presStyleIdx="0" presStyleCnt="2" custScaleX="119747">
        <dgm:presLayoutVars>
          <dgm:chMax val="0"/>
          <dgm:bulletEnabled val="1"/>
        </dgm:presLayoutVars>
      </dgm:prSet>
      <dgm:spPr/>
    </dgm:pt>
    <dgm:pt modelId="{2446195D-343B-486C-8B9F-CD180A501749}" type="pres">
      <dgm:prSet presAssocID="{D1BE4B6F-FF25-4CDD-A962-DDEF84C9F73A}" presName="negativeSpace" presStyleCnt="0"/>
      <dgm:spPr/>
    </dgm:pt>
    <dgm:pt modelId="{DE0DC80F-D8D1-47AF-ACED-458546D5AB38}" type="pres">
      <dgm:prSet presAssocID="{D1BE4B6F-FF25-4CDD-A962-DDEF84C9F73A}" presName="childText" presStyleLbl="conFgAcc1" presStyleIdx="0" presStyleCnt="2">
        <dgm:presLayoutVars>
          <dgm:bulletEnabled val="1"/>
        </dgm:presLayoutVars>
      </dgm:prSet>
      <dgm:spPr/>
    </dgm:pt>
    <dgm:pt modelId="{1C630780-90D6-4BE5-8F8A-DC2A1D3B3B2E}" type="pres">
      <dgm:prSet presAssocID="{8F675C0B-9929-4223-BD74-4BECD73A0D79}" presName="spaceBetweenRectangles" presStyleCnt="0"/>
      <dgm:spPr/>
    </dgm:pt>
    <dgm:pt modelId="{9F82E30C-73F5-418E-A8A6-615249818B95}" type="pres">
      <dgm:prSet presAssocID="{5CD500EE-05E6-4D27-8E6E-C76B07853E20}" presName="parentLin" presStyleCnt="0"/>
      <dgm:spPr/>
    </dgm:pt>
    <dgm:pt modelId="{05708B48-31FB-4D66-AF38-A7FFAC16F3A6}" type="pres">
      <dgm:prSet presAssocID="{5CD500EE-05E6-4D27-8E6E-C76B07853E20}" presName="parentLeftMargin" presStyleLbl="node1" presStyleIdx="0" presStyleCnt="2"/>
      <dgm:spPr/>
    </dgm:pt>
    <dgm:pt modelId="{9650EB12-4934-40E7-85E7-2AD0FA25E609}" type="pres">
      <dgm:prSet presAssocID="{5CD500EE-05E6-4D27-8E6E-C76B07853E20}" presName="parentText" presStyleLbl="node1" presStyleIdx="1" presStyleCnt="2" custScaleX="119747">
        <dgm:presLayoutVars>
          <dgm:chMax val="0"/>
          <dgm:bulletEnabled val="1"/>
        </dgm:presLayoutVars>
      </dgm:prSet>
      <dgm:spPr/>
    </dgm:pt>
    <dgm:pt modelId="{F02253AE-E2DD-4333-BA02-6BDF90E92DAD}" type="pres">
      <dgm:prSet presAssocID="{5CD500EE-05E6-4D27-8E6E-C76B07853E20}" presName="negativeSpace" presStyleCnt="0"/>
      <dgm:spPr/>
    </dgm:pt>
    <dgm:pt modelId="{5C4B13E1-E303-4C66-9EE0-82E8CA65AE1F}" type="pres">
      <dgm:prSet presAssocID="{5CD500EE-05E6-4D27-8E6E-C76B07853E2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469E608-54AF-4617-87F0-E0B1CD55DA17}" srcId="{34638325-9FE4-4CCD-9B93-A160BC1210C3}" destId="{D1BE4B6F-FF25-4CDD-A962-DDEF84C9F73A}" srcOrd="0" destOrd="0" parTransId="{BF5884E3-C20D-45BE-8913-605DC55A6267}" sibTransId="{8F675C0B-9929-4223-BD74-4BECD73A0D79}"/>
    <dgm:cxn modelId="{AA11100A-B98D-4C49-B3A1-B085851F10EE}" type="presOf" srcId="{D1BE4B6F-FF25-4CDD-A962-DDEF84C9F73A}" destId="{12D4609F-536A-47C8-819B-8CAEA4D8CC43}" srcOrd="1" destOrd="0" presId="urn:microsoft.com/office/officeart/2005/8/layout/list1"/>
    <dgm:cxn modelId="{1715CC20-FA49-4563-86BF-769BDA549B14}" srcId="{5CD500EE-05E6-4D27-8E6E-C76B07853E20}" destId="{9720329C-4274-4205-9C90-B44DB5F7820A}" srcOrd="2" destOrd="0" parTransId="{FEFE5E20-BE93-44F8-B6B1-F6740C27D74A}" sibTransId="{43D51BE8-7C49-4EF8-8F39-4136CDF7856F}"/>
    <dgm:cxn modelId="{5BD4122E-3DE4-4E2F-9C3C-450BDBBC66D3}" srcId="{D1BE4B6F-FF25-4CDD-A962-DDEF84C9F73A}" destId="{6DAD2B46-FDBD-4974-A242-0C6AD76070FB}" srcOrd="0" destOrd="0" parTransId="{0F324087-7123-4150-8596-077712131DE7}" sibTransId="{5794FD4F-0093-47D5-AA53-F31E10213EEE}"/>
    <dgm:cxn modelId="{8BCF7C3D-F65B-4053-AE9C-2DE589D11088}" type="presOf" srcId="{104D2C31-3EA7-4A4F-811A-9608E0338D6D}" destId="{5C4B13E1-E303-4C66-9EE0-82E8CA65AE1F}" srcOrd="0" destOrd="0" presId="urn:microsoft.com/office/officeart/2005/8/layout/list1"/>
    <dgm:cxn modelId="{1FFF5263-6BFA-4B11-A955-C25BC2D74E12}" type="presOf" srcId="{5CD500EE-05E6-4D27-8E6E-C76B07853E20}" destId="{9650EB12-4934-40E7-85E7-2AD0FA25E609}" srcOrd="1" destOrd="0" presId="urn:microsoft.com/office/officeart/2005/8/layout/list1"/>
    <dgm:cxn modelId="{F7932B6B-5C87-4F3D-818D-06E08DBE77D0}" srcId="{5CD500EE-05E6-4D27-8E6E-C76B07853E20}" destId="{104D2C31-3EA7-4A4F-811A-9608E0338D6D}" srcOrd="0" destOrd="0" parTransId="{8ABF8A3B-DB44-42A2-85BB-5F91591FE533}" sibTransId="{A844B957-8F19-441B-A3C8-8C2DCE329BC4}"/>
    <dgm:cxn modelId="{A539324D-C76F-4640-90FD-759BEBC8700A}" type="presOf" srcId="{34638325-9FE4-4CCD-9B93-A160BC1210C3}" destId="{342BEF42-76F0-4B1D-B23A-5FF34146F2B4}" srcOrd="0" destOrd="0" presId="urn:microsoft.com/office/officeart/2005/8/layout/list1"/>
    <dgm:cxn modelId="{F7AB1977-AB51-4820-8564-4E1033C0BE9B}" srcId="{D1BE4B6F-FF25-4CDD-A962-DDEF84C9F73A}" destId="{C4964C3F-2C58-4148-919A-AE00A6147093}" srcOrd="2" destOrd="0" parTransId="{DDD4C559-C6A9-478C-98F8-4734927A2AFF}" sibTransId="{DB3DF7D1-35EE-4B10-8F7F-899F4724FCA4}"/>
    <dgm:cxn modelId="{69C9DF8B-836B-4239-A70E-22F2F80F5B9F}" type="presOf" srcId="{C733ADDE-9944-486F-935F-3AD3D44BAFF0}" destId="{5C4B13E1-E303-4C66-9EE0-82E8CA65AE1F}" srcOrd="0" destOrd="1" presId="urn:microsoft.com/office/officeart/2005/8/layout/list1"/>
    <dgm:cxn modelId="{9DFB51A0-9825-4510-9CBD-835C964CC872}" type="presOf" srcId="{6DAD2B46-FDBD-4974-A242-0C6AD76070FB}" destId="{DE0DC80F-D8D1-47AF-ACED-458546D5AB38}" srcOrd="0" destOrd="0" presId="urn:microsoft.com/office/officeart/2005/8/layout/list1"/>
    <dgm:cxn modelId="{4473DBBC-56B0-4034-BB02-F89C2262359A}" type="presOf" srcId="{5CD500EE-05E6-4D27-8E6E-C76B07853E20}" destId="{05708B48-31FB-4D66-AF38-A7FFAC16F3A6}" srcOrd="0" destOrd="0" presId="urn:microsoft.com/office/officeart/2005/8/layout/list1"/>
    <dgm:cxn modelId="{9B2E7FC3-7CB1-4F42-8F4D-1CDAF56C0FEC}" type="presOf" srcId="{9720329C-4274-4205-9C90-B44DB5F7820A}" destId="{5C4B13E1-E303-4C66-9EE0-82E8CA65AE1F}" srcOrd="0" destOrd="2" presId="urn:microsoft.com/office/officeart/2005/8/layout/list1"/>
    <dgm:cxn modelId="{2C97DFCD-83FF-48AF-8141-E5FAA2C70F10}" srcId="{5CD500EE-05E6-4D27-8E6E-C76B07853E20}" destId="{C733ADDE-9944-486F-935F-3AD3D44BAFF0}" srcOrd="1" destOrd="0" parTransId="{56726A56-DBD8-491C-8BB2-1369E78B214E}" sibTransId="{E6ACEAAF-CB61-4708-AE47-2CCBF60E777C}"/>
    <dgm:cxn modelId="{79B268D1-2680-4D02-B5C5-AF67FA0613FD}" srcId="{34638325-9FE4-4CCD-9B93-A160BC1210C3}" destId="{5CD500EE-05E6-4D27-8E6E-C76B07853E20}" srcOrd="1" destOrd="0" parTransId="{B4D57EA9-A514-4E8F-A8CB-2917268273B1}" sibTransId="{2586F762-B178-4822-9DC8-97C999CC98A1}"/>
    <dgm:cxn modelId="{88D8AFD9-47EA-4588-BD47-1CB31EA2DEE4}" type="presOf" srcId="{D1BE4B6F-FF25-4CDD-A962-DDEF84C9F73A}" destId="{1FA80D99-1154-4F4E-BD03-827B741AC042}" srcOrd="0" destOrd="0" presId="urn:microsoft.com/office/officeart/2005/8/layout/list1"/>
    <dgm:cxn modelId="{0D6A5BDA-2316-486D-8DE6-E95C8BBCDF65}" type="presOf" srcId="{C4964C3F-2C58-4148-919A-AE00A6147093}" destId="{DE0DC80F-D8D1-47AF-ACED-458546D5AB38}" srcOrd="0" destOrd="2" presId="urn:microsoft.com/office/officeart/2005/8/layout/list1"/>
    <dgm:cxn modelId="{1EF926F2-1513-4BE0-9010-0F955B6B6D90}" srcId="{5CD500EE-05E6-4D27-8E6E-C76B07853E20}" destId="{B50B1987-B940-407F-AAA2-C1AEB4807693}" srcOrd="3" destOrd="0" parTransId="{CE00791E-D00D-4145-BD8F-1020BF582E25}" sibTransId="{87B2FD97-D09B-4165-A15D-3C984116E45D}"/>
    <dgm:cxn modelId="{C51AAAF3-8729-4943-BAA4-36D88FEE2014}" srcId="{D1BE4B6F-FF25-4CDD-A962-DDEF84C9F73A}" destId="{694A151A-95B7-4023-A2C6-413F185A56F4}" srcOrd="1" destOrd="0" parTransId="{6F021EFC-29FB-44B1-9E0D-89C8AE97C5D4}" sibTransId="{8F917807-5CBC-40BC-B194-EA0F5DB6875E}"/>
    <dgm:cxn modelId="{46CECCF6-AC82-4BC6-B1C6-425E908F92F5}" type="presOf" srcId="{B50B1987-B940-407F-AAA2-C1AEB4807693}" destId="{5C4B13E1-E303-4C66-9EE0-82E8CA65AE1F}" srcOrd="0" destOrd="3" presId="urn:microsoft.com/office/officeart/2005/8/layout/list1"/>
    <dgm:cxn modelId="{45E003F9-3391-4260-ABDB-58E899C8249A}" type="presOf" srcId="{694A151A-95B7-4023-A2C6-413F185A56F4}" destId="{DE0DC80F-D8D1-47AF-ACED-458546D5AB38}" srcOrd="0" destOrd="1" presId="urn:microsoft.com/office/officeart/2005/8/layout/list1"/>
    <dgm:cxn modelId="{C6A154BA-8CF7-42AE-9286-16C80C824D36}" type="presParOf" srcId="{342BEF42-76F0-4B1D-B23A-5FF34146F2B4}" destId="{3AED1578-9C85-4B4D-958B-471B03291EE3}" srcOrd="0" destOrd="0" presId="urn:microsoft.com/office/officeart/2005/8/layout/list1"/>
    <dgm:cxn modelId="{0E7EFA85-2EE5-4B77-A47C-E293E5C9770D}" type="presParOf" srcId="{3AED1578-9C85-4B4D-958B-471B03291EE3}" destId="{1FA80D99-1154-4F4E-BD03-827B741AC042}" srcOrd="0" destOrd="0" presId="urn:microsoft.com/office/officeart/2005/8/layout/list1"/>
    <dgm:cxn modelId="{A5414D77-8256-48F4-84C5-FA8153199F26}" type="presParOf" srcId="{3AED1578-9C85-4B4D-958B-471B03291EE3}" destId="{12D4609F-536A-47C8-819B-8CAEA4D8CC43}" srcOrd="1" destOrd="0" presId="urn:microsoft.com/office/officeart/2005/8/layout/list1"/>
    <dgm:cxn modelId="{0899018E-EC7A-4287-AB34-6060F7387010}" type="presParOf" srcId="{342BEF42-76F0-4B1D-B23A-5FF34146F2B4}" destId="{2446195D-343B-486C-8B9F-CD180A501749}" srcOrd="1" destOrd="0" presId="urn:microsoft.com/office/officeart/2005/8/layout/list1"/>
    <dgm:cxn modelId="{18510DB7-CFD5-4A24-9F1E-BCB73672792C}" type="presParOf" srcId="{342BEF42-76F0-4B1D-B23A-5FF34146F2B4}" destId="{DE0DC80F-D8D1-47AF-ACED-458546D5AB38}" srcOrd="2" destOrd="0" presId="urn:microsoft.com/office/officeart/2005/8/layout/list1"/>
    <dgm:cxn modelId="{9050084D-DE22-4686-A84D-FAEAEEBCC99B}" type="presParOf" srcId="{342BEF42-76F0-4B1D-B23A-5FF34146F2B4}" destId="{1C630780-90D6-4BE5-8F8A-DC2A1D3B3B2E}" srcOrd="3" destOrd="0" presId="urn:microsoft.com/office/officeart/2005/8/layout/list1"/>
    <dgm:cxn modelId="{0D8CCC61-1C73-46ED-B7DD-AAE3FA4735AC}" type="presParOf" srcId="{342BEF42-76F0-4B1D-B23A-5FF34146F2B4}" destId="{9F82E30C-73F5-418E-A8A6-615249818B95}" srcOrd="4" destOrd="0" presId="urn:microsoft.com/office/officeart/2005/8/layout/list1"/>
    <dgm:cxn modelId="{FC5A6947-C345-454F-8161-FBF43F789CA2}" type="presParOf" srcId="{9F82E30C-73F5-418E-A8A6-615249818B95}" destId="{05708B48-31FB-4D66-AF38-A7FFAC16F3A6}" srcOrd="0" destOrd="0" presId="urn:microsoft.com/office/officeart/2005/8/layout/list1"/>
    <dgm:cxn modelId="{CAFD3953-56C2-4DA7-AC4F-6AF85927FE0D}" type="presParOf" srcId="{9F82E30C-73F5-418E-A8A6-615249818B95}" destId="{9650EB12-4934-40E7-85E7-2AD0FA25E609}" srcOrd="1" destOrd="0" presId="urn:microsoft.com/office/officeart/2005/8/layout/list1"/>
    <dgm:cxn modelId="{81C359B3-E6AD-4CB6-97DA-24A8B70C76A5}" type="presParOf" srcId="{342BEF42-76F0-4B1D-B23A-5FF34146F2B4}" destId="{F02253AE-E2DD-4333-BA02-6BDF90E92DAD}" srcOrd="5" destOrd="0" presId="urn:microsoft.com/office/officeart/2005/8/layout/list1"/>
    <dgm:cxn modelId="{FF9112DD-7FAF-40C2-B89F-C2EE71D00F4E}" type="presParOf" srcId="{342BEF42-76F0-4B1D-B23A-5FF34146F2B4}" destId="{5C4B13E1-E303-4C66-9EE0-82E8CA65AE1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02331B-6D9F-42AB-AEF2-1589FE6E05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0EE9CE-BDB0-4AC2-B2D0-A35A1702942C}">
      <dgm:prSet/>
      <dgm:spPr/>
      <dgm:t>
        <a:bodyPr/>
        <a:lstStyle/>
        <a:p>
          <a:r>
            <a:rPr lang="en-US" dirty="0"/>
            <a:t>System Preservation Program (STBG)</a:t>
          </a:r>
        </a:p>
      </dgm:t>
    </dgm:pt>
    <dgm:pt modelId="{E4DE2B24-3E1E-4C70-9389-57BDA7012415}" type="parTrans" cxnId="{02F6C61C-8093-44EA-953C-A694EC6BBDE8}">
      <dgm:prSet/>
      <dgm:spPr/>
      <dgm:t>
        <a:bodyPr/>
        <a:lstStyle/>
        <a:p>
          <a:endParaRPr lang="en-US"/>
        </a:p>
      </dgm:t>
    </dgm:pt>
    <dgm:pt modelId="{1074965E-F8E2-4DA9-9072-CBB327B34C57}" type="sibTrans" cxnId="{02F6C61C-8093-44EA-953C-A694EC6BBDE8}">
      <dgm:prSet/>
      <dgm:spPr/>
      <dgm:t>
        <a:bodyPr/>
        <a:lstStyle/>
        <a:p>
          <a:endParaRPr lang="en-US"/>
        </a:p>
      </dgm:t>
    </dgm:pt>
    <dgm:pt modelId="{4DCFD046-0318-4467-A4BD-E06B6EAC06F2}">
      <dgm:prSet/>
      <dgm:spPr/>
      <dgm:t>
        <a:bodyPr/>
        <a:lstStyle/>
        <a:p>
          <a:r>
            <a:rPr lang="en-US" dirty="0"/>
            <a:t>Pre Application Form Due: April 6 </a:t>
          </a:r>
        </a:p>
      </dgm:t>
    </dgm:pt>
    <dgm:pt modelId="{49DEC60D-D215-47D6-B420-1EE8F93EFFBD}" type="parTrans" cxnId="{E976E5BD-A6B7-46E0-82D6-66C56126F66C}">
      <dgm:prSet/>
      <dgm:spPr/>
      <dgm:t>
        <a:bodyPr/>
        <a:lstStyle/>
        <a:p>
          <a:endParaRPr lang="en-US"/>
        </a:p>
      </dgm:t>
    </dgm:pt>
    <dgm:pt modelId="{E949DB6E-7280-461E-A3E6-70641C8F4B86}" type="sibTrans" cxnId="{E976E5BD-A6B7-46E0-82D6-66C56126F66C}">
      <dgm:prSet/>
      <dgm:spPr/>
      <dgm:t>
        <a:bodyPr/>
        <a:lstStyle/>
        <a:p>
          <a:endParaRPr lang="en-US"/>
        </a:p>
      </dgm:t>
    </dgm:pt>
    <dgm:pt modelId="{7C894FE4-AEE9-47BA-9D18-39364DA07C83}">
      <dgm:prSet/>
      <dgm:spPr/>
      <dgm:t>
        <a:bodyPr/>
        <a:lstStyle/>
        <a:p>
          <a:r>
            <a:rPr lang="en-US" dirty="0"/>
            <a:t>System Performance Program (STBG)</a:t>
          </a:r>
        </a:p>
      </dgm:t>
    </dgm:pt>
    <dgm:pt modelId="{A203DA3B-5F68-448F-B080-BEBEDD977643}" type="parTrans" cxnId="{80F33C77-5569-47E8-BFD3-C00AA81069BA}">
      <dgm:prSet/>
      <dgm:spPr/>
      <dgm:t>
        <a:bodyPr/>
        <a:lstStyle/>
        <a:p>
          <a:endParaRPr lang="en-US"/>
        </a:p>
      </dgm:t>
    </dgm:pt>
    <dgm:pt modelId="{F7EF61ED-2835-43EF-8CEF-DAF601B624B7}" type="sibTrans" cxnId="{80F33C77-5569-47E8-BFD3-C00AA81069BA}">
      <dgm:prSet/>
      <dgm:spPr/>
      <dgm:t>
        <a:bodyPr/>
        <a:lstStyle/>
        <a:p>
          <a:endParaRPr lang="en-US"/>
        </a:p>
      </dgm:t>
    </dgm:pt>
    <dgm:pt modelId="{56EF22D6-DF9D-46A3-A658-14FFA411A150}">
      <dgm:prSet/>
      <dgm:spPr/>
      <dgm:t>
        <a:bodyPr/>
        <a:lstStyle/>
        <a:p>
          <a:r>
            <a:rPr lang="en-US" dirty="0"/>
            <a:t>Pre Application Form Due: Early May</a:t>
          </a:r>
        </a:p>
      </dgm:t>
    </dgm:pt>
    <dgm:pt modelId="{6A1CD7CD-1ED9-4826-922D-62DC9B6DACFC}" type="parTrans" cxnId="{E1610FC8-25A4-421C-AE49-B1575B2AEFBB}">
      <dgm:prSet/>
      <dgm:spPr/>
      <dgm:t>
        <a:bodyPr/>
        <a:lstStyle/>
        <a:p>
          <a:endParaRPr lang="en-US"/>
        </a:p>
      </dgm:t>
    </dgm:pt>
    <dgm:pt modelId="{F71EA215-2281-4142-B050-122BE9CBDEFB}" type="sibTrans" cxnId="{E1610FC8-25A4-421C-AE49-B1575B2AEFBB}">
      <dgm:prSet/>
      <dgm:spPr/>
      <dgm:t>
        <a:bodyPr/>
        <a:lstStyle/>
        <a:p>
          <a:endParaRPr lang="en-US"/>
        </a:p>
      </dgm:t>
    </dgm:pt>
    <dgm:pt modelId="{E76D2858-1397-4597-9F60-15E84D6E54E5}">
      <dgm:prSet/>
      <dgm:spPr/>
      <dgm:t>
        <a:bodyPr/>
        <a:lstStyle/>
        <a:p>
          <a:r>
            <a:rPr lang="en-US" dirty="0"/>
            <a:t>Next Generation Solutions &amp; Clean Air Program (CMAQ)</a:t>
          </a:r>
        </a:p>
      </dgm:t>
    </dgm:pt>
    <dgm:pt modelId="{046C17ED-A81B-4F41-8B2D-0D8056E611CF}" type="parTrans" cxnId="{79BF32DE-18D2-4EDD-B08C-D85B3E47A949}">
      <dgm:prSet/>
      <dgm:spPr/>
      <dgm:t>
        <a:bodyPr/>
        <a:lstStyle/>
        <a:p>
          <a:endParaRPr lang="en-US"/>
        </a:p>
      </dgm:t>
    </dgm:pt>
    <dgm:pt modelId="{6DB39492-2A6D-451A-91AC-B4ED587EB7FE}" type="sibTrans" cxnId="{79BF32DE-18D2-4EDD-B08C-D85B3E47A949}">
      <dgm:prSet/>
      <dgm:spPr/>
      <dgm:t>
        <a:bodyPr/>
        <a:lstStyle/>
        <a:p>
          <a:endParaRPr lang="en-US"/>
        </a:p>
      </dgm:t>
    </dgm:pt>
    <dgm:pt modelId="{9D03B31B-8DFD-478B-9A07-78E1A1535A68}">
      <dgm:prSet/>
      <dgm:spPr/>
      <dgm:t>
        <a:bodyPr/>
        <a:lstStyle/>
        <a:p>
          <a:r>
            <a:rPr lang="en-US" dirty="0"/>
            <a:t>Pre Application Form Due: Early May</a:t>
          </a:r>
        </a:p>
      </dgm:t>
    </dgm:pt>
    <dgm:pt modelId="{64F6CA13-EFAA-4DC0-BA27-FDCEED7ED3C3}" type="parTrans" cxnId="{ABB777B9-0ED6-40D0-9592-5FFFBCDD9323}">
      <dgm:prSet/>
      <dgm:spPr/>
      <dgm:t>
        <a:bodyPr/>
        <a:lstStyle/>
        <a:p>
          <a:endParaRPr lang="en-US"/>
        </a:p>
      </dgm:t>
    </dgm:pt>
    <dgm:pt modelId="{3C61A6B1-8BB3-46BD-BF8A-C67684C4DFAC}" type="sibTrans" cxnId="{ABB777B9-0ED6-40D0-9592-5FFFBCDD9323}">
      <dgm:prSet/>
      <dgm:spPr/>
      <dgm:t>
        <a:bodyPr/>
        <a:lstStyle/>
        <a:p>
          <a:endParaRPr lang="en-US"/>
        </a:p>
      </dgm:t>
    </dgm:pt>
    <dgm:pt modelId="{E520F28D-27F2-4330-B2FF-CAD9D15DC116}" type="pres">
      <dgm:prSet presAssocID="{7F02331B-6D9F-42AB-AEF2-1589FE6E05D8}" presName="linear" presStyleCnt="0">
        <dgm:presLayoutVars>
          <dgm:animLvl val="lvl"/>
          <dgm:resizeHandles val="exact"/>
        </dgm:presLayoutVars>
      </dgm:prSet>
      <dgm:spPr/>
    </dgm:pt>
    <dgm:pt modelId="{D604F882-BF43-45D5-89A9-623729F60B58}" type="pres">
      <dgm:prSet presAssocID="{9F0EE9CE-BDB0-4AC2-B2D0-A35A170294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BC5D363-B28E-45BB-A7D1-F824D9E2D529}" type="pres">
      <dgm:prSet presAssocID="{9F0EE9CE-BDB0-4AC2-B2D0-A35A1702942C}" presName="childText" presStyleLbl="revTx" presStyleIdx="0" presStyleCnt="3">
        <dgm:presLayoutVars>
          <dgm:bulletEnabled val="1"/>
        </dgm:presLayoutVars>
      </dgm:prSet>
      <dgm:spPr/>
    </dgm:pt>
    <dgm:pt modelId="{49C72000-6A42-4CA8-829F-8D17AE751F4F}" type="pres">
      <dgm:prSet presAssocID="{7C894FE4-AEE9-47BA-9D18-39364DA07C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179D1D5-292D-4087-A63E-B86F0E35649C}" type="pres">
      <dgm:prSet presAssocID="{7C894FE4-AEE9-47BA-9D18-39364DA07C83}" presName="childText" presStyleLbl="revTx" presStyleIdx="1" presStyleCnt="3">
        <dgm:presLayoutVars>
          <dgm:bulletEnabled val="1"/>
        </dgm:presLayoutVars>
      </dgm:prSet>
      <dgm:spPr/>
    </dgm:pt>
    <dgm:pt modelId="{2FCA8055-923D-4897-927A-A91D398CA87D}" type="pres">
      <dgm:prSet presAssocID="{E76D2858-1397-4597-9F60-15E84D6E54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09D50CE-643D-45B6-ACD4-51C1CE358CEE}" type="pres">
      <dgm:prSet presAssocID="{E76D2858-1397-4597-9F60-15E84D6E54E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2F6C61C-8093-44EA-953C-A694EC6BBDE8}" srcId="{7F02331B-6D9F-42AB-AEF2-1589FE6E05D8}" destId="{9F0EE9CE-BDB0-4AC2-B2D0-A35A1702942C}" srcOrd="0" destOrd="0" parTransId="{E4DE2B24-3E1E-4C70-9389-57BDA7012415}" sibTransId="{1074965E-F8E2-4DA9-9072-CBB327B34C57}"/>
    <dgm:cxn modelId="{4796BB1F-9851-45DC-BE79-E0DF027E3331}" type="presOf" srcId="{9F0EE9CE-BDB0-4AC2-B2D0-A35A1702942C}" destId="{D604F882-BF43-45D5-89A9-623729F60B58}" srcOrd="0" destOrd="0" presId="urn:microsoft.com/office/officeart/2005/8/layout/vList2"/>
    <dgm:cxn modelId="{01E0A52B-1BF5-4D9F-9520-473CC28D513C}" type="presOf" srcId="{E76D2858-1397-4597-9F60-15E84D6E54E5}" destId="{2FCA8055-923D-4897-927A-A91D398CA87D}" srcOrd="0" destOrd="0" presId="urn:microsoft.com/office/officeart/2005/8/layout/vList2"/>
    <dgm:cxn modelId="{5D35BC41-2837-44E4-8389-35F3A9279978}" type="presOf" srcId="{4DCFD046-0318-4467-A4BD-E06B6EAC06F2}" destId="{CBC5D363-B28E-45BB-A7D1-F824D9E2D529}" srcOrd="0" destOrd="0" presId="urn:microsoft.com/office/officeart/2005/8/layout/vList2"/>
    <dgm:cxn modelId="{80F33C77-5569-47E8-BFD3-C00AA81069BA}" srcId="{7F02331B-6D9F-42AB-AEF2-1589FE6E05D8}" destId="{7C894FE4-AEE9-47BA-9D18-39364DA07C83}" srcOrd="1" destOrd="0" parTransId="{A203DA3B-5F68-448F-B080-BEBEDD977643}" sibTransId="{F7EF61ED-2835-43EF-8CEF-DAF601B624B7}"/>
    <dgm:cxn modelId="{58823698-96B0-4BC4-98AF-42CB852F7B6A}" type="presOf" srcId="{9D03B31B-8DFD-478B-9A07-78E1A1535A68}" destId="{C09D50CE-643D-45B6-ACD4-51C1CE358CEE}" srcOrd="0" destOrd="0" presId="urn:microsoft.com/office/officeart/2005/8/layout/vList2"/>
    <dgm:cxn modelId="{ABB777B9-0ED6-40D0-9592-5FFFBCDD9323}" srcId="{E76D2858-1397-4597-9F60-15E84D6E54E5}" destId="{9D03B31B-8DFD-478B-9A07-78E1A1535A68}" srcOrd="0" destOrd="0" parTransId="{64F6CA13-EFAA-4DC0-BA27-FDCEED7ED3C3}" sibTransId="{3C61A6B1-8BB3-46BD-BF8A-C67684C4DFAC}"/>
    <dgm:cxn modelId="{E976E5BD-A6B7-46E0-82D6-66C56126F66C}" srcId="{9F0EE9CE-BDB0-4AC2-B2D0-A35A1702942C}" destId="{4DCFD046-0318-4467-A4BD-E06B6EAC06F2}" srcOrd="0" destOrd="0" parTransId="{49DEC60D-D215-47D6-B420-1EE8F93EFFBD}" sibTransId="{E949DB6E-7280-461E-A3E6-70641C8F4B86}"/>
    <dgm:cxn modelId="{F546F4C3-6BE3-401E-A57D-B7AE2311E148}" type="presOf" srcId="{7F02331B-6D9F-42AB-AEF2-1589FE6E05D8}" destId="{E520F28D-27F2-4330-B2FF-CAD9D15DC116}" srcOrd="0" destOrd="0" presId="urn:microsoft.com/office/officeart/2005/8/layout/vList2"/>
    <dgm:cxn modelId="{E1610FC8-25A4-421C-AE49-B1575B2AEFBB}" srcId="{7C894FE4-AEE9-47BA-9D18-39364DA07C83}" destId="{56EF22D6-DF9D-46A3-A658-14FFA411A150}" srcOrd="0" destOrd="0" parTransId="{6A1CD7CD-1ED9-4826-922D-62DC9B6DACFC}" sibTransId="{F71EA215-2281-4142-B050-122BE9CBDEFB}"/>
    <dgm:cxn modelId="{38D7DED1-C899-4CCB-B8A1-6FFC6F28E692}" type="presOf" srcId="{7C894FE4-AEE9-47BA-9D18-39364DA07C83}" destId="{49C72000-6A42-4CA8-829F-8D17AE751F4F}" srcOrd="0" destOrd="0" presId="urn:microsoft.com/office/officeart/2005/8/layout/vList2"/>
    <dgm:cxn modelId="{79BF32DE-18D2-4EDD-B08C-D85B3E47A949}" srcId="{7F02331B-6D9F-42AB-AEF2-1589FE6E05D8}" destId="{E76D2858-1397-4597-9F60-15E84D6E54E5}" srcOrd="2" destOrd="0" parTransId="{046C17ED-A81B-4F41-8B2D-0D8056E611CF}" sibTransId="{6DB39492-2A6D-451A-91AC-B4ED587EB7FE}"/>
    <dgm:cxn modelId="{DADE30E9-E4F9-4368-A0E3-C24ECFB13F09}" type="presOf" srcId="{56EF22D6-DF9D-46A3-A658-14FFA411A150}" destId="{4179D1D5-292D-4087-A63E-B86F0E35649C}" srcOrd="0" destOrd="0" presId="urn:microsoft.com/office/officeart/2005/8/layout/vList2"/>
    <dgm:cxn modelId="{4B84BDB3-9526-4BCA-A82C-12689CB9CDFB}" type="presParOf" srcId="{E520F28D-27F2-4330-B2FF-CAD9D15DC116}" destId="{D604F882-BF43-45D5-89A9-623729F60B58}" srcOrd="0" destOrd="0" presId="urn:microsoft.com/office/officeart/2005/8/layout/vList2"/>
    <dgm:cxn modelId="{26814F51-A2B9-4959-A41F-90D0ADF756C6}" type="presParOf" srcId="{E520F28D-27F2-4330-B2FF-CAD9D15DC116}" destId="{CBC5D363-B28E-45BB-A7D1-F824D9E2D529}" srcOrd="1" destOrd="0" presId="urn:microsoft.com/office/officeart/2005/8/layout/vList2"/>
    <dgm:cxn modelId="{35572A8E-E468-46F9-BFF8-19A2E9FE5BDE}" type="presParOf" srcId="{E520F28D-27F2-4330-B2FF-CAD9D15DC116}" destId="{49C72000-6A42-4CA8-829F-8D17AE751F4F}" srcOrd="2" destOrd="0" presId="urn:microsoft.com/office/officeart/2005/8/layout/vList2"/>
    <dgm:cxn modelId="{E7885F78-881D-4199-A715-E2BD3151F29C}" type="presParOf" srcId="{E520F28D-27F2-4330-B2FF-CAD9D15DC116}" destId="{4179D1D5-292D-4087-A63E-B86F0E35649C}" srcOrd="3" destOrd="0" presId="urn:microsoft.com/office/officeart/2005/8/layout/vList2"/>
    <dgm:cxn modelId="{F598EA61-9CC6-476D-8432-E63607BC0643}" type="presParOf" srcId="{E520F28D-27F2-4330-B2FF-CAD9D15DC116}" destId="{2FCA8055-923D-4897-927A-A91D398CA87D}" srcOrd="4" destOrd="0" presId="urn:microsoft.com/office/officeart/2005/8/layout/vList2"/>
    <dgm:cxn modelId="{22EC446F-A687-4602-9742-04B3E73BA303}" type="presParOf" srcId="{E520F28D-27F2-4330-B2FF-CAD9D15DC116}" destId="{C09D50CE-643D-45B6-ACD4-51C1CE358CE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263CEF-D66C-4DD6-BC10-F5334E705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04D683-4395-489E-A32F-A000C0017F09}">
      <dgm:prSet/>
      <dgm:spPr/>
      <dgm:t>
        <a:bodyPr/>
        <a:lstStyle/>
        <a:p>
          <a:r>
            <a:rPr lang="en-US" dirty="0"/>
            <a:t>Is the Project Eligible?</a:t>
          </a:r>
        </a:p>
      </dgm:t>
    </dgm:pt>
    <dgm:pt modelId="{57F31C71-C0A1-4E64-A4CD-E90AAFF12537}" type="parTrans" cxnId="{7DA54608-3831-474A-8F0F-D87A5EF6369A}">
      <dgm:prSet/>
      <dgm:spPr/>
      <dgm:t>
        <a:bodyPr/>
        <a:lstStyle/>
        <a:p>
          <a:endParaRPr lang="en-US"/>
        </a:p>
      </dgm:t>
    </dgm:pt>
    <dgm:pt modelId="{B6FF49AB-16C5-4EED-8243-19C3700F64B4}" type="sibTrans" cxnId="{7DA54608-3831-474A-8F0F-D87A5EF6369A}">
      <dgm:prSet/>
      <dgm:spPr/>
      <dgm:t>
        <a:bodyPr/>
        <a:lstStyle/>
        <a:p>
          <a:endParaRPr lang="en-US"/>
        </a:p>
      </dgm:t>
    </dgm:pt>
    <dgm:pt modelId="{6AA00E87-0E76-4AA0-857A-22EC5D4A5360}">
      <dgm:prSet/>
      <dgm:spPr/>
      <dgm:t>
        <a:bodyPr/>
        <a:lstStyle/>
        <a:p>
          <a:r>
            <a:rPr lang="en-US" b="1" dirty="0"/>
            <a:t>Correct phase/timing: </a:t>
          </a:r>
          <a:r>
            <a:rPr lang="en-US" dirty="0"/>
            <a:t>Is the phase you need funding for in Federal Fiscal Years (FFY) 2028, 2029, or 2030?</a:t>
          </a:r>
        </a:p>
      </dgm:t>
    </dgm:pt>
    <dgm:pt modelId="{F9F2B532-485B-4809-A6B3-0036D7C2BFA5}" type="parTrans" cxnId="{71145062-8C67-4D8A-86A8-99987BDA891A}">
      <dgm:prSet/>
      <dgm:spPr/>
      <dgm:t>
        <a:bodyPr/>
        <a:lstStyle/>
        <a:p>
          <a:endParaRPr lang="en-US"/>
        </a:p>
      </dgm:t>
    </dgm:pt>
    <dgm:pt modelId="{5D802A2E-0EF6-402E-A963-3DFC102C546A}" type="sibTrans" cxnId="{71145062-8C67-4D8A-86A8-99987BDA891A}">
      <dgm:prSet/>
      <dgm:spPr/>
      <dgm:t>
        <a:bodyPr/>
        <a:lstStyle/>
        <a:p>
          <a:endParaRPr lang="en-US"/>
        </a:p>
      </dgm:t>
    </dgm:pt>
    <dgm:pt modelId="{79F71389-57A8-4792-8C33-2F73534EEBA4}">
      <dgm:prSet/>
      <dgm:spPr/>
      <dgm:t>
        <a:bodyPr/>
        <a:lstStyle/>
        <a:p>
          <a:r>
            <a:rPr lang="en-US" b="1" dirty="0"/>
            <a:t>Local Match: </a:t>
          </a:r>
          <a:r>
            <a:rPr lang="en-US" dirty="0"/>
            <a:t>Do you have the required Local Match available?</a:t>
          </a:r>
        </a:p>
      </dgm:t>
    </dgm:pt>
    <dgm:pt modelId="{FCDA1508-FD29-4A53-BD66-8FB9563E3EAF}" type="parTrans" cxnId="{2EE8C5CB-665D-4453-8CC8-D69AEA64B6D2}">
      <dgm:prSet/>
      <dgm:spPr/>
      <dgm:t>
        <a:bodyPr/>
        <a:lstStyle/>
        <a:p>
          <a:endParaRPr lang="en-US"/>
        </a:p>
      </dgm:t>
    </dgm:pt>
    <dgm:pt modelId="{4EC89DE6-7E4C-4EFD-85B7-1DB9F0132689}" type="sibTrans" cxnId="{2EE8C5CB-665D-4453-8CC8-D69AEA64B6D2}">
      <dgm:prSet/>
      <dgm:spPr/>
      <dgm:t>
        <a:bodyPr/>
        <a:lstStyle/>
        <a:p>
          <a:endParaRPr lang="en-US"/>
        </a:p>
      </dgm:t>
    </dgm:pt>
    <dgm:pt modelId="{371BE0DC-F0C1-44F4-96E9-D77920BA446F}">
      <dgm:prSet/>
      <dgm:spPr/>
      <dgm:t>
        <a:bodyPr/>
        <a:lstStyle/>
        <a:p>
          <a:r>
            <a:rPr lang="en-US" dirty="0"/>
            <a:t>Is the Project a Good Fit For the Funding Program?</a:t>
          </a:r>
        </a:p>
      </dgm:t>
    </dgm:pt>
    <dgm:pt modelId="{D63B2F20-3C1B-44F2-AF29-8E6959E9DF9F}" type="parTrans" cxnId="{73D2DAD6-FBFD-491C-BB7E-AE40183D39CC}">
      <dgm:prSet/>
      <dgm:spPr/>
      <dgm:t>
        <a:bodyPr/>
        <a:lstStyle/>
        <a:p>
          <a:endParaRPr lang="en-US"/>
        </a:p>
      </dgm:t>
    </dgm:pt>
    <dgm:pt modelId="{3C5289E7-2158-460E-822A-3D69709C79C8}" type="sibTrans" cxnId="{73D2DAD6-FBFD-491C-BB7E-AE40183D39CC}">
      <dgm:prSet/>
      <dgm:spPr/>
      <dgm:t>
        <a:bodyPr/>
        <a:lstStyle/>
        <a:p>
          <a:endParaRPr lang="en-US"/>
        </a:p>
      </dgm:t>
    </dgm:pt>
    <dgm:pt modelId="{5B1EC4FE-0035-494D-A40A-AF446C99FA65}">
      <dgm:prSet/>
      <dgm:spPr/>
      <dgm:t>
        <a:bodyPr/>
        <a:lstStyle/>
        <a:p>
          <a:r>
            <a:rPr lang="en-US" b="1" dirty="0"/>
            <a:t>Blueprint (MTP/SCS): </a:t>
          </a:r>
          <a:r>
            <a:rPr lang="en-US" dirty="0"/>
            <a:t>Is the project listed in the 2025 Blueprint or fit within a lump-sum project category?</a:t>
          </a:r>
        </a:p>
      </dgm:t>
    </dgm:pt>
    <dgm:pt modelId="{FB350FED-FF0F-42A2-BAC6-A861571D4612}" type="parTrans" cxnId="{D8795D6F-0A1B-4797-98F3-7CD85B532109}">
      <dgm:prSet/>
      <dgm:spPr/>
      <dgm:t>
        <a:bodyPr/>
        <a:lstStyle/>
        <a:p>
          <a:endParaRPr lang="en-US"/>
        </a:p>
      </dgm:t>
    </dgm:pt>
    <dgm:pt modelId="{CBD094A3-80C4-421D-A7D3-D478EED0A725}" type="sibTrans" cxnId="{D8795D6F-0A1B-4797-98F3-7CD85B532109}">
      <dgm:prSet/>
      <dgm:spPr/>
      <dgm:t>
        <a:bodyPr/>
        <a:lstStyle/>
        <a:p>
          <a:endParaRPr lang="en-US"/>
        </a:p>
      </dgm:t>
    </dgm:pt>
    <dgm:pt modelId="{D1A49A6E-005E-419D-AC61-3457D22931DB}">
      <dgm:prSet/>
      <dgm:spPr/>
      <dgm:t>
        <a:bodyPr/>
        <a:lstStyle/>
        <a:p>
          <a:r>
            <a:rPr lang="en-US" b="1" dirty="0"/>
            <a:t>Program Alignment: </a:t>
          </a:r>
          <a:r>
            <a:rPr lang="en-US" dirty="0"/>
            <a:t>Does the Project clearly advance the  program specific goals and objectives?</a:t>
          </a:r>
        </a:p>
      </dgm:t>
    </dgm:pt>
    <dgm:pt modelId="{B5777607-C8A7-476E-8A9D-9B310C33A090}" type="parTrans" cxnId="{E3B47460-850A-4813-B73A-44F9E7245EE1}">
      <dgm:prSet/>
      <dgm:spPr/>
      <dgm:t>
        <a:bodyPr/>
        <a:lstStyle/>
        <a:p>
          <a:endParaRPr lang="en-US"/>
        </a:p>
      </dgm:t>
    </dgm:pt>
    <dgm:pt modelId="{46A7CE98-D0A7-401E-813B-79A68039F08E}" type="sibTrans" cxnId="{E3B47460-850A-4813-B73A-44F9E7245EE1}">
      <dgm:prSet/>
      <dgm:spPr/>
      <dgm:t>
        <a:bodyPr/>
        <a:lstStyle/>
        <a:p>
          <a:endParaRPr lang="en-US"/>
        </a:p>
      </dgm:t>
    </dgm:pt>
    <dgm:pt modelId="{C388C135-4C23-42F9-9D94-6DBFAB00ADEF}" type="pres">
      <dgm:prSet presAssocID="{F5263CEF-D66C-4DD6-BC10-F5334E7056D3}" presName="linear" presStyleCnt="0">
        <dgm:presLayoutVars>
          <dgm:animLvl val="lvl"/>
          <dgm:resizeHandles val="exact"/>
        </dgm:presLayoutVars>
      </dgm:prSet>
      <dgm:spPr/>
    </dgm:pt>
    <dgm:pt modelId="{193EB8E5-216B-49BC-ABCF-31C86E70ACB2}" type="pres">
      <dgm:prSet presAssocID="{9304D683-4395-489E-A32F-A000C0017F0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93BFEF-0AF2-472B-BCF0-5B7EF6469777}" type="pres">
      <dgm:prSet presAssocID="{9304D683-4395-489E-A32F-A000C0017F09}" presName="childText" presStyleLbl="revTx" presStyleIdx="0" presStyleCnt="2">
        <dgm:presLayoutVars>
          <dgm:bulletEnabled val="1"/>
        </dgm:presLayoutVars>
      </dgm:prSet>
      <dgm:spPr/>
    </dgm:pt>
    <dgm:pt modelId="{CFB34045-8DB0-4E10-80C3-C0627A5BDD2D}" type="pres">
      <dgm:prSet presAssocID="{371BE0DC-F0C1-44F4-96E9-D77920BA446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DC3B77C-3071-4063-93FB-D2F461811613}" type="pres">
      <dgm:prSet presAssocID="{371BE0DC-F0C1-44F4-96E9-D77920BA446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6869904-5881-4CDD-A46B-84A76C42BB5D}" type="presOf" srcId="{79F71389-57A8-4792-8C33-2F73534EEBA4}" destId="{E993BFEF-0AF2-472B-BCF0-5B7EF6469777}" srcOrd="0" destOrd="2" presId="urn:microsoft.com/office/officeart/2005/8/layout/vList2"/>
    <dgm:cxn modelId="{7DA54608-3831-474A-8F0F-D87A5EF6369A}" srcId="{F5263CEF-D66C-4DD6-BC10-F5334E7056D3}" destId="{9304D683-4395-489E-A32F-A000C0017F09}" srcOrd="0" destOrd="0" parTransId="{57F31C71-C0A1-4E64-A4CD-E90AAFF12537}" sibTransId="{B6FF49AB-16C5-4EED-8243-19C3700F64B4}"/>
    <dgm:cxn modelId="{470BD512-CCBF-4F94-A799-5F5B4FB3C615}" type="presOf" srcId="{F5263CEF-D66C-4DD6-BC10-F5334E7056D3}" destId="{C388C135-4C23-42F9-9D94-6DBFAB00ADEF}" srcOrd="0" destOrd="0" presId="urn:microsoft.com/office/officeart/2005/8/layout/vList2"/>
    <dgm:cxn modelId="{30A8C516-C451-477C-A4C2-58A8810BC367}" type="presOf" srcId="{D1A49A6E-005E-419D-AC61-3457D22931DB}" destId="{4DC3B77C-3071-4063-93FB-D2F461811613}" srcOrd="0" destOrd="0" presId="urn:microsoft.com/office/officeart/2005/8/layout/vList2"/>
    <dgm:cxn modelId="{E3B47460-850A-4813-B73A-44F9E7245EE1}" srcId="{371BE0DC-F0C1-44F4-96E9-D77920BA446F}" destId="{D1A49A6E-005E-419D-AC61-3457D22931DB}" srcOrd="0" destOrd="0" parTransId="{B5777607-C8A7-476E-8A9D-9B310C33A090}" sibTransId="{46A7CE98-D0A7-401E-813B-79A68039F08E}"/>
    <dgm:cxn modelId="{71145062-8C67-4D8A-86A8-99987BDA891A}" srcId="{9304D683-4395-489E-A32F-A000C0017F09}" destId="{6AA00E87-0E76-4AA0-857A-22EC5D4A5360}" srcOrd="1" destOrd="0" parTransId="{F9F2B532-485B-4809-A6B3-0036D7C2BFA5}" sibTransId="{5D802A2E-0EF6-402E-A963-3DFC102C546A}"/>
    <dgm:cxn modelId="{C1DAA148-37C4-4D7A-ADA2-D763664BF059}" type="presOf" srcId="{6AA00E87-0E76-4AA0-857A-22EC5D4A5360}" destId="{E993BFEF-0AF2-472B-BCF0-5B7EF6469777}" srcOrd="0" destOrd="1" presId="urn:microsoft.com/office/officeart/2005/8/layout/vList2"/>
    <dgm:cxn modelId="{D8795D6F-0A1B-4797-98F3-7CD85B532109}" srcId="{9304D683-4395-489E-A32F-A000C0017F09}" destId="{5B1EC4FE-0035-494D-A40A-AF446C99FA65}" srcOrd="0" destOrd="0" parTransId="{FB350FED-FF0F-42A2-BAC6-A861571D4612}" sibTransId="{CBD094A3-80C4-421D-A7D3-D478EED0A725}"/>
    <dgm:cxn modelId="{A7ED8551-1971-4D9D-BCF1-8F33A15ECB55}" type="presOf" srcId="{5B1EC4FE-0035-494D-A40A-AF446C99FA65}" destId="{E993BFEF-0AF2-472B-BCF0-5B7EF6469777}" srcOrd="0" destOrd="0" presId="urn:microsoft.com/office/officeart/2005/8/layout/vList2"/>
    <dgm:cxn modelId="{56235692-E694-46ED-9271-45497B2904B5}" type="presOf" srcId="{9304D683-4395-489E-A32F-A000C0017F09}" destId="{193EB8E5-216B-49BC-ABCF-31C86E70ACB2}" srcOrd="0" destOrd="0" presId="urn:microsoft.com/office/officeart/2005/8/layout/vList2"/>
    <dgm:cxn modelId="{2EE8C5CB-665D-4453-8CC8-D69AEA64B6D2}" srcId="{9304D683-4395-489E-A32F-A000C0017F09}" destId="{79F71389-57A8-4792-8C33-2F73534EEBA4}" srcOrd="2" destOrd="0" parTransId="{FCDA1508-FD29-4A53-BD66-8FB9563E3EAF}" sibTransId="{4EC89DE6-7E4C-4EFD-85B7-1DB9F0132689}"/>
    <dgm:cxn modelId="{73D2DAD6-FBFD-491C-BB7E-AE40183D39CC}" srcId="{F5263CEF-D66C-4DD6-BC10-F5334E7056D3}" destId="{371BE0DC-F0C1-44F4-96E9-D77920BA446F}" srcOrd="1" destOrd="0" parTransId="{D63B2F20-3C1B-44F2-AF29-8E6959E9DF9F}" sibTransId="{3C5289E7-2158-460E-822A-3D69709C79C8}"/>
    <dgm:cxn modelId="{1A37BAF9-6BA2-42B9-A032-FE9F021CBF3E}" type="presOf" srcId="{371BE0DC-F0C1-44F4-96E9-D77920BA446F}" destId="{CFB34045-8DB0-4E10-80C3-C0627A5BDD2D}" srcOrd="0" destOrd="0" presId="urn:microsoft.com/office/officeart/2005/8/layout/vList2"/>
    <dgm:cxn modelId="{0287BC55-3AA7-4967-859B-D8B5487BD213}" type="presParOf" srcId="{C388C135-4C23-42F9-9D94-6DBFAB00ADEF}" destId="{193EB8E5-216B-49BC-ABCF-31C86E70ACB2}" srcOrd="0" destOrd="0" presId="urn:microsoft.com/office/officeart/2005/8/layout/vList2"/>
    <dgm:cxn modelId="{A30ECD5F-A76F-475C-A522-354CEB8EE346}" type="presParOf" srcId="{C388C135-4C23-42F9-9D94-6DBFAB00ADEF}" destId="{E993BFEF-0AF2-472B-BCF0-5B7EF6469777}" srcOrd="1" destOrd="0" presId="urn:microsoft.com/office/officeart/2005/8/layout/vList2"/>
    <dgm:cxn modelId="{386A3383-E3D0-4739-9A64-54D77D57EE20}" type="presParOf" srcId="{C388C135-4C23-42F9-9D94-6DBFAB00ADEF}" destId="{CFB34045-8DB0-4E10-80C3-C0627A5BDD2D}" srcOrd="2" destOrd="0" presId="urn:microsoft.com/office/officeart/2005/8/layout/vList2"/>
    <dgm:cxn modelId="{04EEE6E8-0C57-4A13-B2C6-A0AABDA0B03D}" type="presParOf" srcId="{C388C135-4C23-42F9-9D94-6DBFAB00ADEF}" destId="{4DC3B77C-3071-4063-93FB-D2F4618116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34EF70-19CE-48F7-8F96-719F2178C1AF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C48442-9AE7-4197-93E3-33E097179B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Do you want to federalize a new project or go for an existing project? </a:t>
          </a:r>
          <a:endParaRPr lang="en-US" sz="1800" dirty="0"/>
        </a:p>
      </dgm:t>
    </dgm:pt>
    <dgm:pt modelId="{2B6FAC90-917F-4159-90E8-14EB5832E454}" type="parTrans" cxnId="{ED980B88-B737-4259-A0AC-5B91A79477BB}">
      <dgm:prSet/>
      <dgm:spPr/>
      <dgm:t>
        <a:bodyPr/>
        <a:lstStyle/>
        <a:p>
          <a:endParaRPr lang="en-US"/>
        </a:p>
      </dgm:t>
    </dgm:pt>
    <dgm:pt modelId="{96F87B5C-6014-40A3-8E05-C7C3210DB9CB}" type="sibTrans" cxnId="{ED980B88-B737-4259-A0AC-5B91A79477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036473-5C43-42A2-A182-A443181A6D7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Is there project delivery risk?</a:t>
          </a:r>
          <a:endParaRPr lang="en-US" sz="1800" dirty="0"/>
        </a:p>
      </dgm:t>
    </dgm:pt>
    <dgm:pt modelId="{2B2AF5FE-5E4F-47A3-B35A-5C01A7C06F94}" type="parTrans" cxnId="{628A4FBC-493E-4B61-ADB8-1B27B58BC856}">
      <dgm:prSet/>
      <dgm:spPr/>
      <dgm:t>
        <a:bodyPr/>
        <a:lstStyle/>
        <a:p>
          <a:endParaRPr lang="en-US"/>
        </a:p>
      </dgm:t>
    </dgm:pt>
    <dgm:pt modelId="{0E18BD4E-5BA3-4A88-A92C-0BBD0A839A73}" type="sibTrans" cxnId="{628A4FBC-493E-4B61-ADB8-1B27B58BC8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C8652C-026B-4FAE-A4B7-ECEBC9A1E3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i="1" dirty="0"/>
            <a:t>Have you done public engagement?</a:t>
          </a:r>
          <a:endParaRPr lang="en-US" sz="1800" dirty="0"/>
        </a:p>
      </dgm:t>
    </dgm:pt>
    <dgm:pt modelId="{30A57AEF-6D3F-4FBC-AFC8-6036D9755E6C}" type="parTrans" cxnId="{36306B31-D7F8-41BE-A9DB-6A41F607E10C}">
      <dgm:prSet/>
      <dgm:spPr/>
      <dgm:t>
        <a:bodyPr/>
        <a:lstStyle/>
        <a:p>
          <a:endParaRPr lang="en-US"/>
        </a:p>
      </dgm:t>
    </dgm:pt>
    <dgm:pt modelId="{79DF5746-C5DE-49C4-8E6F-4647DA09D7AB}" type="sibTrans" cxnId="{36306B31-D7F8-41BE-A9DB-6A41F607E1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6404C6-C549-4F59-8EC9-A71EB9598B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Have you done environmental?</a:t>
          </a:r>
          <a:endParaRPr lang="en-US" dirty="0"/>
        </a:p>
      </dgm:t>
    </dgm:pt>
    <dgm:pt modelId="{74580F2A-BB9B-4BA7-AE3D-EDF3A0A3629B}" type="parTrans" cxnId="{BB926C3C-14B3-4F6C-AC0C-C968090F756E}">
      <dgm:prSet/>
      <dgm:spPr/>
      <dgm:t>
        <a:bodyPr/>
        <a:lstStyle/>
        <a:p>
          <a:endParaRPr lang="en-US"/>
        </a:p>
      </dgm:t>
    </dgm:pt>
    <dgm:pt modelId="{A4F047AA-8FEA-4288-A85B-970C7B9E178A}" type="sibTrans" cxnId="{BB926C3C-14B3-4F6C-AC0C-C968090F756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D0211A-0333-4B3C-8558-069A8CB1C5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New Projects: Do you have a clear budget, scope and schedule?</a:t>
          </a:r>
          <a:endParaRPr lang="en-US" dirty="0"/>
        </a:p>
      </dgm:t>
    </dgm:pt>
    <dgm:pt modelId="{AC017769-1BCC-4B6B-B257-7C656959BD10}" type="parTrans" cxnId="{F6DE6866-6457-4D25-8A16-F01867780A76}">
      <dgm:prSet/>
      <dgm:spPr/>
      <dgm:t>
        <a:bodyPr/>
        <a:lstStyle/>
        <a:p>
          <a:endParaRPr lang="en-US"/>
        </a:p>
      </dgm:t>
    </dgm:pt>
    <dgm:pt modelId="{2667D2B0-9FF3-45CD-97C5-BCE347603A6A}" type="sibTrans" cxnId="{F6DE6866-6457-4D25-8A16-F01867780A7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3EB17A-5CDD-4580-A022-5E3A64C2DD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1" dirty="0"/>
            <a:t>Does the project address the scoring criteria?</a:t>
          </a:r>
        </a:p>
      </dgm:t>
    </dgm:pt>
    <dgm:pt modelId="{A56E6CBD-8460-446A-A921-27443BC0F2A2}" type="parTrans" cxnId="{A3B0498D-8023-4750-8520-037A153011B5}">
      <dgm:prSet/>
      <dgm:spPr/>
      <dgm:t>
        <a:bodyPr/>
        <a:lstStyle/>
        <a:p>
          <a:endParaRPr lang="en-US"/>
        </a:p>
      </dgm:t>
    </dgm:pt>
    <dgm:pt modelId="{EF087CBA-10DE-4375-987D-BF549C6A2F31}" type="sibTrans" cxnId="{A3B0498D-8023-4750-8520-037A153011B5}">
      <dgm:prSet/>
      <dgm:spPr/>
      <dgm:t>
        <a:bodyPr/>
        <a:lstStyle/>
        <a:p>
          <a:endParaRPr lang="en-US"/>
        </a:p>
      </dgm:t>
    </dgm:pt>
    <dgm:pt modelId="{AE34DEF6-EE65-4CEF-B902-84AD0F326678}" type="pres">
      <dgm:prSet presAssocID="{5334EF70-19CE-48F7-8F96-719F2178C1AF}" presName="root" presStyleCnt="0">
        <dgm:presLayoutVars>
          <dgm:dir/>
          <dgm:resizeHandles val="exact"/>
        </dgm:presLayoutVars>
      </dgm:prSet>
      <dgm:spPr/>
    </dgm:pt>
    <dgm:pt modelId="{400B87C4-07B9-4AB7-824A-50C768AEB1DC}" type="pres">
      <dgm:prSet presAssocID="{5334EF70-19CE-48F7-8F96-719F2178C1AF}" presName="container" presStyleCnt="0">
        <dgm:presLayoutVars>
          <dgm:dir/>
          <dgm:resizeHandles val="exact"/>
        </dgm:presLayoutVars>
      </dgm:prSet>
      <dgm:spPr/>
    </dgm:pt>
    <dgm:pt modelId="{C174F51D-D4EF-4B18-8F70-4926BD380E70}" type="pres">
      <dgm:prSet presAssocID="{ECC48442-9AE7-4197-93E3-33E097179B9A}" presName="compNode" presStyleCnt="0"/>
      <dgm:spPr/>
    </dgm:pt>
    <dgm:pt modelId="{6129B693-18F4-4B1A-933E-274B904A151D}" type="pres">
      <dgm:prSet presAssocID="{ECC48442-9AE7-4197-93E3-33E097179B9A}" presName="iconBgRect" presStyleLbl="bgShp" presStyleIdx="0" presStyleCnt="6"/>
      <dgm:spPr/>
    </dgm:pt>
    <dgm:pt modelId="{40FB05B2-29E2-4153-9660-0ED26E16E3F8}" type="pres">
      <dgm:prSet presAssocID="{ECC48442-9AE7-4197-93E3-33E097179B9A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6F8E619F-19EE-4CD3-AD9B-0449B82B7143}" type="pres">
      <dgm:prSet presAssocID="{ECC48442-9AE7-4197-93E3-33E097179B9A}" presName="spaceRect" presStyleCnt="0"/>
      <dgm:spPr/>
    </dgm:pt>
    <dgm:pt modelId="{7ACABD51-D6B2-44D1-93B8-D91C2DB67C1A}" type="pres">
      <dgm:prSet presAssocID="{ECC48442-9AE7-4197-93E3-33E097179B9A}" presName="textRect" presStyleLbl="revTx" presStyleIdx="0" presStyleCnt="6">
        <dgm:presLayoutVars>
          <dgm:chMax val="1"/>
          <dgm:chPref val="1"/>
        </dgm:presLayoutVars>
      </dgm:prSet>
      <dgm:spPr/>
    </dgm:pt>
    <dgm:pt modelId="{CD05859D-A8EC-4B37-920B-BB6B5314FC52}" type="pres">
      <dgm:prSet presAssocID="{96F87B5C-6014-40A3-8E05-C7C3210DB9CB}" presName="sibTrans" presStyleLbl="sibTrans2D1" presStyleIdx="0" presStyleCnt="0"/>
      <dgm:spPr/>
    </dgm:pt>
    <dgm:pt modelId="{1C3DA330-9C4B-4B84-97E9-23D0423F28B7}" type="pres">
      <dgm:prSet presAssocID="{0EC8652C-026B-4FAE-A4B7-ECEBC9A1E32E}" presName="compNode" presStyleCnt="0"/>
      <dgm:spPr/>
    </dgm:pt>
    <dgm:pt modelId="{DD7695F3-1D19-46B6-961F-8C979E2CD393}" type="pres">
      <dgm:prSet presAssocID="{0EC8652C-026B-4FAE-A4B7-ECEBC9A1E32E}" presName="iconBgRect" presStyleLbl="bgShp" presStyleIdx="1" presStyleCnt="6"/>
      <dgm:spPr/>
    </dgm:pt>
    <dgm:pt modelId="{BA9CEF8F-3C75-4129-8342-29BE806D859E}" type="pres">
      <dgm:prSet presAssocID="{0EC8652C-026B-4FAE-A4B7-ECEBC9A1E32E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0478137-6EBB-40FC-9365-D6269EF69260}" type="pres">
      <dgm:prSet presAssocID="{0EC8652C-026B-4FAE-A4B7-ECEBC9A1E32E}" presName="spaceRect" presStyleCnt="0"/>
      <dgm:spPr/>
    </dgm:pt>
    <dgm:pt modelId="{EAA60CF9-33F4-45E6-B4EF-EAA4F427AE84}" type="pres">
      <dgm:prSet presAssocID="{0EC8652C-026B-4FAE-A4B7-ECEBC9A1E32E}" presName="textRect" presStyleLbl="revTx" presStyleIdx="1" presStyleCnt="6">
        <dgm:presLayoutVars>
          <dgm:chMax val="1"/>
          <dgm:chPref val="1"/>
        </dgm:presLayoutVars>
      </dgm:prSet>
      <dgm:spPr/>
    </dgm:pt>
    <dgm:pt modelId="{E9C16DA7-93A1-47A1-BDB7-E0082E4C5422}" type="pres">
      <dgm:prSet presAssocID="{79DF5746-C5DE-49C4-8E6F-4647DA09D7AB}" presName="sibTrans" presStyleLbl="sibTrans2D1" presStyleIdx="0" presStyleCnt="0"/>
      <dgm:spPr/>
    </dgm:pt>
    <dgm:pt modelId="{4E6C094E-5B8B-4D30-84E6-778AE7F55D8C}" type="pres">
      <dgm:prSet presAssocID="{2BD0211A-0333-4B3C-8558-069A8CB1C5A7}" presName="compNode" presStyleCnt="0"/>
      <dgm:spPr/>
    </dgm:pt>
    <dgm:pt modelId="{593F173C-E235-499B-B779-744163BEB095}" type="pres">
      <dgm:prSet presAssocID="{2BD0211A-0333-4B3C-8558-069A8CB1C5A7}" presName="iconBgRect" presStyleLbl="bgShp" presStyleIdx="2" presStyleCnt="6"/>
      <dgm:spPr/>
    </dgm:pt>
    <dgm:pt modelId="{1D75891E-457C-4908-89E7-0EFE7EC74ABA}" type="pres">
      <dgm:prSet presAssocID="{2BD0211A-0333-4B3C-8558-069A8CB1C5A7}" presName="iconRect" presStyleLbl="node1" presStyleIdx="2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4509E5A-BCDB-40A4-BAC9-29D65FA33B1C}" type="pres">
      <dgm:prSet presAssocID="{2BD0211A-0333-4B3C-8558-069A8CB1C5A7}" presName="spaceRect" presStyleCnt="0"/>
      <dgm:spPr/>
    </dgm:pt>
    <dgm:pt modelId="{70E4ACB2-7B78-4859-B629-7918EA7E5B4C}" type="pres">
      <dgm:prSet presAssocID="{2BD0211A-0333-4B3C-8558-069A8CB1C5A7}" presName="textRect" presStyleLbl="revTx" presStyleIdx="2" presStyleCnt="6">
        <dgm:presLayoutVars>
          <dgm:chMax val="1"/>
          <dgm:chPref val="1"/>
        </dgm:presLayoutVars>
      </dgm:prSet>
      <dgm:spPr/>
    </dgm:pt>
    <dgm:pt modelId="{E9122BF1-65A2-46A0-AD7A-20197FF713F0}" type="pres">
      <dgm:prSet presAssocID="{2667D2B0-9FF3-45CD-97C5-BCE347603A6A}" presName="sibTrans" presStyleLbl="sibTrans2D1" presStyleIdx="0" presStyleCnt="0"/>
      <dgm:spPr/>
    </dgm:pt>
    <dgm:pt modelId="{E55F83BE-9710-408C-B752-AB13013E26AB}" type="pres">
      <dgm:prSet presAssocID="{4F036473-5C43-42A2-A182-A443181A6D76}" presName="compNode" presStyleCnt="0"/>
      <dgm:spPr/>
    </dgm:pt>
    <dgm:pt modelId="{5B540164-0345-4552-9B9B-EC5B252B8EAC}" type="pres">
      <dgm:prSet presAssocID="{4F036473-5C43-42A2-A182-A443181A6D76}" presName="iconBgRect" presStyleLbl="bgShp" presStyleIdx="3" presStyleCnt="6"/>
      <dgm:spPr/>
    </dgm:pt>
    <dgm:pt modelId="{74D2CA31-B3D1-4A71-9FC1-0C75B44580AE}" type="pres">
      <dgm:prSet presAssocID="{4F036473-5C43-42A2-A182-A443181A6D76}" presName="iconRect" presStyleLbl="node1" presStyleIdx="3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8C817DA7-0BF8-4E39-B82A-4665DAD6F534}" type="pres">
      <dgm:prSet presAssocID="{4F036473-5C43-42A2-A182-A443181A6D76}" presName="spaceRect" presStyleCnt="0"/>
      <dgm:spPr/>
    </dgm:pt>
    <dgm:pt modelId="{E9A28F7B-D045-4102-AEEA-3CCA18D75B4C}" type="pres">
      <dgm:prSet presAssocID="{4F036473-5C43-42A2-A182-A443181A6D76}" presName="textRect" presStyleLbl="revTx" presStyleIdx="3" presStyleCnt="6">
        <dgm:presLayoutVars>
          <dgm:chMax val="1"/>
          <dgm:chPref val="1"/>
        </dgm:presLayoutVars>
      </dgm:prSet>
      <dgm:spPr/>
    </dgm:pt>
    <dgm:pt modelId="{D664136C-FF18-44B8-81DA-6AF572EEB1E2}" type="pres">
      <dgm:prSet presAssocID="{0E18BD4E-5BA3-4A88-A92C-0BBD0A839A73}" presName="sibTrans" presStyleLbl="sibTrans2D1" presStyleIdx="0" presStyleCnt="0"/>
      <dgm:spPr/>
    </dgm:pt>
    <dgm:pt modelId="{7653C67B-CE6F-4836-9A4D-E9A18F929DEB}" type="pres">
      <dgm:prSet presAssocID="{3D6404C6-C549-4F59-8EC9-A71EB9598BAC}" presName="compNode" presStyleCnt="0"/>
      <dgm:spPr/>
    </dgm:pt>
    <dgm:pt modelId="{5024A835-B0C9-4C2A-B1C1-4421905806E0}" type="pres">
      <dgm:prSet presAssocID="{3D6404C6-C549-4F59-8EC9-A71EB9598BAC}" presName="iconBgRect" presStyleLbl="bgShp" presStyleIdx="4" presStyleCnt="6"/>
      <dgm:spPr/>
    </dgm:pt>
    <dgm:pt modelId="{BE3FC013-8A61-488C-A21D-D1FB2821DE73}" type="pres">
      <dgm:prSet presAssocID="{3D6404C6-C549-4F59-8EC9-A71EB9598BAC}" presName="iconRect" presStyleLbl="node1" presStyleIdx="4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EA04BAF-2706-4CE9-A6C1-AB33C1206CD2}" type="pres">
      <dgm:prSet presAssocID="{3D6404C6-C549-4F59-8EC9-A71EB9598BAC}" presName="spaceRect" presStyleCnt="0"/>
      <dgm:spPr/>
    </dgm:pt>
    <dgm:pt modelId="{EA70C967-E728-4C41-A079-5C6DACE977A4}" type="pres">
      <dgm:prSet presAssocID="{3D6404C6-C549-4F59-8EC9-A71EB9598BAC}" presName="textRect" presStyleLbl="revTx" presStyleIdx="4" presStyleCnt="6">
        <dgm:presLayoutVars>
          <dgm:chMax val="1"/>
          <dgm:chPref val="1"/>
        </dgm:presLayoutVars>
      </dgm:prSet>
      <dgm:spPr/>
    </dgm:pt>
    <dgm:pt modelId="{3CEC0636-9300-4DC3-8463-30140A365510}" type="pres">
      <dgm:prSet presAssocID="{A4F047AA-8FEA-4288-A85B-970C7B9E178A}" presName="sibTrans" presStyleLbl="sibTrans2D1" presStyleIdx="0" presStyleCnt="0"/>
      <dgm:spPr/>
    </dgm:pt>
    <dgm:pt modelId="{538F9832-8FAF-453D-9BB2-07F1D9A91A86}" type="pres">
      <dgm:prSet presAssocID="{933EB17A-5CDD-4580-A022-5E3A64C2DD9F}" presName="compNode" presStyleCnt="0"/>
      <dgm:spPr/>
    </dgm:pt>
    <dgm:pt modelId="{00672035-D8C3-4266-A9EF-0C7BFFBAB96B}" type="pres">
      <dgm:prSet presAssocID="{933EB17A-5CDD-4580-A022-5E3A64C2DD9F}" presName="iconBgRect" presStyleLbl="bgShp" presStyleIdx="5" presStyleCnt="6"/>
      <dgm:spPr/>
    </dgm:pt>
    <dgm:pt modelId="{F9A76699-CBC3-4642-9A3C-126575C9637F}" type="pres">
      <dgm:prSet presAssocID="{933EB17A-5CDD-4580-A022-5E3A64C2DD9F}" presName="iconRect" presStyleLbl="node1" presStyleIdx="5" presStyleCnt="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D4705E78-0398-402E-96BF-6A9A87041C13}" type="pres">
      <dgm:prSet presAssocID="{933EB17A-5CDD-4580-A022-5E3A64C2DD9F}" presName="spaceRect" presStyleCnt="0"/>
      <dgm:spPr/>
    </dgm:pt>
    <dgm:pt modelId="{EF0C3035-3972-4B66-9E6D-B319B4F9C325}" type="pres">
      <dgm:prSet presAssocID="{933EB17A-5CDD-4580-A022-5E3A64C2DD9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569AD1B-07EB-4F43-B0B2-31BA0D429D1C}" type="presOf" srcId="{2BD0211A-0333-4B3C-8558-069A8CB1C5A7}" destId="{70E4ACB2-7B78-4859-B629-7918EA7E5B4C}" srcOrd="0" destOrd="0" presId="urn:microsoft.com/office/officeart/2018/2/layout/IconCircleList"/>
    <dgm:cxn modelId="{A147FD2A-4529-4113-925E-A05FFF2BA7ED}" type="presOf" srcId="{0E18BD4E-5BA3-4A88-A92C-0BBD0A839A73}" destId="{D664136C-FF18-44B8-81DA-6AF572EEB1E2}" srcOrd="0" destOrd="0" presId="urn:microsoft.com/office/officeart/2018/2/layout/IconCircleList"/>
    <dgm:cxn modelId="{267E952E-8FBD-458F-A2BD-C13D3697AD36}" type="presOf" srcId="{0EC8652C-026B-4FAE-A4B7-ECEBC9A1E32E}" destId="{EAA60CF9-33F4-45E6-B4EF-EAA4F427AE84}" srcOrd="0" destOrd="0" presId="urn:microsoft.com/office/officeart/2018/2/layout/IconCircleList"/>
    <dgm:cxn modelId="{36306B31-D7F8-41BE-A9DB-6A41F607E10C}" srcId="{5334EF70-19CE-48F7-8F96-719F2178C1AF}" destId="{0EC8652C-026B-4FAE-A4B7-ECEBC9A1E32E}" srcOrd="1" destOrd="0" parTransId="{30A57AEF-6D3F-4FBC-AFC8-6036D9755E6C}" sibTransId="{79DF5746-C5DE-49C4-8E6F-4647DA09D7AB}"/>
    <dgm:cxn modelId="{BB926C3C-14B3-4F6C-AC0C-C968090F756E}" srcId="{5334EF70-19CE-48F7-8F96-719F2178C1AF}" destId="{3D6404C6-C549-4F59-8EC9-A71EB9598BAC}" srcOrd="4" destOrd="0" parTransId="{74580F2A-BB9B-4BA7-AE3D-EDF3A0A3629B}" sibTransId="{A4F047AA-8FEA-4288-A85B-970C7B9E178A}"/>
    <dgm:cxn modelId="{D386DC3D-3BD3-4305-BC09-D4E299A3A7AD}" type="presOf" srcId="{ECC48442-9AE7-4197-93E3-33E097179B9A}" destId="{7ACABD51-D6B2-44D1-93B8-D91C2DB67C1A}" srcOrd="0" destOrd="0" presId="urn:microsoft.com/office/officeart/2018/2/layout/IconCircleList"/>
    <dgm:cxn modelId="{F6DE6866-6457-4D25-8A16-F01867780A76}" srcId="{5334EF70-19CE-48F7-8F96-719F2178C1AF}" destId="{2BD0211A-0333-4B3C-8558-069A8CB1C5A7}" srcOrd="2" destOrd="0" parTransId="{AC017769-1BCC-4B6B-B257-7C656959BD10}" sibTransId="{2667D2B0-9FF3-45CD-97C5-BCE347603A6A}"/>
    <dgm:cxn modelId="{1B7E754A-2236-4466-A121-DC07F1E3C286}" type="presOf" srcId="{79DF5746-C5DE-49C4-8E6F-4647DA09D7AB}" destId="{E9C16DA7-93A1-47A1-BDB7-E0082E4C5422}" srcOrd="0" destOrd="0" presId="urn:microsoft.com/office/officeart/2018/2/layout/IconCircleList"/>
    <dgm:cxn modelId="{CB4D8A73-6F82-41BA-A194-A0E002283879}" type="presOf" srcId="{96F87B5C-6014-40A3-8E05-C7C3210DB9CB}" destId="{CD05859D-A8EC-4B37-920B-BB6B5314FC52}" srcOrd="0" destOrd="0" presId="urn:microsoft.com/office/officeart/2018/2/layout/IconCircleList"/>
    <dgm:cxn modelId="{ED980B88-B737-4259-A0AC-5B91A79477BB}" srcId="{5334EF70-19CE-48F7-8F96-719F2178C1AF}" destId="{ECC48442-9AE7-4197-93E3-33E097179B9A}" srcOrd="0" destOrd="0" parTransId="{2B6FAC90-917F-4159-90E8-14EB5832E454}" sibTransId="{96F87B5C-6014-40A3-8E05-C7C3210DB9CB}"/>
    <dgm:cxn modelId="{995A9788-3C55-4D8F-965E-4A0B5E4FCAF3}" type="presOf" srcId="{3D6404C6-C549-4F59-8EC9-A71EB9598BAC}" destId="{EA70C967-E728-4C41-A079-5C6DACE977A4}" srcOrd="0" destOrd="0" presId="urn:microsoft.com/office/officeart/2018/2/layout/IconCircleList"/>
    <dgm:cxn modelId="{A3B0498D-8023-4750-8520-037A153011B5}" srcId="{5334EF70-19CE-48F7-8F96-719F2178C1AF}" destId="{933EB17A-5CDD-4580-A022-5E3A64C2DD9F}" srcOrd="5" destOrd="0" parTransId="{A56E6CBD-8460-446A-A921-27443BC0F2A2}" sibTransId="{EF087CBA-10DE-4375-987D-BF549C6A2F31}"/>
    <dgm:cxn modelId="{9BB7EFAC-83D5-48AB-950F-0543CF0361F0}" type="presOf" srcId="{5334EF70-19CE-48F7-8F96-719F2178C1AF}" destId="{AE34DEF6-EE65-4CEF-B902-84AD0F326678}" srcOrd="0" destOrd="0" presId="urn:microsoft.com/office/officeart/2018/2/layout/IconCircleList"/>
    <dgm:cxn modelId="{4EA891BB-AEFD-44D3-B0D5-DCB9B81CD904}" type="presOf" srcId="{A4F047AA-8FEA-4288-A85B-970C7B9E178A}" destId="{3CEC0636-9300-4DC3-8463-30140A365510}" srcOrd="0" destOrd="0" presId="urn:microsoft.com/office/officeart/2018/2/layout/IconCircleList"/>
    <dgm:cxn modelId="{628A4FBC-493E-4B61-ADB8-1B27B58BC856}" srcId="{5334EF70-19CE-48F7-8F96-719F2178C1AF}" destId="{4F036473-5C43-42A2-A182-A443181A6D76}" srcOrd="3" destOrd="0" parTransId="{2B2AF5FE-5E4F-47A3-B35A-5C01A7C06F94}" sibTransId="{0E18BD4E-5BA3-4A88-A92C-0BBD0A839A73}"/>
    <dgm:cxn modelId="{1425E2C3-02B0-4375-AD59-E1203CAEAC42}" type="presOf" srcId="{4F036473-5C43-42A2-A182-A443181A6D76}" destId="{E9A28F7B-D045-4102-AEEA-3CCA18D75B4C}" srcOrd="0" destOrd="0" presId="urn:microsoft.com/office/officeart/2018/2/layout/IconCircleList"/>
    <dgm:cxn modelId="{87F661EC-9250-418F-9F3F-FE4483A718F3}" type="presOf" srcId="{933EB17A-5CDD-4580-A022-5E3A64C2DD9F}" destId="{EF0C3035-3972-4B66-9E6D-B319B4F9C325}" srcOrd="0" destOrd="0" presId="urn:microsoft.com/office/officeart/2018/2/layout/IconCircleList"/>
    <dgm:cxn modelId="{C6DCDAFF-B578-4B2E-8A3A-85D9A2CF567F}" type="presOf" srcId="{2667D2B0-9FF3-45CD-97C5-BCE347603A6A}" destId="{E9122BF1-65A2-46A0-AD7A-20197FF713F0}" srcOrd="0" destOrd="0" presId="urn:microsoft.com/office/officeart/2018/2/layout/IconCircleList"/>
    <dgm:cxn modelId="{AA25F582-C6A0-4C7F-8DF8-0E099FD25733}" type="presParOf" srcId="{AE34DEF6-EE65-4CEF-B902-84AD0F326678}" destId="{400B87C4-07B9-4AB7-824A-50C768AEB1DC}" srcOrd="0" destOrd="0" presId="urn:microsoft.com/office/officeart/2018/2/layout/IconCircleList"/>
    <dgm:cxn modelId="{52F1D647-304F-44D5-8841-260BBDA3A523}" type="presParOf" srcId="{400B87C4-07B9-4AB7-824A-50C768AEB1DC}" destId="{C174F51D-D4EF-4B18-8F70-4926BD380E70}" srcOrd="0" destOrd="0" presId="urn:microsoft.com/office/officeart/2018/2/layout/IconCircleList"/>
    <dgm:cxn modelId="{0C26E1C2-F4B0-4286-9627-34316D96B368}" type="presParOf" srcId="{C174F51D-D4EF-4B18-8F70-4926BD380E70}" destId="{6129B693-18F4-4B1A-933E-274B904A151D}" srcOrd="0" destOrd="0" presId="urn:microsoft.com/office/officeart/2018/2/layout/IconCircleList"/>
    <dgm:cxn modelId="{4ED1D934-B3DC-4234-9526-96FB538B4AC1}" type="presParOf" srcId="{C174F51D-D4EF-4B18-8F70-4926BD380E70}" destId="{40FB05B2-29E2-4153-9660-0ED26E16E3F8}" srcOrd="1" destOrd="0" presId="urn:microsoft.com/office/officeart/2018/2/layout/IconCircleList"/>
    <dgm:cxn modelId="{108B420C-F9DF-4298-B4CB-F07C1B33A9F6}" type="presParOf" srcId="{C174F51D-D4EF-4B18-8F70-4926BD380E70}" destId="{6F8E619F-19EE-4CD3-AD9B-0449B82B7143}" srcOrd="2" destOrd="0" presId="urn:microsoft.com/office/officeart/2018/2/layout/IconCircleList"/>
    <dgm:cxn modelId="{2E057C32-3564-4F32-BCAA-FEEC35A055C4}" type="presParOf" srcId="{C174F51D-D4EF-4B18-8F70-4926BD380E70}" destId="{7ACABD51-D6B2-44D1-93B8-D91C2DB67C1A}" srcOrd="3" destOrd="0" presId="urn:microsoft.com/office/officeart/2018/2/layout/IconCircleList"/>
    <dgm:cxn modelId="{16CCDCB2-6410-4C1A-8E58-BB236F602FBD}" type="presParOf" srcId="{400B87C4-07B9-4AB7-824A-50C768AEB1DC}" destId="{CD05859D-A8EC-4B37-920B-BB6B5314FC52}" srcOrd="1" destOrd="0" presId="urn:microsoft.com/office/officeart/2018/2/layout/IconCircleList"/>
    <dgm:cxn modelId="{AD768CC3-BD47-43C6-B815-2A2D0F65900E}" type="presParOf" srcId="{400B87C4-07B9-4AB7-824A-50C768AEB1DC}" destId="{1C3DA330-9C4B-4B84-97E9-23D0423F28B7}" srcOrd="2" destOrd="0" presId="urn:microsoft.com/office/officeart/2018/2/layout/IconCircleList"/>
    <dgm:cxn modelId="{F3DEEA31-1024-432B-A07B-8BD9954CADD0}" type="presParOf" srcId="{1C3DA330-9C4B-4B84-97E9-23D0423F28B7}" destId="{DD7695F3-1D19-46B6-961F-8C979E2CD393}" srcOrd="0" destOrd="0" presId="urn:microsoft.com/office/officeart/2018/2/layout/IconCircleList"/>
    <dgm:cxn modelId="{E4A4C149-7C66-477B-9909-D127642FAB78}" type="presParOf" srcId="{1C3DA330-9C4B-4B84-97E9-23D0423F28B7}" destId="{BA9CEF8F-3C75-4129-8342-29BE806D859E}" srcOrd="1" destOrd="0" presId="urn:microsoft.com/office/officeart/2018/2/layout/IconCircleList"/>
    <dgm:cxn modelId="{B826F211-69FD-4B02-BD0F-78312DF0AD87}" type="presParOf" srcId="{1C3DA330-9C4B-4B84-97E9-23D0423F28B7}" destId="{00478137-6EBB-40FC-9365-D6269EF69260}" srcOrd="2" destOrd="0" presId="urn:microsoft.com/office/officeart/2018/2/layout/IconCircleList"/>
    <dgm:cxn modelId="{AB3A3015-4601-4246-9D45-52F002509026}" type="presParOf" srcId="{1C3DA330-9C4B-4B84-97E9-23D0423F28B7}" destId="{EAA60CF9-33F4-45E6-B4EF-EAA4F427AE84}" srcOrd="3" destOrd="0" presId="urn:microsoft.com/office/officeart/2018/2/layout/IconCircleList"/>
    <dgm:cxn modelId="{DC7FA0BF-C07B-4CD7-9FE3-34697B4BD9E1}" type="presParOf" srcId="{400B87C4-07B9-4AB7-824A-50C768AEB1DC}" destId="{E9C16DA7-93A1-47A1-BDB7-E0082E4C5422}" srcOrd="3" destOrd="0" presId="urn:microsoft.com/office/officeart/2018/2/layout/IconCircleList"/>
    <dgm:cxn modelId="{536D4CD7-5A46-48A5-B6C2-7C6D947AEAD0}" type="presParOf" srcId="{400B87C4-07B9-4AB7-824A-50C768AEB1DC}" destId="{4E6C094E-5B8B-4D30-84E6-778AE7F55D8C}" srcOrd="4" destOrd="0" presId="urn:microsoft.com/office/officeart/2018/2/layout/IconCircleList"/>
    <dgm:cxn modelId="{49E58410-F2E1-4C40-964F-E0483066A1D4}" type="presParOf" srcId="{4E6C094E-5B8B-4D30-84E6-778AE7F55D8C}" destId="{593F173C-E235-499B-B779-744163BEB095}" srcOrd="0" destOrd="0" presId="urn:microsoft.com/office/officeart/2018/2/layout/IconCircleList"/>
    <dgm:cxn modelId="{AAFF4648-1EC5-43D6-867F-53E0840C88A6}" type="presParOf" srcId="{4E6C094E-5B8B-4D30-84E6-778AE7F55D8C}" destId="{1D75891E-457C-4908-89E7-0EFE7EC74ABA}" srcOrd="1" destOrd="0" presId="urn:microsoft.com/office/officeart/2018/2/layout/IconCircleList"/>
    <dgm:cxn modelId="{1F5B7312-2955-4DDC-A688-20EE47C95C95}" type="presParOf" srcId="{4E6C094E-5B8B-4D30-84E6-778AE7F55D8C}" destId="{14509E5A-BCDB-40A4-BAC9-29D65FA33B1C}" srcOrd="2" destOrd="0" presId="urn:microsoft.com/office/officeart/2018/2/layout/IconCircleList"/>
    <dgm:cxn modelId="{27B2FF6B-8785-4E34-8B8E-9FAAFAEDDB92}" type="presParOf" srcId="{4E6C094E-5B8B-4D30-84E6-778AE7F55D8C}" destId="{70E4ACB2-7B78-4859-B629-7918EA7E5B4C}" srcOrd="3" destOrd="0" presId="urn:microsoft.com/office/officeart/2018/2/layout/IconCircleList"/>
    <dgm:cxn modelId="{5452E129-2CD2-40E1-B370-2F43FA6C4BA5}" type="presParOf" srcId="{400B87C4-07B9-4AB7-824A-50C768AEB1DC}" destId="{E9122BF1-65A2-46A0-AD7A-20197FF713F0}" srcOrd="5" destOrd="0" presId="urn:microsoft.com/office/officeart/2018/2/layout/IconCircleList"/>
    <dgm:cxn modelId="{79D5BD29-24F8-497A-A08B-0394FDC47DF8}" type="presParOf" srcId="{400B87C4-07B9-4AB7-824A-50C768AEB1DC}" destId="{E55F83BE-9710-408C-B752-AB13013E26AB}" srcOrd="6" destOrd="0" presId="urn:microsoft.com/office/officeart/2018/2/layout/IconCircleList"/>
    <dgm:cxn modelId="{530E0699-4047-4631-9F78-D11F128449FB}" type="presParOf" srcId="{E55F83BE-9710-408C-B752-AB13013E26AB}" destId="{5B540164-0345-4552-9B9B-EC5B252B8EAC}" srcOrd="0" destOrd="0" presId="urn:microsoft.com/office/officeart/2018/2/layout/IconCircleList"/>
    <dgm:cxn modelId="{D0002F6B-6BDA-4E6E-9529-1747DAFF8A99}" type="presParOf" srcId="{E55F83BE-9710-408C-B752-AB13013E26AB}" destId="{74D2CA31-B3D1-4A71-9FC1-0C75B44580AE}" srcOrd="1" destOrd="0" presId="urn:microsoft.com/office/officeart/2018/2/layout/IconCircleList"/>
    <dgm:cxn modelId="{90094E48-D347-45C0-AF71-1DC28C27B2C2}" type="presParOf" srcId="{E55F83BE-9710-408C-B752-AB13013E26AB}" destId="{8C817DA7-0BF8-4E39-B82A-4665DAD6F534}" srcOrd="2" destOrd="0" presId="urn:microsoft.com/office/officeart/2018/2/layout/IconCircleList"/>
    <dgm:cxn modelId="{C0858B68-0561-4F72-87AC-DE588F659FBB}" type="presParOf" srcId="{E55F83BE-9710-408C-B752-AB13013E26AB}" destId="{E9A28F7B-D045-4102-AEEA-3CCA18D75B4C}" srcOrd="3" destOrd="0" presId="urn:microsoft.com/office/officeart/2018/2/layout/IconCircleList"/>
    <dgm:cxn modelId="{8BD2A152-6870-4A9C-94E3-AC7543325697}" type="presParOf" srcId="{400B87C4-07B9-4AB7-824A-50C768AEB1DC}" destId="{D664136C-FF18-44B8-81DA-6AF572EEB1E2}" srcOrd="7" destOrd="0" presId="urn:microsoft.com/office/officeart/2018/2/layout/IconCircleList"/>
    <dgm:cxn modelId="{59F6C44C-6E3B-4326-864B-9F9EAD99E160}" type="presParOf" srcId="{400B87C4-07B9-4AB7-824A-50C768AEB1DC}" destId="{7653C67B-CE6F-4836-9A4D-E9A18F929DEB}" srcOrd="8" destOrd="0" presId="urn:microsoft.com/office/officeart/2018/2/layout/IconCircleList"/>
    <dgm:cxn modelId="{7F68A415-9E7B-4449-ADBF-969EB5D5853C}" type="presParOf" srcId="{7653C67B-CE6F-4836-9A4D-E9A18F929DEB}" destId="{5024A835-B0C9-4C2A-B1C1-4421905806E0}" srcOrd="0" destOrd="0" presId="urn:microsoft.com/office/officeart/2018/2/layout/IconCircleList"/>
    <dgm:cxn modelId="{8973EF90-BE40-4440-AFD2-B677E68B1999}" type="presParOf" srcId="{7653C67B-CE6F-4836-9A4D-E9A18F929DEB}" destId="{BE3FC013-8A61-488C-A21D-D1FB2821DE73}" srcOrd="1" destOrd="0" presId="urn:microsoft.com/office/officeart/2018/2/layout/IconCircleList"/>
    <dgm:cxn modelId="{8B938A9C-B3BC-4A1D-899B-896FDEEB8E53}" type="presParOf" srcId="{7653C67B-CE6F-4836-9A4D-E9A18F929DEB}" destId="{7EA04BAF-2706-4CE9-A6C1-AB33C1206CD2}" srcOrd="2" destOrd="0" presId="urn:microsoft.com/office/officeart/2018/2/layout/IconCircleList"/>
    <dgm:cxn modelId="{283B922E-19BB-41D5-8AB6-EABEF09C467E}" type="presParOf" srcId="{7653C67B-CE6F-4836-9A4D-E9A18F929DEB}" destId="{EA70C967-E728-4C41-A079-5C6DACE977A4}" srcOrd="3" destOrd="0" presId="urn:microsoft.com/office/officeart/2018/2/layout/IconCircleList"/>
    <dgm:cxn modelId="{B9C791A0-C929-4227-A8D4-4C4CADED1490}" type="presParOf" srcId="{400B87C4-07B9-4AB7-824A-50C768AEB1DC}" destId="{3CEC0636-9300-4DC3-8463-30140A365510}" srcOrd="9" destOrd="0" presId="urn:microsoft.com/office/officeart/2018/2/layout/IconCircleList"/>
    <dgm:cxn modelId="{7FEC1F26-70D1-4470-87F3-F3E12889EEF2}" type="presParOf" srcId="{400B87C4-07B9-4AB7-824A-50C768AEB1DC}" destId="{538F9832-8FAF-453D-9BB2-07F1D9A91A86}" srcOrd="10" destOrd="0" presId="urn:microsoft.com/office/officeart/2018/2/layout/IconCircleList"/>
    <dgm:cxn modelId="{02FA2DA5-231E-413A-83A8-B0C5E03A9D96}" type="presParOf" srcId="{538F9832-8FAF-453D-9BB2-07F1D9A91A86}" destId="{00672035-D8C3-4266-A9EF-0C7BFFBAB96B}" srcOrd="0" destOrd="0" presId="urn:microsoft.com/office/officeart/2018/2/layout/IconCircleList"/>
    <dgm:cxn modelId="{9B9AE39A-9AF9-4878-A463-5D86C20B627B}" type="presParOf" srcId="{538F9832-8FAF-453D-9BB2-07F1D9A91A86}" destId="{F9A76699-CBC3-4642-9A3C-126575C9637F}" srcOrd="1" destOrd="0" presId="urn:microsoft.com/office/officeart/2018/2/layout/IconCircleList"/>
    <dgm:cxn modelId="{8F62FBA3-630E-48C6-A99F-3CF4C1F4EA54}" type="presParOf" srcId="{538F9832-8FAF-453D-9BB2-07F1D9A91A86}" destId="{D4705E78-0398-402E-96BF-6A9A87041C13}" srcOrd="2" destOrd="0" presId="urn:microsoft.com/office/officeart/2018/2/layout/IconCircleList"/>
    <dgm:cxn modelId="{4CB937FB-F589-4542-B521-EC79EBC02A37}" type="presParOf" srcId="{538F9832-8FAF-453D-9BB2-07F1D9A91A86}" destId="{EF0C3035-3972-4B66-9E6D-B319B4F9C32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1619F3-D1BE-4772-ADD8-06314B51CEAD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03206A-9E2F-449F-B32A-6CCF5EB4FD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Step 1</a:t>
          </a:r>
        </a:p>
      </dgm:t>
    </dgm:pt>
    <dgm:pt modelId="{7D36ADDB-8A71-4023-90EE-285A10C20C4F}" type="parTrans" cxnId="{60B56E9B-5292-439F-A42F-3AA029CDB489}">
      <dgm:prSet/>
      <dgm:spPr/>
      <dgm:t>
        <a:bodyPr/>
        <a:lstStyle/>
        <a:p>
          <a:endParaRPr lang="en-US"/>
        </a:p>
      </dgm:t>
    </dgm:pt>
    <dgm:pt modelId="{AC875EF1-D711-4130-85A4-3DF01BF918E1}" type="sibTrans" cxnId="{60B56E9B-5292-439F-A42F-3AA029CDB489}">
      <dgm:prSet/>
      <dgm:spPr/>
      <dgm:t>
        <a:bodyPr/>
        <a:lstStyle/>
        <a:p>
          <a:endParaRPr lang="en-US"/>
        </a:p>
      </dgm:t>
    </dgm:pt>
    <dgm:pt modelId="{A26F6886-0044-43FF-8975-B02A4222CB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Pre-Application Form</a:t>
          </a:r>
        </a:p>
      </dgm:t>
    </dgm:pt>
    <dgm:pt modelId="{F2BD2C40-E161-4F0C-BF85-C449EC36B67E}" type="parTrans" cxnId="{48A3980F-7AC9-4E18-A230-C11B16343E4C}">
      <dgm:prSet/>
      <dgm:spPr/>
      <dgm:t>
        <a:bodyPr/>
        <a:lstStyle/>
        <a:p>
          <a:endParaRPr lang="en-US"/>
        </a:p>
      </dgm:t>
    </dgm:pt>
    <dgm:pt modelId="{6F952CAB-3AF9-4B30-9623-7456698CCA26}" type="sibTrans" cxnId="{48A3980F-7AC9-4E18-A230-C11B16343E4C}">
      <dgm:prSet/>
      <dgm:spPr/>
      <dgm:t>
        <a:bodyPr/>
        <a:lstStyle/>
        <a:p>
          <a:endParaRPr lang="en-US"/>
        </a:p>
      </dgm:t>
    </dgm:pt>
    <dgm:pt modelId="{2C25CD4C-A54A-47B6-ABEE-4FA1EE10FA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Step 2</a:t>
          </a:r>
        </a:p>
      </dgm:t>
    </dgm:pt>
    <dgm:pt modelId="{28F72B92-29A8-422D-B87E-0DCBCD3D4D06}" type="parTrans" cxnId="{BD62B5FD-32E7-4616-BA7E-1120D336D295}">
      <dgm:prSet/>
      <dgm:spPr/>
      <dgm:t>
        <a:bodyPr/>
        <a:lstStyle/>
        <a:p>
          <a:endParaRPr lang="en-US"/>
        </a:p>
      </dgm:t>
    </dgm:pt>
    <dgm:pt modelId="{F860141C-ADFB-40D0-B714-6F6586FE3AE7}" type="sibTrans" cxnId="{BD62B5FD-32E7-4616-BA7E-1120D336D295}">
      <dgm:prSet/>
      <dgm:spPr/>
      <dgm:t>
        <a:bodyPr/>
        <a:lstStyle/>
        <a:p>
          <a:endParaRPr lang="en-US"/>
        </a:p>
      </dgm:t>
    </dgm:pt>
    <dgm:pt modelId="{BCF62534-B168-4AA4-8CB5-1A157AD5DA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Pre-Application Consultations</a:t>
          </a:r>
        </a:p>
      </dgm:t>
    </dgm:pt>
    <dgm:pt modelId="{299F0722-5961-4D4B-B13D-B5438DCC1483}" type="parTrans" cxnId="{BDBA05F9-0530-4BC3-B035-138A5E103FC7}">
      <dgm:prSet/>
      <dgm:spPr/>
      <dgm:t>
        <a:bodyPr/>
        <a:lstStyle/>
        <a:p>
          <a:endParaRPr lang="en-US"/>
        </a:p>
      </dgm:t>
    </dgm:pt>
    <dgm:pt modelId="{DFC845A7-1144-4FFA-8D25-D2F0E681CB0C}" type="sibTrans" cxnId="{BDBA05F9-0530-4BC3-B035-138A5E103FC7}">
      <dgm:prSet/>
      <dgm:spPr/>
      <dgm:t>
        <a:bodyPr/>
        <a:lstStyle/>
        <a:p>
          <a:endParaRPr lang="en-US"/>
        </a:p>
      </dgm:t>
    </dgm:pt>
    <dgm:pt modelId="{4762E8C0-D6E7-41B1-9B74-217BCC9331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Step 3</a:t>
          </a:r>
        </a:p>
      </dgm:t>
    </dgm:pt>
    <dgm:pt modelId="{3EF8B067-FFA7-4F46-A456-9C4EFD63D9E7}" type="parTrans" cxnId="{6ED83A4D-2764-409B-A87D-29F6340019E2}">
      <dgm:prSet/>
      <dgm:spPr/>
      <dgm:t>
        <a:bodyPr/>
        <a:lstStyle/>
        <a:p>
          <a:endParaRPr lang="en-US"/>
        </a:p>
      </dgm:t>
    </dgm:pt>
    <dgm:pt modelId="{99C2B7C7-5927-4230-9CA8-A9E7B4B3DA49}" type="sibTrans" cxnId="{6ED83A4D-2764-409B-A87D-29F6340019E2}">
      <dgm:prSet/>
      <dgm:spPr/>
      <dgm:t>
        <a:bodyPr/>
        <a:lstStyle/>
        <a:p>
          <a:endParaRPr lang="en-US"/>
        </a:p>
      </dgm:t>
    </dgm:pt>
    <dgm:pt modelId="{A00FEE1D-D712-4AB7-8274-B3E398CCFF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Final Application</a:t>
          </a:r>
        </a:p>
      </dgm:t>
    </dgm:pt>
    <dgm:pt modelId="{1A4194A8-2C72-4A8E-A8D2-B99BE2FDEB56}" type="parTrans" cxnId="{E52D3369-7514-4C9E-A4F8-1B93828A1BCB}">
      <dgm:prSet/>
      <dgm:spPr/>
      <dgm:t>
        <a:bodyPr/>
        <a:lstStyle/>
        <a:p>
          <a:endParaRPr lang="en-US"/>
        </a:p>
      </dgm:t>
    </dgm:pt>
    <dgm:pt modelId="{0FFCE2FC-DBC7-497D-8DC4-1FB2F7DD83F9}" type="sibTrans" cxnId="{E52D3369-7514-4C9E-A4F8-1B93828A1BCB}">
      <dgm:prSet/>
      <dgm:spPr/>
      <dgm:t>
        <a:bodyPr/>
        <a:lstStyle/>
        <a:p>
          <a:endParaRPr lang="en-US"/>
        </a:p>
      </dgm:t>
    </dgm:pt>
    <dgm:pt modelId="{3B6E1F30-A789-4EF3-8A1A-9B0989B34C86}" type="pres">
      <dgm:prSet presAssocID="{EA1619F3-D1BE-4772-ADD8-06314B51CEAD}" presName="Name0" presStyleCnt="0">
        <dgm:presLayoutVars>
          <dgm:dir/>
          <dgm:animLvl val="lvl"/>
          <dgm:resizeHandles val="exact"/>
        </dgm:presLayoutVars>
      </dgm:prSet>
      <dgm:spPr/>
    </dgm:pt>
    <dgm:pt modelId="{16D36092-06A0-4A76-A4F4-377CF6C99007}" type="pres">
      <dgm:prSet presAssocID="{4762E8C0-D6E7-41B1-9B74-217BCC933105}" presName="boxAndChildren" presStyleCnt="0"/>
      <dgm:spPr/>
    </dgm:pt>
    <dgm:pt modelId="{F6808310-2702-4B57-85F0-7FE9EA05C7BC}" type="pres">
      <dgm:prSet presAssocID="{4762E8C0-D6E7-41B1-9B74-217BCC933105}" presName="parentTextBox" presStyleLbl="alignNode1" presStyleIdx="0" presStyleCnt="3"/>
      <dgm:spPr/>
    </dgm:pt>
    <dgm:pt modelId="{0910F0AA-AA9D-4B69-B952-0E7E7B48D501}" type="pres">
      <dgm:prSet presAssocID="{4762E8C0-D6E7-41B1-9B74-217BCC933105}" presName="descendantBox" presStyleLbl="bgAccFollowNode1" presStyleIdx="0" presStyleCnt="3"/>
      <dgm:spPr/>
    </dgm:pt>
    <dgm:pt modelId="{51D7FE9F-9043-4098-81C8-08D15960B964}" type="pres">
      <dgm:prSet presAssocID="{F860141C-ADFB-40D0-B714-6F6586FE3AE7}" presName="sp" presStyleCnt="0"/>
      <dgm:spPr/>
    </dgm:pt>
    <dgm:pt modelId="{5DC42C92-4E97-41C1-BD6A-3CCF4302F83C}" type="pres">
      <dgm:prSet presAssocID="{2C25CD4C-A54A-47B6-ABEE-4FA1EE10FA81}" presName="arrowAndChildren" presStyleCnt="0"/>
      <dgm:spPr/>
    </dgm:pt>
    <dgm:pt modelId="{ECC140D2-3A8D-4339-AD8E-307757276F5D}" type="pres">
      <dgm:prSet presAssocID="{2C25CD4C-A54A-47B6-ABEE-4FA1EE10FA81}" presName="parentTextArrow" presStyleLbl="node1" presStyleIdx="0" presStyleCnt="0"/>
      <dgm:spPr/>
    </dgm:pt>
    <dgm:pt modelId="{92AD930D-5E90-4C25-9546-A7DB82239D56}" type="pres">
      <dgm:prSet presAssocID="{2C25CD4C-A54A-47B6-ABEE-4FA1EE10FA81}" presName="arrow" presStyleLbl="alignNode1" presStyleIdx="1" presStyleCnt="3"/>
      <dgm:spPr/>
    </dgm:pt>
    <dgm:pt modelId="{F0723F9B-5A63-42A7-836D-B62D90D0B187}" type="pres">
      <dgm:prSet presAssocID="{2C25CD4C-A54A-47B6-ABEE-4FA1EE10FA81}" presName="descendantArrow" presStyleLbl="bgAccFollowNode1" presStyleIdx="1" presStyleCnt="3"/>
      <dgm:spPr/>
    </dgm:pt>
    <dgm:pt modelId="{B8E44055-744B-4FC4-A15F-C7393B00A9AF}" type="pres">
      <dgm:prSet presAssocID="{AC875EF1-D711-4130-85A4-3DF01BF918E1}" presName="sp" presStyleCnt="0"/>
      <dgm:spPr/>
    </dgm:pt>
    <dgm:pt modelId="{9934D9BE-E384-44B3-9EB0-86E47AF5E69E}" type="pres">
      <dgm:prSet presAssocID="{8E03206A-9E2F-449F-B32A-6CCF5EB4FD0C}" presName="arrowAndChildren" presStyleCnt="0"/>
      <dgm:spPr/>
    </dgm:pt>
    <dgm:pt modelId="{6665FA00-AB24-499F-9BA9-2D65261E0315}" type="pres">
      <dgm:prSet presAssocID="{8E03206A-9E2F-449F-B32A-6CCF5EB4FD0C}" presName="parentTextArrow" presStyleLbl="node1" presStyleIdx="0" presStyleCnt="0"/>
      <dgm:spPr/>
    </dgm:pt>
    <dgm:pt modelId="{5AACD522-2F80-435B-8001-016F313B0363}" type="pres">
      <dgm:prSet presAssocID="{8E03206A-9E2F-449F-B32A-6CCF5EB4FD0C}" presName="arrow" presStyleLbl="alignNode1" presStyleIdx="2" presStyleCnt="3"/>
      <dgm:spPr/>
    </dgm:pt>
    <dgm:pt modelId="{F1531A60-2C8F-47ED-83D2-0027E28779B5}" type="pres">
      <dgm:prSet presAssocID="{8E03206A-9E2F-449F-B32A-6CCF5EB4FD0C}" presName="descendantArrow" presStyleLbl="bgAccFollowNode1" presStyleIdx="2" presStyleCnt="3"/>
      <dgm:spPr/>
    </dgm:pt>
  </dgm:ptLst>
  <dgm:cxnLst>
    <dgm:cxn modelId="{48A3980F-7AC9-4E18-A230-C11B16343E4C}" srcId="{8E03206A-9E2F-449F-B32A-6CCF5EB4FD0C}" destId="{A26F6886-0044-43FF-8975-B02A4222CB7D}" srcOrd="0" destOrd="0" parTransId="{F2BD2C40-E161-4F0C-BF85-C449EC36B67E}" sibTransId="{6F952CAB-3AF9-4B30-9623-7456698CCA26}"/>
    <dgm:cxn modelId="{B5E31519-7C53-415A-B369-702A9A304080}" type="presOf" srcId="{BCF62534-B168-4AA4-8CB5-1A157AD5DA98}" destId="{F0723F9B-5A63-42A7-836D-B62D90D0B187}" srcOrd="0" destOrd="0" presId="urn:microsoft.com/office/officeart/2016/7/layout/VerticalDownArrowProcess"/>
    <dgm:cxn modelId="{E52D3369-7514-4C9E-A4F8-1B93828A1BCB}" srcId="{4762E8C0-D6E7-41B1-9B74-217BCC933105}" destId="{A00FEE1D-D712-4AB7-8274-B3E398CCFFC4}" srcOrd="0" destOrd="0" parTransId="{1A4194A8-2C72-4A8E-A8D2-B99BE2FDEB56}" sibTransId="{0FFCE2FC-DBC7-497D-8DC4-1FB2F7DD83F9}"/>
    <dgm:cxn modelId="{6ED83A4D-2764-409B-A87D-29F6340019E2}" srcId="{EA1619F3-D1BE-4772-ADD8-06314B51CEAD}" destId="{4762E8C0-D6E7-41B1-9B74-217BCC933105}" srcOrd="2" destOrd="0" parTransId="{3EF8B067-FFA7-4F46-A456-9C4EFD63D9E7}" sibTransId="{99C2B7C7-5927-4230-9CA8-A9E7B4B3DA49}"/>
    <dgm:cxn modelId="{87F9F77B-530A-47F0-8095-AFA89D29F9F1}" type="presOf" srcId="{A26F6886-0044-43FF-8975-B02A4222CB7D}" destId="{F1531A60-2C8F-47ED-83D2-0027E28779B5}" srcOrd="0" destOrd="0" presId="urn:microsoft.com/office/officeart/2016/7/layout/VerticalDownArrowProcess"/>
    <dgm:cxn modelId="{60B56E9B-5292-439F-A42F-3AA029CDB489}" srcId="{EA1619F3-D1BE-4772-ADD8-06314B51CEAD}" destId="{8E03206A-9E2F-449F-B32A-6CCF5EB4FD0C}" srcOrd="0" destOrd="0" parTransId="{7D36ADDB-8A71-4023-90EE-285A10C20C4F}" sibTransId="{AC875EF1-D711-4130-85A4-3DF01BF918E1}"/>
    <dgm:cxn modelId="{1C32559B-6E16-4376-AEEA-38A4642DCC7E}" type="presOf" srcId="{EA1619F3-D1BE-4772-ADD8-06314B51CEAD}" destId="{3B6E1F30-A789-4EF3-8A1A-9B0989B34C86}" srcOrd="0" destOrd="0" presId="urn:microsoft.com/office/officeart/2016/7/layout/VerticalDownArrowProcess"/>
    <dgm:cxn modelId="{E17343CF-4C99-4D3F-A282-85FBE80E8AAE}" type="presOf" srcId="{2C25CD4C-A54A-47B6-ABEE-4FA1EE10FA81}" destId="{92AD930D-5E90-4C25-9546-A7DB82239D56}" srcOrd="1" destOrd="0" presId="urn:microsoft.com/office/officeart/2016/7/layout/VerticalDownArrowProcess"/>
    <dgm:cxn modelId="{F23F92E1-D76F-4776-972B-7776E838CEAB}" type="presOf" srcId="{8E03206A-9E2F-449F-B32A-6CCF5EB4FD0C}" destId="{6665FA00-AB24-499F-9BA9-2D65261E0315}" srcOrd="0" destOrd="0" presId="urn:microsoft.com/office/officeart/2016/7/layout/VerticalDownArrowProcess"/>
    <dgm:cxn modelId="{F8983FE3-7F69-4116-9F34-F0CFE03CFB0C}" type="presOf" srcId="{8E03206A-9E2F-449F-B32A-6CCF5EB4FD0C}" destId="{5AACD522-2F80-435B-8001-016F313B0363}" srcOrd="1" destOrd="0" presId="urn:microsoft.com/office/officeart/2016/7/layout/VerticalDownArrowProcess"/>
    <dgm:cxn modelId="{358784E4-993B-4CF2-8C44-57207D867A4C}" type="presOf" srcId="{4762E8C0-D6E7-41B1-9B74-217BCC933105}" destId="{F6808310-2702-4B57-85F0-7FE9EA05C7BC}" srcOrd="0" destOrd="0" presId="urn:microsoft.com/office/officeart/2016/7/layout/VerticalDownArrowProcess"/>
    <dgm:cxn modelId="{888554E8-EFFD-4A4E-B3F9-C0E9521D4BA9}" type="presOf" srcId="{A00FEE1D-D712-4AB7-8274-B3E398CCFFC4}" destId="{0910F0AA-AA9D-4B69-B952-0E7E7B48D501}" srcOrd="0" destOrd="0" presId="urn:microsoft.com/office/officeart/2016/7/layout/VerticalDownArrowProcess"/>
    <dgm:cxn modelId="{BDBA05F9-0530-4BC3-B035-138A5E103FC7}" srcId="{2C25CD4C-A54A-47B6-ABEE-4FA1EE10FA81}" destId="{BCF62534-B168-4AA4-8CB5-1A157AD5DA98}" srcOrd="0" destOrd="0" parTransId="{299F0722-5961-4D4B-B13D-B5438DCC1483}" sibTransId="{DFC845A7-1144-4FFA-8D25-D2F0E681CB0C}"/>
    <dgm:cxn modelId="{6F5002FD-A8C4-4EF7-B750-50CEFD548FE7}" type="presOf" srcId="{2C25CD4C-A54A-47B6-ABEE-4FA1EE10FA81}" destId="{ECC140D2-3A8D-4339-AD8E-307757276F5D}" srcOrd="0" destOrd="0" presId="urn:microsoft.com/office/officeart/2016/7/layout/VerticalDownArrowProcess"/>
    <dgm:cxn modelId="{BD62B5FD-32E7-4616-BA7E-1120D336D295}" srcId="{EA1619F3-D1BE-4772-ADD8-06314B51CEAD}" destId="{2C25CD4C-A54A-47B6-ABEE-4FA1EE10FA81}" srcOrd="1" destOrd="0" parTransId="{28F72B92-29A8-422D-B87E-0DCBCD3D4D06}" sibTransId="{F860141C-ADFB-40D0-B714-6F6586FE3AE7}"/>
    <dgm:cxn modelId="{F63A43E2-EA3E-4DA0-B7F3-456318136B73}" type="presParOf" srcId="{3B6E1F30-A789-4EF3-8A1A-9B0989B34C86}" destId="{16D36092-06A0-4A76-A4F4-377CF6C99007}" srcOrd="0" destOrd="0" presId="urn:microsoft.com/office/officeart/2016/7/layout/VerticalDownArrowProcess"/>
    <dgm:cxn modelId="{CE934CBC-AA8E-4004-B720-7EB9DB9E03D4}" type="presParOf" srcId="{16D36092-06A0-4A76-A4F4-377CF6C99007}" destId="{F6808310-2702-4B57-85F0-7FE9EA05C7BC}" srcOrd="0" destOrd="0" presId="urn:microsoft.com/office/officeart/2016/7/layout/VerticalDownArrowProcess"/>
    <dgm:cxn modelId="{66C0B407-1093-4AE3-BD37-72A0E24CF1A1}" type="presParOf" srcId="{16D36092-06A0-4A76-A4F4-377CF6C99007}" destId="{0910F0AA-AA9D-4B69-B952-0E7E7B48D501}" srcOrd="1" destOrd="0" presId="urn:microsoft.com/office/officeart/2016/7/layout/VerticalDownArrowProcess"/>
    <dgm:cxn modelId="{54C56838-BE41-4FF8-9F35-22C02B6F85CF}" type="presParOf" srcId="{3B6E1F30-A789-4EF3-8A1A-9B0989B34C86}" destId="{51D7FE9F-9043-4098-81C8-08D15960B964}" srcOrd="1" destOrd="0" presId="urn:microsoft.com/office/officeart/2016/7/layout/VerticalDownArrowProcess"/>
    <dgm:cxn modelId="{4350F7C8-9913-4A05-A117-46D5180BB384}" type="presParOf" srcId="{3B6E1F30-A789-4EF3-8A1A-9B0989B34C86}" destId="{5DC42C92-4E97-41C1-BD6A-3CCF4302F83C}" srcOrd="2" destOrd="0" presId="urn:microsoft.com/office/officeart/2016/7/layout/VerticalDownArrowProcess"/>
    <dgm:cxn modelId="{7DA68279-17F7-4765-A5BB-53AABC4CEF40}" type="presParOf" srcId="{5DC42C92-4E97-41C1-BD6A-3CCF4302F83C}" destId="{ECC140D2-3A8D-4339-AD8E-307757276F5D}" srcOrd="0" destOrd="0" presId="urn:microsoft.com/office/officeart/2016/7/layout/VerticalDownArrowProcess"/>
    <dgm:cxn modelId="{426E1226-B4B8-4E0C-8F57-30BD5E08B45C}" type="presParOf" srcId="{5DC42C92-4E97-41C1-BD6A-3CCF4302F83C}" destId="{92AD930D-5E90-4C25-9546-A7DB82239D56}" srcOrd="1" destOrd="0" presId="urn:microsoft.com/office/officeart/2016/7/layout/VerticalDownArrowProcess"/>
    <dgm:cxn modelId="{457295AF-B29E-455F-BAE0-B56044841F9B}" type="presParOf" srcId="{5DC42C92-4E97-41C1-BD6A-3CCF4302F83C}" destId="{F0723F9B-5A63-42A7-836D-B62D90D0B187}" srcOrd="2" destOrd="0" presId="urn:microsoft.com/office/officeart/2016/7/layout/VerticalDownArrowProcess"/>
    <dgm:cxn modelId="{65CE0E4A-9E1C-4EC4-8192-7DB7A69E8271}" type="presParOf" srcId="{3B6E1F30-A789-4EF3-8A1A-9B0989B34C86}" destId="{B8E44055-744B-4FC4-A15F-C7393B00A9AF}" srcOrd="3" destOrd="0" presId="urn:microsoft.com/office/officeart/2016/7/layout/VerticalDownArrowProcess"/>
    <dgm:cxn modelId="{BA7401BD-6695-456A-AF91-BAA02C115DCD}" type="presParOf" srcId="{3B6E1F30-A789-4EF3-8A1A-9B0989B34C86}" destId="{9934D9BE-E384-44B3-9EB0-86E47AF5E69E}" srcOrd="4" destOrd="0" presId="urn:microsoft.com/office/officeart/2016/7/layout/VerticalDownArrowProcess"/>
    <dgm:cxn modelId="{09C6486A-BB72-4E83-9811-F6C74C5B28AD}" type="presParOf" srcId="{9934D9BE-E384-44B3-9EB0-86E47AF5E69E}" destId="{6665FA00-AB24-499F-9BA9-2D65261E0315}" srcOrd="0" destOrd="0" presId="urn:microsoft.com/office/officeart/2016/7/layout/VerticalDownArrowProcess"/>
    <dgm:cxn modelId="{49A72FAB-55BC-4CAA-AC80-28D634E43B49}" type="presParOf" srcId="{9934D9BE-E384-44B3-9EB0-86E47AF5E69E}" destId="{5AACD522-2F80-435B-8001-016F313B0363}" srcOrd="1" destOrd="0" presId="urn:microsoft.com/office/officeart/2016/7/layout/VerticalDownArrowProcess"/>
    <dgm:cxn modelId="{C617C267-A220-4A98-873E-1281DD984877}" type="presParOf" srcId="{9934D9BE-E384-44B3-9EB0-86E47AF5E69E}" destId="{F1531A60-2C8F-47ED-83D2-0027E28779B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249FFF-3643-4D3B-838D-5A6F43D0386A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14B835-2E39-464D-8436-F00D1B0387D0}">
      <dgm:prSet/>
      <dgm:spPr/>
      <dgm:t>
        <a:bodyPr/>
        <a:lstStyle/>
        <a:p>
          <a:r>
            <a:rPr lang="en-US" dirty="0"/>
            <a:t>Step 1</a:t>
          </a:r>
        </a:p>
      </dgm:t>
    </dgm:pt>
    <dgm:pt modelId="{CDAD41A8-04FE-491B-BA6E-12BF523A51E7}" type="parTrans" cxnId="{7F0C7B34-ADA2-458F-A7D2-40EB21203C88}">
      <dgm:prSet/>
      <dgm:spPr/>
      <dgm:t>
        <a:bodyPr/>
        <a:lstStyle/>
        <a:p>
          <a:endParaRPr lang="en-US"/>
        </a:p>
      </dgm:t>
    </dgm:pt>
    <dgm:pt modelId="{3DE50CBE-10A1-4792-8725-AEC668A5A54F}" type="sibTrans" cxnId="{7F0C7B34-ADA2-458F-A7D2-40EB21203C88}">
      <dgm:prSet/>
      <dgm:spPr/>
      <dgm:t>
        <a:bodyPr/>
        <a:lstStyle/>
        <a:p>
          <a:endParaRPr lang="en-US"/>
        </a:p>
      </dgm:t>
    </dgm:pt>
    <dgm:pt modelId="{83DD48B2-3073-4979-9CC8-4C0F972AFD48}">
      <dgm:prSet/>
      <dgm:spPr/>
      <dgm:t>
        <a:bodyPr/>
        <a:lstStyle/>
        <a:p>
          <a:r>
            <a:rPr lang="en-US" dirty="0"/>
            <a:t>Pre-Application Form</a:t>
          </a:r>
        </a:p>
      </dgm:t>
    </dgm:pt>
    <dgm:pt modelId="{90530178-1A02-4944-850E-4C7E4A7D72FB}" type="parTrans" cxnId="{4B1F5DC0-1C55-427B-9D74-DAA1384E7CD8}">
      <dgm:prSet/>
      <dgm:spPr/>
      <dgm:t>
        <a:bodyPr/>
        <a:lstStyle/>
        <a:p>
          <a:endParaRPr lang="en-US"/>
        </a:p>
      </dgm:t>
    </dgm:pt>
    <dgm:pt modelId="{2D38EECC-3D66-42DC-B116-E962C5304FFD}" type="sibTrans" cxnId="{4B1F5DC0-1C55-427B-9D74-DAA1384E7CD8}">
      <dgm:prSet/>
      <dgm:spPr/>
      <dgm:t>
        <a:bodyPr/>
        <a:lstStyle/>
        <a:p>
          <a:endParaRPr lang="en-US"/>
        </a:p>
      </dgm:t>
    </dgm:pt>
    <dgm:pt modelId="{F596451D-2A84-4E2D-AD97-A7BB643B48AC}">
      <dgm:prSet/>
      <dgm:spPr/>
      <dgm:t>
        <a:bodyPr/>
        <a:lstStyle/>
        <a:p>
          <a:r>
            <a:rPr lang="en-US" dirty="0"/>
            <a:t>Draft Application </a:t>
          </a:r>
        </a:p>
      </dgm:t>
    </dgm:pt>
    <dgm:pt modelId="{B2CC6987-E9D9-49FF-9A0A-66816B9BE21C}" type="parTrans" cxnId="{B03CD1B9-E93E-4203-99D2-7B615ED462E3}">
      <dgm:prSet/>
      <dgm:spPr/>
      <dgm:t>
        <a:bodyPr/>
        <a:lstStyle/>
        <a:p>
          <a:endParaRPr lang="en-US"/>
        </a:p>
      </dgm:t>
    </dgm:pt>
    <dgm:pt modelId="{F3472B0E-981B-42F4-BCC2-D9C68E6AAE86}" type="sibTrans" cxnId="{B03CD1B9-E93E-4203-99D2-7B615ED462E3}">
      <dgm:prSet/>
      <dgm:spPr/>
      <dgm:t>
        <a:bodyPr/>
        <a:lstStyle/>
        <a:p>
          <a:endParaRPr lang="en-US"/>
        </a:p>
      </dgm:t>
    </dgm:pt>
    <dgm:pt modelId="{EDF74604-6D94-43F5-806B-6211C82A0C1D}">
      <dgm:prSet/>
      <dgm:spPr/>
      <dgm:t>
        <a:bodyPr/>
        <a:lstStyle/>
        <a:p>
          <a:r>
            <a:rPr lang="en-US" dirty="0"/>
            <a:t>Step 4</a:t>
          </a:r>
        </a:p>
      </dgm:t>
    </dgm:pt>
    <dgm:pt modelId="{DC92A306-C703-4E06-8D3F-1A899A6C3F99}" type="parTrans" cxnId="{7171E1B7-550E-477C-A9AB-0A1D04A66FBD}">
      <dgm:prSet/>
      <dgm:spPr/>
      <dgm:t>
        <a:bodyPr/>
        <a:lstStyle/>
        <a:p>
          <a:endParaRPr lang="en-US"/>
        </a:p>
      </dgm:t>
    </dgm:pt>
    <dgm:pt modelId="{7468C1B8-0A3F-4300-89B8-61E23C855D5E}" type="sibTrans" cxnId="{7171E1B7-550E-477C-A9AB-0A1D04A66FBD}">
      <dgm:prSet/>
      <dgm:spPr/>
      <dgm:t>
        <a:bodyPr/>
        <a:lstStyle/>
        <a:p>
          <a:endParaRPr lang="en-US"/>
        </a:p>
      </dgm:t>
    </dgm:pt>
    <dgm:pt modelId="{AA2F20DA-E1B3-4B40-8F3E-9350DD3434F7}">
      <dgm:prSet/>
      <dgm:spPr/>
      <dgm:t>
        <a:bodyPr/>
        <a:lstStyle/>
        <a:p>
          <a:r>
            <a:rPr lang="en-US" dirty="0"/>
            <a:t>Draft Application feedback</a:t>
          </a:r>
        </a:p>
      </dgm:t>
    </dgm:pt>
    <dgm:pt modelId="{32061B2B-D21B-4026-8755-08EF421FA452}" type="parTrans" cxnId="{DF28D43D-5B04-4370-A02F-F933C7334138}">
      <dgm:prSet/>
      <dgm:spPr/>
      <dgm:t>
        <a:bodyPr/>
        <a:lstStyle/>
        <a:p>
          <a:endParaRPr lang="en-US"/>
        </a:p>
      </dgm:t>
    </dgm:pt>
    <dgm:pt modelId="{A909D22F-B637-46D0-B545-A33AD819885A}" type="sibTrans" cxnId="{DF28D43D-5B04-4370-A02F-F933C7334138}">
      <dgm:prSet/>
      <dgm:spPr/>
      <dgm:t>
        <a:bodyPr/>
        <a:lstStyle/>
        <a:p>
          <a:endParaRPr lang="en-US"/>
        </a:p>
      </dgm:t>
    </dgm:pt>
    <dgm:pt modelId="{EE4B44E0-782F-431F-975C-A04F13DBE4D6}">
      <dgm:prSet/>
      <dgm:spPr/>
      <dgm:t>
        <a:bodyPr/>
        <a:lstStyle/>
        <a:p>
          <a:r>
            <a:rPr lang="en-US" dirty="0"/>
            <a:t>Step 5</a:t>
          </a:r>
        </a:p>
      </dgm:t>
    </dgm:pt>
    <dgm:pt modelId="{B6FD0466-B641-4127-A913-A9992BF93ECF}" type="parTrans" cxnId="{C4580348-FEC3-4F01-A16C-8CE5CFC5EE2E}">
      <dgm:prSet/>
      <dgm:spPr/>
      <dgm:t>
        <a:bodyPr/>
        <a:lstStyle/>
        <a:p>
          <a:endParaRPr lang="en-US"/>
        </a:p>
      </dgm:t>
    </dgm:pt>
    <dgm:pt modelId="{96B1FB9F-9E93-4881-B8A9-38CD8AAA96AF}" type="sibTrans" cxnId="{C4580348-FEC3-4F01-A16C-8CE5CFC5EE2E}">
      <dgm:prSet/>
      <dgm:spPr/>
      <dgm:t>
        <a:bodyPr/>
        <a:lstStyle/>
        <a:p>
          <a:endParaRPr lang="en-US"/>
        </a:p>
      </dgm:t>
    </dgm:pt>
    <dgm:pt modelId="{386A1D7D-A151-4235-A54E-F925961162CA}">
      <dgm:prSet/>
      <dgm:spPr/>
      <dgm:t>
        <a:bodyPr/>
        <a:lstStyle/>
        <a:p>
          <a:r>
            <a:rPr lang="en-US" dirty="0"/>
            <a:t>Final Application</a:t>
          </a:r>
        </a:p>
      </dgm:t>
    </dgm:pt>
    <dgm:pt modelId="{47BC4909-62B8-40AF-B48F-152CEEEE8D81}" type="parTrans" cxnId="{8C512735-B37A-424A-8A68-AC798F9D1D54}">
      <dgm:prSet/>
      <dgm:spPr/>
      <dgm:t>
        <a:bodyPr/>
        <a:lstStyle/>
        <a:p>
          <a:endParaRPr lang="en-US"/>
        </a:p>
      </dgm:t>
    </dgm:pt>
    <dgm:pt modelId="{98308F04-8C81-4DC8-98EA-A4533ADDD690}" type="sibTrans" cxnId="{8C512735-B37A-424A-8A68-AC798F9D1D54}">
      <dgm:prSet/>
      <dgm:spPr/>
      <dgm:t>
        <a:bodyPr/>
        <a:lstStyle/>
        <a:p>
          <a:endParaRPr lang="en-US"/>
        </a:p>
      </dgm:t>
    </dgm:pt>
    <dgm:pt modelId="{4B526168-3E70-4A5F-8A56-8D32C9AA1A49}">
      <dgm:prSet/>
      <dgm:spPr/>
      <dgm:t>
        <a:bodyPr/>
        <a:lstStyle/>
        <a:p>
          <a:r>
            <a:rPr lang="en-US" dirty="0"/>
            <a:t>Step 2</a:t>
          </a:r>
        </a:p>
      </dgm:t>
    </dgm:pt>
    <dgm:pt modelId="{820E8162-333C-46BF-8EB4-2CC7C149BAB3}" type="parTrans" cxnId="{E11B399E-9C2F-4BBB-80C7-362A2E77E792}">
      <dgm:prSet/>
      <dgm:spPr/>
      <dgm:t>
        <a:bodyPr/>
        <a:lstStyle/>
        <a:p>
          <a:endParaRPr lang="en-US"/>
        </a:p>
      </dgm:t>
    </dgm:pt>
    <dgm:pt modelId="{9C6C8FB1-9FC9-4F6F-AB94-485C616B1149}" type="sibTrans" cxnId="{E11B399E-9C2F-4BBB-80C7-362A2E77E792}">
      <dgm:prSet/>
      <dgm:spPr/>
      <dgm:t>
        <a:bodyPr/>
        <a:lstStyle/>
        <a:p>
          <a:endParaRPr lang="en-US"/>
        </a:p>
      </dgm:t>
    </dgm:pt>
    <dgm:pt modelId="{E8F4D643-984B-4C55-9F53-0B5CEAD9358F}">
      <dgm:prSet/>
      <dgm:spPr/>
      <dgm:t>
        <a:bodyPr/>
        <a:lstStyle/>
        <a:p>
          <a:r>
            <a:rPr lang="en-US" dirty="0"/>
            <a:t>Pre-Application Consultation</a:t>
          </a:r>
        </a:p>
      </dgm:t>
    </dgm:pt>
    <dgm:pt modelId="{EACB4BA8-C17C-4667-8661-EC7F1C27641A}" type="parTrans" cxnId="{63C00556-5832-4FB2-BFFF-C33BA026C181}">
      <dgm:prSet/>
      <dgm:spPr/>
      <dgm:t>
        <a:bodyPr/>
        <a:lstStyle/>
        <a:p>
          <a:endParaRPr lang="en-US"/>
        </a:p>
      </dgm:t>
    </dgm:pt>
    <dgm:pt modelId="{A6FBCB4A-2C19-464D-A8E4-B70C476166D6}" type="sibTrans" cxnId="{63C00556-5832-4FB2-BFFF-C33BA026C181}">
      <dgm:prSet/>
      <dgm:spPr/>
      <dgm:t>
        <a:bodyPr/>
        <a:lstStyle/>
        <a:p>
          <a:endParaRPr lang="en-US"/>
        </a:p>
      </dgm:t>
    </dgm:pt>
    <dgm:pt modelId="{9C0F7458-E46D-45BA-8232-FD756E0D3834}">
      <dgm:prSet/>
      <dgm:spPr/>
      <dgm:t>
        <a:bodyPr/>
        <a:lstStyle/>
        <a:p>
          <a:r>
            <a:rPr lang="en-US" dirty="0"/>
            <a:t>Step 3</a:t>
          </a:r>
        </a:p>
      </dgm:t>
    </dgm:pt>
    <dgm:pt modelId="{4F933CF3-D6B1-406C-96C1-E8266AF29C0C}" type="parTrans" cxnId="{CD58E55A-7E10-4650-8CA0-A4F1CB8B2830}">
      <dgm:prSet/>
      <dgm:spPr/>
      <dgm:t>
        <a:bodyPr/>
        <a:lstStyle/>
        <a:p>
          <a:endParaRPr lang="en-US"/>
        </a:p>
      </dgm:t>
    </dgm:pt>
    <dgm:pt modelId="{1F59B78B-CD88-4C7E-93A9-C47D7BC7B6FC}" type="sibTrans" cxnId="{CD58E55A-7E10-4650-8CA0-A4F1CB8B2830}">
      <dgm:prSet/>
      <dgm:spPr/>
      <dgm:t>
        <a:bodyPr/>
        <a:lstStyle/>
        <a:p>
          <a:endParaRPr lang="en-US"/>
        </a:p>
      </dgm:t>
    </dgm:pt>
    <dgm:pt modelId="{3E436DF3-238C-47C1-9B04-5F6925EBE72F}" type="pres">
      <dgm:prSet presAssocID="{C2249FFF-3643-4D3B-838D-5A6F43D0386A}" presName="Name0" presStyleCnt="0">
        <dgm:presLayoutVars>
          <dgm:dir/>
          <dgm:animLvl val="lvl"/>
          <dgm:resizeHandles val="exact"/>
        </dgm:presLayoutVars>
      </dgm:prSet>
      <dgm:spPr/>
    </dgm:pt>
    <dgm:pt modelId="{E45A5244-2FE7-4CF9-81DB-F09D6DEACEB8}" type="pres">
      <dgm:prSet presAssocID="{EE4B44E0-782F-431F-975C-A04F13DBE4D6}" presName="boxAndChildren" presStyleCnt="0"/>
      <dgm:spPr/>
    </dgm:pt>
    <dgm:pt modelId="{8D7D15EA-D58B-4883-B1FD-EA4931749B1E}" type="pres">
      <dgm:prSet presAssocID="{EE4B44E0-782F-431F-975C-A04F13DBE4D6}" presName="parentTextBox" presStyleLbl="alignNode1" presStyleIdx="0" presStyleCnt="5"/>
      <dgm:spPr/>
    </dgm:pt>
    <dgm:pt modelId="{8A968205-941E-4551-82DE-3ED2F2742305}" type="pres">
      <dgm:prSet presAssocID="{EE4B44E0-782F-431F-975C-A04F13DBE4D6}" presName="descendantBox" presStyleLbl="bgAccFollowNode1" presStyleIdx="0" presStyleCnt="5"/>
      <dgm:spPr/>
    </dgm:pt>
    <dgm:pt modelId="{C35D1385-F180-4106-A8B0-FB6E5006605F}" type="pres">
      <dgm:prSet presAssocID="{7468C1B8-0A3F-4300-89B8-61E23C855D5E}" presName="sp" presStyleCnt="0"/>
      <dgm:spPr/>
    </dgm:pt>
    <dgm:pt modelId="{52E75228-B140-489D-826B-3AA5CE38922D}" type="pres">
      <dgm:prSet presAssocID="{EDF74604-6D94-43F5-806B-6211C82A0C1D}" presName="arrowAndChildren" presStyleCnt="0"/>
      <dgm:spPr/>
    </dgm:pt>
    <dgm:pt modelId="{68B06722-5E4C-403D-9457-4CE09F075D31}" type="pres">
      <dgm:prSet presAssocID="{EDF74604-6D94-43F5-806B-6211C82A0C1D}" presName="parentTextArrow" presStyleLbl="node1" presStyleIdx="0" presStyleCnt="0"/>
      <dgm:spPr/>
    </dgm:pt>
    <dgm:pt modelId="{8FCCB353-266D-4ADF-BBDA-8A6556AAC1BA}" type="pres">
      <dgm:prSet presAssocID="{EDF74604-6D94-43F5-806B-6211C82A0C1D}" presName="arrow" presStyleLbl="alignNode1" presStyleIdx="1" presStyleCnt="5"/>
      <dgm:spPr/>
    </dgm:pt>
    <dgm:pt modelId="{A80E3056-8418-4C2D-8CF6-59449398B4D3}" type="pres">
      <dgm:prSet presAssocID="{EDF74604-6D94-43F5-806B-6211C82A0C1D}" presName="descendantArrow" presStyleLbl="bgAccFollowNode1" presStyleIdx="1" presStyleCnt="5"/>
      <dgm:spPr/>
    </dgm:pt>
    <dgm:pt modelId="{C7003260-8BAC-44D6-9BE6-A017D7A39A4F}" type="pres">
      <dgm:prSet presAssocID="{1F59B78B-CD88-4C7E-93A9-C47D7BC7B6FC}" presName="sp" presStyleCnt="0"/>
      <dgm:spPr/>
    </dgm:pt>
    <dgm:pt modelId="{3E43DF3B-D1FE-4B11-BBFF-DFF433872006}" type="pres">
      <dgm:prSet presAssocID="{9C0F7458-E46D-45BA-8232-FD756E0D3834}" presName="arrowAndChildren" presStyleCnt="0"/>
      <dgm:spPr/>
    </dgm:pt>
    <dgm:pt modelId="{C0D17926-3855-4193-9934-8A94436CD2EA}" type="pres">
      <dgm:prSet presAssocID="{9C0F7458-E46D-45BA-8232-FD756E0D3834}" presName="parentTextArrow" presStyleLbl="node1" presStyleIdx="0" presStyleCnt="0"/>
      <dgm:spPr/>
    </dgm:pt>
    <dgm:pt modelId="{2399FD71-4F9E-42D9-834F-088AD2822463}" type="pres">
      <dgm:prSet presAssocID="{9C0F7458-E46D-45BA-8232-FD756E0D3834}" presName="arrow" presStyleLbl="alignNode1" presStyleIdx="2" presStyleCnt="5"/>
      <dgm:spPr/>
    </dgm:pt>
    <dgm:pt modelId="{AB517905-91AF-4CE1-823C-801A5A61D296}" type="pres">
      <dgm:prSet presAssocID="{9C0F7458-E46D-45BA-8232-FD756E0D3834}" presName="descendantArrow" presStyleLbl="bgAccFollowNode1" presStyleIdx="2" presStyleCnt="5"/>
      <dgm:spPr/>
    </dgm:pt>
    <dgm:pt modelId="{4AE8992E-6731-4318-91DA-E31B1764A1E0}" type="pres">
      <dgm:prSet presAssocID="{9C6C8FB1-9FC9-4F6F-AB94-485C616B1149}" presName="sp" presStyleCnt="0"/>
      <dgm:spPr/>
    </dgm:pt>
    <dgm:pt modelId="{7BCCDA30-3461-4697-9615-83ABF4221F9F}" type="pres">
      <dgm:prSet presAssocID="{4B526168-3E70-4A5F-8A56-8D32C9AA1A49}" presName="arrowAndChildren" presStyleCnt="0"/>
      <dgm:spPr/>
    </dgm:pt>
    <dgm:pt modelId="{C1144B2E-7630-4F5B-A160-35848772F887}" type="pres">
      <dgm:prSet presAssocID="{4B526168-3E70-4A5F-8A56-8D32C9AA1A49}" presName="parentTextArrow" presStyleLbl="node1" presStyleIdx="0" presStyleCnt="0"/>
      <dgm:spPr/>
    </dgm:pt>
    <dgm:pt modelId="{412130EA-C6D0-434F-B1AC-70F80E1308CD}" type="pres">
      <dgm:prSet presAssocID="{4B526168-3E70-4A5F-8A56-8D32C9AA1A49}" presName="arrow" presStyleLbl="alignNode1" presStyleIdx="3" presStyleCnt="5"/>
      <dgm:spPr/>
    </dgm:pt>
    <dgm:pt modelId="{80BA187C-A3E7-42A1-BCC2-4D16C7209E4D}" type="pres">
      <dgm:prSet presAssocID="{4B526168-3E70-4A5F-8A56-8D32C9AA1A49}" presName="descendantArrow" presStyleLbl="bgAccFollowNode1" presStyleIdx="3" presStyleCnt="5"/>
      <dgm:spPr/>
    </dgm:pt>
    <dgm:pt modelId="{EF18A8EB-127B-48BA-90B2-69631B078DED}" type="pres">
      <dgm:prSet presAssocID="{3DE50CBE-10A1-4792-8725-AEC668A5A54F}" presName="sp" presStyleCnt="0"/>
      <dgm:spPr/>
    </dgm:pt>
    <dgm:pt modelId="{5DABDC07-CEAA-4D38-BB42-D40D6D8FAA29}" type="pres">
      <dgm:prSet presAssocID="{9614B835-2E39-464D-8436-F00D1B0387D0}" presName="arrowAndChildren" presStyleCnt="0"/>
      <dgm:spPr/>
    </dgm:pt>
    <dgm:pt modelId="{4D60E4AB-122F-4230-84BB-8A300B873DBB}" type="pres">
      <dgm:prSet presAssocID="{9614B835-2E39-464D-8436-F00D1B0387D0}" presName="parentTextArrow" presStyleLbl="node1" presStyleIdx="0" presStyleCnt="0"/>
      <dgm:spPr/>
    </dgm:pt>
    <dgm:pt modelId="{7FD807F4-FF23-4BE8-8A54-97A562E01F35}" type="pres">
      <dgm:prSet presAssocID="{9614B835-2E39-464D-8436-F00D1B0387D0}" presName="arrow" presStyleLbl="alignNode1" presStyleIdx="4" presStyleCnt="5"/>
      <dgm:spPr/>
    </dgm:pt>
    <dgm:pt modelId="{122F34B2-EC60-4B19-93A4-EB46ADA859E1}" type="pres">
      <dgm:prSet presAssocID="{9614B835-2E39-464D-8436-F00D1B0387D0}" presName="descendantArrow" presStyleLbl="bgAccFollowNode1" presStyleIdx="4" presStyleCnt="5"/>
      <dgm:spPr/>
    </dgm:pt>
  </dgm:ptLst>
  <dgm:cxnLst>
    <dgm:cxn modelId="{F87CD805-0BC1-44E6-AD96-6EFF881FC8CF}" type="presOf" srcId="{9C0F7458-E46D-45BA-8232-FD756E0D3834}" destId="{C0D17926-3855-4193-9934-8A94436CD2EA}" srcOrd="0" destOrd="0" presId="urn:microsoft.com/office/officeart/2016/7/layout/VerticalDownArrowProcess"/>
    <dgm:cxn modelId="{F744300F-B0EF-46D2-AFC3-1F585637DC07}" type="presOf" srcId="{AA2F20DA-E1B3-4B40-8F3E-9350DD3434F7}" destId="{A80E3056-8418-4C2D-8CF6-59449398B4D3}" srcOrd="0" destOrd="0" presId="urn:microsoft.com/office/officeart/2016/7/layout/VerticalDownArrowProcess"/>
    <dgm:cxn modelId="{96AAEC23-59DE-424C-B857-1FD2D2D8312E}" type="presOf" srcId="{386A1D7D-A151-4235-A54E-F925961162CA}" destId="{8A968205-941E-4551-82DE-3ED2F2742305}" srcOrd="0" destOrd="0" presId="urn:microsoft.com/office/officeart/2016/7/layout/VerticalDownArrowProcess"/>
    <dgm:cxn modelId="{CE0A6A2B-4CBE-41B6-8292-D2975FBCD667}" type="presOf" srcId="{9614B835-2E39-464D-8436-F00D1B0387D0}" destId="{4D60E4AB-122F-4230-84BB-8A300B873DBB}" srcOrd="0" destOrd="0" presId="urn:microsoft.com/office/officeart/2016/7/layout/VerticalDownArrowProcess"/>
    <dgm:cxn modelId="{7F0C7B34-ADA2-458F-A7D2-40EB21203C88}" srcId="{C2249FFF-3643-4D3B-838D-5A6F43D0386A}" destId="{9614B835-2E39-464D-8436-F00D1B0387D0}" srcOrd="0" destOrd="0" parTransId="{CDAD41A8-04FE-491B-BA6E-12BF523A51E7}" sibTransId="{3DE50CBE-10A1-4792-8725-AEC668A5A54F}"/>
    <dgm:cxn modelId="{8C512735-B37A-424A-8A68-AC798F9D1D54}" srcId="{EE4B44E0-782F-431F-975C-A04F13DBE4D6}" destId="{386A1D7D-A151-4235-A54E-F925961162CA}" srcOrd="0" destOrd="0" parTransId="{47BC4909-62B8-40AF-B48F-152CEEEE8D81}" sibTransId="{98308F04-8C81-4DC8-98EA-A4533ADDD690}"/>
    <dgm:cxn modelId="{58D02D39-6490-46E1-A1DD-73E6318EDE85}" type="presOf" srcId="{9C0F7458-E46D-45BA-8232-FD756E0D3834}" destId="{2399FD71-4F9E-42D9-834F-088AD2822463}" srcOrd="1" destOrd="0" presId="urn:microsoft.com/office/officeart/2016/7/layout/VerticalDownArrowProcess"/>
    <dgm:cxn modelId="{DF28D43D-5B04-4370-A02F-F933C7334138}" srcId="{EDF74604-6D94-43F5-806B-6211C82A0C1D}" destId="{AA2F20DA-E1B3-4B40-8F3E-9350DD3434F7}" srcOrd="0" destOrd="0" parTransId="{32061B2B-D21B-4026-8755-08EF421FA452}" sibTransId="{A909D22F-B637-46D0-B545-A33AD819885A}"/>
    <dgm:cxn modelId="{0F04333F-01DC-4FC5-A50E-73718ECC7749}" type="presOf" srcId="{C2249FFF-3643-4D3B-838D-5A6F43D0386A}" destId="{3E436DF3-238C-47C1-9B04-5F6925EBE72F}" srcOrd="0" destOrd="0" presId="urn:microsoft.com/office/officeart/2016/7/layout/VerticalDownArrowProcess"/>
    <dgm:cxn modelId="{DEF46D41-30AA-4B8F-9A04-582E5DF28F0A}" type="presOf" srcId="{83DD48B2-3073-4979-9CC8-4C0F972AFD48}" destId="{122F34B2-EC60-4B19-93A4-EB46ADA859E1}" srcOrd="0" destOrd="0" presId="urn:microsoft.com/office/officeart/2016/7/layout/VerticalDownArrowProcess"/>
    <dgm:cxn modelId="{DCA48943-BA78-4550-9BCC-D0A9B825FCEE}" type="presOf" srcId="{9614B835-2E39-464D-8436-F00D1B0387D0}" destId="{7FD807F4-FF23-4BE8-8A54-97A562E01F35}" srcOrd="1" destOrd="0" presId="urn:microsoft.com/office/officeart/2016/7/layout/VerticalDownArrowProcess"/>
    <dgm:cxn modelId="{C4580348-FEC3-4F01-A16C-8CE5CFC5EE2E}" srcId="{C2249FFF-3643-4D3B-838D-5A6F43D0386A}" destId="{EE4B44E0-782F-431F-975C-A04F13DBE4D6}" srcOrd="4" destOrd="0" parTransId="{B6FD0466-B641-4127-A913-A9992BF93ECF}" sibTransId="{96B1FB9F-9E93-4881-B8A9-38CD8AAA96AF}"/>
    <dgm:cxn modelId="{883E1D4B-03DB-45E8-BE82-45A1B56DAF39}" type="presOf" srcId="{F596451D-2A84-4E2D-AD97-A7BB643B48AC}" destId="{AB517905-91AF-4CE1-823C-801A5A61D296}" srcOrd="0" destOrd="0" presId="urn:microsoft.com/office/officeart/2016/7/layout/VerticalDownArrowProcess"/>
    <dgm:cxn modelId="{63C00556-5832-4FB2-BFFF-C33BA026C181}" srcId="{4B526168-3E70-4A5F-8A56-8D32C9AA1A49}" destId="{E8F4D643-984B-4C55-9F53-0B5CEAD9358F}" srcOrd="0" destOrd="0" parTransId="{EACB4BA8-C17C-4667-8661-EC7F1C27641A}" sibTransId="{A6FBCB4A-2C19-464D-A8E4-B70C476166D6}"/>
    <dgm:cxn modelId="{CD58E55A-7E10-4650-8CA0-A4F1CB8B2830}" srcId="{C2249FFF-3643-4D3B-838D-5A6F43D0386A}" destId="{9C0F7458-E46D-45BA-8232-FD756E0D3834}" srcOrd="2" destOrd="0" parTransId="{4F933CF3-D6B1-406C-96C1-E8266AF29C0C}" sibTransId="{1F59B78B-CD88-4C7E-93A9-C47D7BC7B6FC}"/>
    <dgm:cxn modelId="{F57ACF86-91E2-4BDB-8EC2-F5BDBEC4208E}" type="presOf" srcId="{EE4B44E0-782F-431F-975C-A04F13DBE4D6}" destId="{8D7D15EA-D58B-4883-B1FD-EA4931749B1E}" srcOrd="0" destOrd="0" presId="urn:microsoft.com/office/officeart/2016/7/layout/VerticalDownArrowProcess"/>
    <dgm:cxn modelId="{1F1D2D87-1A19-4C2E-9013-D491130E954A}" type="presOf" srcId="{4B526168-3E70-4A5F-8A56-8D32C9AA1A49}" destId="{C1144B2E-7630-4F5B-A160-35848772F887}" srcOrd="0" destOrd="0" presId="urn:microsoft.com/office/officeart/2016/7/layout/VerticalDownArrowProcess"/>
    <dgm:cxn modelId="{E11B399E-9C2F-4BBB-80C7-362A2E77E792}" srcId="{C2249FFF-3643-4D3B-838D-5A6F43D0386A}" destId="{4B526168-3E70-4A5F-8A56-8D32C9AA1A49}" srcOrd="1" destOrd="0" parTransId="{820E8162-333C-46BF-8EB4-2CC7C149BAB3}" sibTransId="{9C6C8FB1-9FC9-4F6F-AB94-485C616B1149}"/>
    <dgm:cxn modelId="{7171E1B7-550E-477C-A9AB-0A1D04A66FBD}" srcId="{C2249FFF-3643-4D3B-838D-5A6F43D0386A}" destId="{EDF74604-6D94-43F5-806B-6211C82A0C1D}" srcOrd="3" destOrd="0" parTransId="{DC92A306-C703-4E06-8D3F-1A899A6C3F99}" sibTransId="{7468C1B8-0A3F-4300-89B8-61E23C855D5E}"/>
    <dgm:cxn modelId="{B03CD1B9-E93E-4203-99D2-7B615ED462E3}" srcId="{9C0F7458-E46D-45BA-8232-FD756E0D3834}" destId="{F596451D-2A84-4E2D-AD97-A7BB643B48AC}" srcOrd="0" destOrd="0" parTransId="{B2CC6987-E9D9-49FF-9A0A-66816B9BE21C}" sibTransId="{F3472B0E-981B-42F4-BCC2-D9C68E6AAE86}"/>
    <dgm:cxn modelId="{4B1F5DC0-1C55-427B-9D74-DAA1384E7CD8}" srcId="{9614B835-2E39-464D-8436-F00D1B0387D0}" destId="{83DD48B2-3073-4979-9CC8-4C0F972AFD48}" srcOrd="0" destOrd="0" parTransId="{90530178-1A02-4944-850E-4C7E4A7D72FB}" sibTransId="{2D38EECC-3D66-42DC-B116-E962C5304FFD}"/>
    <dgm:cxn modelId="{6D02FEC0-8DD6-46BC-8BFA-2512C363F574}" type="presOf" srcId="{E8F4D643-984B-4C55-9F53-0B5CEAD9358F}" destId="{80BA187C-A3E7-42A1-BCC2-4D16C7209E4D}" srcOrd="0" destOrd="0" presId="urn:microsoft.com/office/officeart/2016/7/layout/VerticalDownArrowProcess"/>
    <dgm:cxn modelId="{6CB117C1-2432-4E84-9592-B198162C9A7A}" type="presOf" srcId="{EDF74604-6D94-43F5-806B-6211C82A0C1D}" destId="{68B06722-5E4C-403D-9457-4CE09F075D31}" srcOrd="0" destOrd="0" presId="urn:microsoft.com/office/officeart/2016/7/layout/VerticalDownArrowProcess"/>
    <dgm:cxn modelId="{3F28FBC2-4727-42FC-BFB5-823411CD2E09}" type="presOf" srcId="{4B526168-3E70-4A5F-8A56-8D32C9AA1A49}" destId="{412130EA-C6D0-434F-B1AC-70F80E1308CD}" srcOrd="1" destOrd="0" presId="urn:microsoft.com/office/officeart/2016/7/layout/VerticalDownArrowProcess"/>
    <dgm:cxn modelId="{41F7AAC8-9FE5-4984-9E1F-1796570B5BEE}" type="presOf" srcId="{EDF74604-6D94-43F5-806B-6211C82A0C1D}" destId="{8FCCB353-266D-4ADF-BBDA-8A6556AAC1BA}" srcOrd="1" destOrd="0" presId="urn:microsoft.com/office/officeart/2016/7/layout/VerticalDownArrowProcess"/>
    <dgm:cxn modelId="{492DEED8-5229-42E7-837E-95945E856582}" type="presParOf" srcId="{3E436DF3-238C-47C1-9B04-5F6925EBE72F}" destId="{E45A5244-2FE7-4CF9-81DB-F09D6DEACEB8}" srcOrd="0" destOrd="0" presId="urn:microsoft.com/office/officeart/2016/7/layout/VerticalDownArrowProcess"/>
    <dgm:cxn modelId="{56A0CF01-CF7F-4B1A-A75F-C49A7CA7CE65}" type="presParOf" srcId="{E45A5244-2FE7-4CF9-81DB-F09D6DEACEB8}" destId="{8D7D15EA-D58B-4883-B1FD-EA4931749B1E}" srcOrd="0" destOrd="0" presId="urn:microsoft.com/office/officeart/2016/7/layout/VerticalDownArrowProcess"/>
    <dgm:cxn modelId="{3A896CC6-9D29-433C-A7A2-9D615880E05D}" type="presParOf" srcId="{E45A5244-2FE7-4CF9-81DB-F09D6DEACEB8}" destId="{8A968205-941E-4551-82DE-3ED2F2742305}" srcOrd="1" destOrd="0" presId="urn:microsoft.com/office/officeart/2016/7/layout/VerticalDownArrowProcess"/>
    <dgm:cxn modelId="{AC5733B8-DFDF-42E1-977B-8CC22D851535}" type="presParOf" srcId="{3E436DF3-238C-47C1-9B04-5F6925EBE72F}" destId="{C35D1385-F180-4106-A8B0-FB6E5006605F}" srcOrd="1" destOrd="0" presId="urn:microsoft.com/office/officeart/2016/7/layout/VerticalDownArrowProcess"/>
    <dgm:cxn modelId="{BFD007CC-EB7C-49E8-97B9-889353F25FA0}" type="presParOf" srcId="{3E436DF3-238C-47C1-9B04-5F6925EBE72F}" destId="{52E75228-B140-489D-826B-3AA5CE38922D}" srcOrd="2" destOrd="0" presId="urn:microsoft.com/office/officeart/2016/7/layout/VerticalDownArrowProcess"/>
    <dgm:cxn modelId="{8FB6BE71-C2F7-4358-86CF-C0BD44B13E1D}" type="presParOf" srcId="{52E75228-B140-489D-826B-3AA5CE38922D}" destId="{68B06722-5E4C-403D-9457-4CE09F075D31}" srcOrd="0" destOrd="0" presId="urn:microsoft.com/office/officeart/2016/7/layout/VerticalDownArrowProcess"/>
    <dgm:cxn modelId="{0523330F-95CE-4786-883A-74CAA753F1BB}" type="presParOf" srcId="{52E75228-B140-489D-826B-3AA5CE38922D}" destId="{8FCCB353-266D-4ADF-BBDA-8A6556AAC1BA}" srcOrd="1" destOrd="0" presId="urn:microsoft.com/office/officeart/2016/7/layout/VerticalDownArrowProcess"/>
    <dgm:cxn modelId="{6FE9229F-A9A2-4ACA-8796-A1D4A2912A3D}" type="presParOf" srcId="{52E75228-B140-489D-826B-3AA5CE38922D}" destId="{A80E3056-8418-4C2D-8CF6-59449398B4D3}" srcOrd="2" destOrd="0" presId="urn:microsoft.com/office/officeart/2016/7/layout/VerticalDownArrowProcess"/>
    <dgm:cxn modelId="{BBF9D810-4A84-4F50-BB51-93B2B87AEE3E}" type="presParOf" srcId="{3E436DF3-238C-47C1-9B04-5F6925EBE72F}" destId="{C7003260-8BAC-44D6-9BE6-A017D7A39A4F}" srcOrd="3" destOrd="0" presId="urn:microsoft.com/office/officeart/2016/7/layout/VerticalDownArrowProcess"/>
    <dgm:cxn modelId="{9388F7FE-13B8-48CE-814D-4EBD26EBCF07}" type="presParOf" srcId="{3E436DF3-238C-47C1-9B04-5F6925EBE72F}" destId="{3E43DF3B-D1FE-4B11-BBFF-DFF433872006}" srcOrd="4" destOrd="0" presId="urn:microsoft.com/office/officeart/2016/7/layout/VerticalDownArrowProcess"/>
    <dgm:cxn modelId="{203700FC-5A63-4F37-9FFD-713861CF40CF}" type="presParOf" srcId="{3E43DF3B-D1FE-4B11-BBFF-DFF433872006}" destId="{C0D17926-3855-4193-9934-8A94436CD2EA}" srcOrd="0" destOrd="0" presId="urn:microsoft.com/office/officeart/2016/7/layout/VerticalDownArrowProcess"/>
    <dgm:cxn modelId="{00DAD580-2C59-4034-8D03-D5398250A4FD}" type="presParOf" srcId="{3E43DF3B-D1FE-4B11-BBFF-DFF433872006}" destId="{2399FD71-4F9E-42D9-834F-088AD2822463}" srcOrd="1" destOrd="0" presId="urn:microsoft.com/office/officeart/2016/7/layout/VerticalDownArrowProcess"/>
    <dgm:cxn modelId="{332DB10C-C15A-4D03-B5B3-828A74991558}" type="presParOf" srcId="{3E43DF3B-D1FE-4B11-BBFF-DFF433872006}" destId="{AB517905-91AF-4CE1-823C-801A5A61D296}" srcOrd="2" destOrd="0" presId="urn:microsoft.com/office/officeart/2016/7/layout/VerticalDownArrowProcess"/>
    <dgm:cxn modelId="{440F9DFE-5841-4FF5-964D-82F457384C22}" type="presParOf" srcId="{3E436DF3-238C-47C1-9B04-5F6925EBE72F}" destId="{4AE8992E-6731-4318-91DA-E31B1764A1E0}" srcOrd="5" destOrd="0" presId="urn:microsoft.com/office/officeart/2016/7/layout/VerticalDownArrowProcess"/>
    <dgm:cxn modelId="{C23DFF67-346B-4B29-BE9D-E50762BB5FAC}" type="presParOf" srcId="{3E436DF3-238C-47C1-9B04-5F6925EBE72F}" destId="{7BCCDA30-3461-4697-9615-83ABF4221F9F}" srcOrd="6" destOrd="0" presId="urn:microsoft.com/office/officeart/2016/7/layout/VerticalDownArrowProcess"/>
    <dgm:cxn modelId="{94C0C849-4677-4C33-B138-1335156667BF}" type="presParOf" srcId="{7BCCDA30-3461-4697-9615-83ABF4221F9F}" destId="{C1144B2E-7630-4F5B-A160-35848772F887}" srcOrd="0" destOrd="0" presId="urn:microsoft.com/office/officeart/2016/7/layout/VerticalDownArrowProcess"/>
    <dgm:cxn modelId="{E59AEF92-2928-41D2-A9FF-9E591CFCCE5E}" type="presParOf" srcId="{7BCCDA30-3461-4697-9615-83ABF4221F9F}" destId="{412130EA-C6D0-434F-B1AC-70F80E1308CD}" srcOrd="1" destOrd="0" presId="urn:microsoft.com/office/officeart/2016/7/layout/VerticalDownArrowProcess"/>
    <dgm:cxn modelId="{3E52767C-177F-45AE-BB64-013C9E298553}" type="presParOf" srcId="{7BCCDA30-3461-4697-9615-83ABF4221F9F}" destId="{80BA187C-A3E7-42A1-BCC2-4D16C7209E4D}" srcOrd="2" destOrd="0" presId="urn:microsoft.com/office/officeart/2016/7/layout/VerticalDownArrowProcess"/>
    <dgm:cxn modelId="{2929F031-FF36-4FB3-9F5C-DAD88907245A}" type="presParOf" srcId="{3E436DF3-238C-47C1-9B04-5F6925EBE72F}" destId="{EF18A8EB-127B-48BA-90B2-69631B078DED}" srcOrd="7" destOrd="0" presId="urn:microsoft.com/office/officeart/2016/7/layout/VerticalDownArrowProcess"/>
    <dgm:cxn modelId="{5F7959FA-61BC-42C6-B78F-E1383BF6BB8C}" type="presParOf" srcId="{3E436DF3-238C-47C1-9B04-5F6925EBE72F}" destId="{5DABDC07-CEAA-4D38-BB42-D40D6D8FAA29}" srcOrd="8" destOrd="0" presId="urn:microsoft.com/office/officeart/2016/7/layout/VerticalDownArrowProcess"/>
    <dgm:cxn modelId="{A70D2C83-B952-4920-8CA6-1066E8825F35}" type="presParOf" srcId="{5DABDC07-CEAA-4D38-BB42-D40D6D8FAA29}" destId="{4D60E4AB-122F-4230-84BB-8A300B873DBB}" srcOrd="0" destOrd="0" presId="urn:microsoft.com/office/officeart/2016/7/layout/VerticalDownArrowProcess"/>
    <dgm:cxn modelId="{0E865434-44FA-4A44-8720-17361F0F84D9}" type="presParOf" srcId="{5DABDC07-CEAA-4D38-BB42-D40D6D8FAA29}" destId="{7FD807F4-FF23-4BE8-8A54-97A562E01F35}" srcOrd="1" destOrd="0" presId="urn:microsoft.com/office/officeart/2016/7/layout/VerticalDownArrowProcess"/>
    <dgm:cxn modelId="{0F81CCD0-0205-4A05-AEBA-A398350C1ABF}" type="presParOf" srcId="{5DABDC07-CEAA-4D38-BB42-D40D6D8FAA29}" destId="{122F34B2-EC60-4B19-93A4-EB46ADA859E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FF1E24-889D-44E7-8AD2-CF27B5397A23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046243-1E26-494D-A5D6-E881AD02AB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</a:t>
          </a:r>
          <a:r>
            <a:rPr lang="en-US" b="0" dirty="0"/>
            <a:t>the Recommended Preapplication Meeting! </a:t>
          </a:r>
        </a:p>
      </dgm:t>
    </dgm:pt>
    <dgm:pt modelId="{88EEB66D-9694-4E3B-AF2E-1CD74337488E}" type="parTrans" cxnId="{502E5EAD-8EC4-426D-A7E1-307E21914F96}">
      <dgm:prSet/>
      <dgm:spPr/>
      <dgm:t>
        <a:bodyPr/>
        <a:lstStyle/>
        <a:p>
          <a:endParaRPr lang="en-US"/>
        </a:p>
      </dgm:t>
    </dgm:pt>
    <dgm:pt modelId="{A89BCBD5-74A3-4DAE-BD99-89EB8B95C7BD}" type="sibTrans" cxnId="{502E5EAD-8EC4-426D-A7E1-307E21914F96}">
      <dgm:prSet/>
      <dgm:spPr/>
      <dgm:t>
        <a:bodyPr/>
        <a:lstStyle/>
        <a:p>
          <a:endParaRPr lang="en-US"/>
        </a:p>
      </dgm:t>
    </dgm:pt>
    <dgm:pt modelId="{2B7C7BC3-A21E-4165-AE3E-78EDEE93A84E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FB2A292-2A0E-4D4F-8488-B5C4B0BD51F6}" type="parTrans" cxnId="{EDD446E8-EB21-4A44-AF21-531503EB0800}">
      <dgm:prSet/>
      <dgm:spPr/>
      <dgm:t>
        <a:bodyPr/>
        <a:lstStyle/>
        <a:p>
          <a:endParaRPr lang="en-US"/>
        </a:p>
      </dgm:t>
    </dgm:pt>
    <dgm:pt modelId="{FFC8610C-FA6C-4C77-BA93-6D0EB014C0A5}" type="sibTrans" cxnId="{EDD446E8-EB21-4A44-AF21-531503EB0800}">
      <dgm:prSet/>
      <dgm:spPr/>
      <dgm:t>
        <a:bodyPr/>
        <a:lstStyle/>
        <a:p>
          <a:endParaRPr lang="en-US"/>
        </a:p>
      </dgm:t>
    </dgm:pt>
    <dgm:pt modelId="{BD3FB08B-E369-4CCB-AE6E-A0B791485E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Do</a:t>
          </a:r>
          <a:r>
            <a:rPr lang="en-US" i="1" dirty="0"/>
            <a:t> </a:t>
          </a:r>
          <a:r>
            <a:rPr lang="en-US" i="0" dirty="0"/>
            <a:t>Show up with a clear scope and a map – effectively communicate what your project is</a:t>
          </a:r>
        </a:p>
      </dgm:t>
    </dgm:pt>
    <dgm:pt modelId="{E06F9855-01F4-4FB5-9525-786AFEB6D7E0}" type="parTrans" cxnId="{33899C80-D93A-40B6-92AD-7F5DCD8FB29F}">
      <dgm:prSet/>
      <dgm:spPr/>
      <dgm:t>
        <a:bodyPr/>
        <a:lstStyle/>
        <a:p>
          <a:endParaRPr lang="en-US"/>
        </a:p>
      </dgm:t>
    </dgm:pt>
    <dgm:pt modelId="{F16B28F4-8806-48C7-A906-D5846AA8972F}" type="sibTrans" cxnId="{33899C80-D93A-40B6-92AD-7F5DCD8FB29F}">
      <dgm:prSet/>
      <dgm:spPr/>
      <dgm:t>
        <a:bodyPr/>
        <a:lstStyle/>
        <a:p>
          <a:endParaRPr lang="en-US"/>
        </a:p>
      </dgm:t>
    </dgm:pt>
    <dgm:pt modelId="{61D612CF-591B-4989-9F6B-13F0BAE2E1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consider an in-person tour for your projects</a:t>
          </a:r>
        </a:p>
      </dgm:t>
    </dgm:pt>
    <dgm:pt modelId="{84C07682-9A52-40CD-A6B6-C7E4B5C2365C}" type="parTrans" cxnId="{56FB388E-3374-46AA-9668-95912F14B9A9}">
      <dgm:prSet/>
      <dgm:spPr/>
      <dgm:t>
        <a:bodyPr/>
        <a:lstStyle/>
        <a:p>
          <a:endParaRPr lang="en-US"/>
        </a:p>
      </dgm:t>
    </dgm:pt>
    <dgm:pt modelId="{B86AE3DA-B460-4EED-980E-CDEFEC75A9B3}" type="sibTrans" cxnId="{56FB388E-3374-46AA-9668-95912F14B9A9}">
      <dgm:prSet/>
      <dgm:spPr/>
      <dgm:t>
        <a:bodyPr/>
        <a:lstStyle/>
        <a:p>
          <a:endParaRPr lang="en-US"/>
        </a:p>
      </dgm:t>
    </dgm:pt>
    <dgm:pt modelId="{31AAE17D-3B16-4B62-817D-8053950679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Do</a:t>
          </a:r>
          <a:r>
            <a:rPr lang="en-US" dirty="0"/>
            <a:t> provide materials in advance – Fact Sheet, PowerPoint, Overview</a:t>
          </a:r>
        </a:p>
      </dgm:t>
    </dgm:pt>
    <dgm:pt modelId="{FE9A9231-1E3E-4015-B4B4-DF06A98FC298}" type="parTrans" cxnId="{04BA65A4-1AE9-495D-B53B-3D694EFB862C}">
      <dgm:prSet/>
      <dgm:spPr/>
      <dgm:t>
        <a:bodyPr/>
        <a:lstStyle/>
        <a:p>
          <a:endParaRPr lang="en-US"/>
        </a:p>
      </dgm:t>
    </dgm:pt>
    <dgm:pt modelId="{2482AD67-42A5-4225-92C3-DC421CE704EA}" type="sibTrans" cxnId="{04BA65A4-1AE9-495D-B53B-3D694EFB862C}">
      <dgm:prSet/>
      <dgm:spPr/>
      <dgm:t>
        <a:bodyPr/>
        <a:lstStyle/>
        <a:p>
          <a:endParaRPr lang="en-US"/>
        </a:p>
      </dgm:t>
    </dgm:pt>
    <dgm:pt modelId="{A013634D-1210-44DC-8EDC-C90587E7B6A9}" type="pres">
      <dgm:prSet presAssocID="{94FF1E24-889D-44E7-8AD2-CF27B5397A23}" presName="root" presStyleCnt="0">
        <dgm:presLayoutVars>
          <dgm:dir/>
          <dgm:resizeHandles val="exact"/>
        </dgm:presLayoutVars>
      </dgm:prSet>
      <dgm:spPr/>
    </dgm:pt>
    <dgm:pt modelId="{FF21FE0C-0A5F-47FB-B4E3-840C293EFE30}" type="pres">
      <dgm:prSet presAssocID="{79046243-1E26-494D-A5D6-E881AD02AB36}" presName="compNode" presStyleCnt="0"/>
      <dgm:spPr/>
    </dgm:pt>
    <dgm:pt modelId="{22AA1D21-D322-458B-9E93-06CA18E56041}" type="pres">
      <dgm:prSet presAssocID="{79046243-1E26-494D-A5D6-E881AD02AB36}" presName="bgRect" presStyleLbl="bgShp" presStyleIdx="0" presStyleCnt="4" custLinFactNeighborX="-1037" custLinFactNeighborY="2563"/>
      <dgm:spPr/>
    </dgm:pt>
    <dgm:pt modelId="{D42E5A15-79A8-4356-89AB-7E0710B96F0C}" type="pres">
      <dgm:prSet presAssocID="{79046243-1E26-494D-A5D6-E881AD02AB36}" presName="iconRect" presStyleLbl="node1" presStyleIdx="0" presStyleCnt="4" custLinFactNeighborX="-31126" custLinFactNeighborY="239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5B1152A-5B55-41A5-843E-95C80B8C3FBE}" type="pres">
      <dgm:prSet presAssocID="{79046243-1E26-494D-A5D6-E881AD02AB36}" presName="spaceRect" presStyleCnt="0"/>
      <dgm:spPr/>
    </dgm:pt>
    <dgm:pt modelId="{F55EEE8E-0824-40F6-9D0A-E58AB0B8CDEF}" type="pres">
      <dgm:prSet presAssocID="{79046243-1E26-494D-A5D6-E881AD02AB36}" presName="parTx" presStyleLbl="revTx" presStyleIdx="0" presStyleCnt="5" custScaleX="171845" custLinFactNeighborX="32315" custLinFactNeighborY="3848">
        <dgm:presLayoutVars>
          <dgm:chMax val="0"/>
          <dgm:chPref val="0"/>
        </dgm:presLayoutVars>
      </dgm:prSet>
      <dgm:spPr/>
    </dgm:pt>
    <dgm:pt modelId="{357307B8-73A5-4605-8522-FD14D1A64F65}" type="pres">
      <dgm:prSet presAssocID="{79046243-1E26-494D-A5D6-E881AD02AB36}" presName="desTx" presStyleLbl="revTx" presStyleIdx="1" presStyleCnt="5">
        <dgm:presLayoutVars/>
      </dgm:prSet>
      <dgm:spPr/>
    </dgm:pt>
    <dgm:pt modelId="{2D16E6D7-DFEF-4D30-B5DA-D36D962746EC}" type="pres">
      <dgm:prSet presAssocID="{A89BCBD5-74A3-4DAE-BD99-89EB8B95C7BD}" presName="sibTrans" presStyleCnt="0"/>
      <dgm:spPr/>
    </dgm:pt>
    <dgm:pt modelId="{0A2DB7C2-9DD9-4AD4-A584-FDD5864E0947}" type="pres">
      <dgm:prSet presAssocID="{BD3FB08B-E369-4CCB-AE6E-A0B791485E28}" presName="compNode" presStyleCnt="0"/>
      <dgm:spPr/>
    </dgm:pt>
    <dgm:pt modelId="{E6755829-DDCD-40EC-9794-9867D8819438}" type="pres">
      <dgm:prSet presAssocID="{BD3FB08B-E369-4CCB-AE6E-A0B791485E28}" presName="bgRect" presStyleLbl="bgShp" presStyleIdx="1" presStyleCnt="4" custLinFactNeighborX="1329" custLinFactNeighborY="-1281"/>
      <dgm:spPr/>
    </dgm:pt>
    <dgm:pt modelId="{4D0C19D9-9E16-49B0-967B-6EAB864C106A}" type="pres">
      <dgm:prSet presAssocID="{BD3FB08B-E369-4CCB-AE6E-A0B791485E28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CDF0F7F8-6576-4105-B15E-D88C1AC1CF37}" type="pres">
      <dgm:prSet presAssocID="{BD3FB08B-E369-4CCB-AE6E-A0B791485E28}" presName="spaceRect" presStyleCnt="0"/>
      <dgm:spPr/>
    </dgm:pt>
    <dgm:pt modelId="{9F83B2C6-E4F6-4337-A3B4-DA3A51D765A8}" type="pres">
      <dgm:prSet presAssocID="{BD3FB08B-E369-4CCB-AE6E-A0B791485E28}" presName="parTx" presStyleLbl="revTx" presStyleIdx="2" presStyleCnt="5">
        <dgm:presLayoutVars>
          <dgm:chMax val="0"/>
          <dgm:chPref val="0"/>
        </dgm:presLayoutVars>
      </dgm:prSet>
      <dgm:spPr/>
    </dgm:pt>
    <dgm:pt modelId="{22B2917A-A12B-4150-981E-2747C09FCD3E}" type="pres">
      <dgm:prSet presAssocID="{F16B28F4-8806-48C7-A906-D5846AA8972F}" presName="sibTrans" presStyleCnt="0"/>
      <dgm:spPr/>
    </dgm:pt>
    <dgm:pt modelId="{3B881CCB-C824-48AA-B059-0B16649F4953}" type="pres">
      <dgm:prSet presAssocID="{61D612CF-591B-4989-9F6B-13F0BAE2E179}" presName="compNode" presStyleCnt="0"/>
      <dgm:spPr/>
    </dgm:pt>
    <dgm:pt modelId="{E48B4247-EDD6-4395-B91E-F7DF40D854FF}" type="pres">
      <dgm:prSet presAssocID="{61D612CF-591B-4989-9F6B-13F0BAE2E179}" presName="bgRect" presStyleLbl="bgShp" presStyleIdx="2" presStyleCnt="4" custLinFactNeighborX="1329"/>
      <dgm:spPr/>
    </dgm:pt>
    <dgm:pt modelId="{2441B7D6-D429-43CE-94A6-94B27EDA0603}" type="pres">
      <dgm:prSet presAssocID="{61D612CF-591B-4989-9F6B-13F0BAE2E179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ad outline"/>
        </a:ext>
      </dgm:extLst>
    </dgm:pt>
    <dgm:pt modelId="{17822BF5-4084-427F-94A0-9864978D866C}" type="pres">
      <dgm:prSet presAssocID="{61D612CF-591B-4989-9F6B-13F0BAE2E179}" presName="spaceRect" presStyleCnt="0"/>
      <dgm:spPr/>
    </dgm:pt>
    <dgm:pt modelId="{8ECB36A7-3206-438E-A6D6-47E276EA82AB}" type="pres">
      <dgm:prSet presAssocID="{61D612CF-591B-4989-9F6B-13F0BAE2E179}" presName="parTx" presStyleLbl="revTx" presStyleIdx="3" presStyleCnt="5">
        <dgm:presLayoutVars>
          <dgm:chMax val="0"/>
          <dgm:chPref val="0"/>
        </dgm:presLayoutVars>
      </dgm:prSet>
      <dgm:spPr/>
    </dgm:pt>
    <dgm:pt modelId="{F2B48651-FF20-49F4-8972-F9BCDA56617B}" type="pres">
      <dgm:prSet presAssocID="{B86AE3DA-B460-4EED-980E-CDEFEC75A9B3}" presName="sibTrans" presStyleCnt="0"/>
      <dgm:spPr/>
    </dgm:pt>
    <dgm:pt modelId="{CF959901-C00E-4C58-88DF-A211CC0AE723}" type="pres">
      <dgm:prSet presAssocID="{31AAE17D-3B16-4B62-817D-805395067972}" presName="compNode" presStyleCnt="0"/>
      <dgm:spPr/>
    </dgm:pt>
    <dgm:pt modelId="{1313B110-DB8F-4AFB-87EE-AED20F8BF3B6}" type="pres">
      <dgm:prSet presAssocID="{31AAE17D-3B16-4B62-817D-805395067972}" presName="bgRect" presStyleLbl="bgShp" presStyleIdx="3" presStyleCnt="4" custLinFactNeighborX="1329" custLinFactNeighborY="662"/>
      <dgm:spPr/>
    </dgm:pt>
    <dgm:pt modelId="{2B05D131-9EE2-46CF-A7B0-FF7EA7B78039}" type="pres">
      <dgm:prSet presAssocID="{31AAE17D-3B16-4B62-817D-805395067972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B016F269-73EE-4455-8F77-3369A99A015A}" type="pres">
      <dgm:prSet presAssocID="{31AAE17D-3B16-4B62-817D-805395067972}" presName="spaceRect" presStyleCnt="0"/>
      <dgm:spPr/>
    </dgm:pt>
    <dgm:pt modelId="{AC30E29C-DFA0-4D26-8518-018720E935D9}" type="pres">
      <dgm:prSet presAssocID="{31AAE17D-3B16-4B62-817D-80539506797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62F7E17-8FCE-411E-B0C3-F2A6269C891C}" type="presOf" srcId="{61D612CF-591B-4989-9F6B-13F0BAE2E179}" destId="{8ECB36A7-3206-438E-A6D6-47E276EA82AB}" srcOrd="0" destOrd="0" presId="urn:microsoft.com/office/officeart/2018/2/layout/IconVerticalSolidList"/>
    <dgm:cxn modelId="{076C864F-BAC4-48A9-B2F0-03EF3C5311BD}" type="presOf" srcId="{31AAE17D-3B16-4B62-817D-805395067972}" destId="{AC30E29C-DFA0-4D26-8518-018720E935D9}" srcOrd="0" destOrd="0" presId="urn:microsoft.com/office/officeart/2018/2/layout/IconVerticalSolidList"/>
    <dgm:cxn modelId="{B814BA74-CEF7-4CB4-B0FE-A3143AF83A60}" type="presOf" srcId="{94FF1E24-889D-44E7-8AD2-CF27B5397A23}" destId="{A013634D-1210-44DC-8EDC-C90587E7B6A9}" srcOrd="0" destOrd="0" presId="urn:microsoft.com/office/officeart/2018/2/layout/IconVerticalSolidList"/>
    <dgm:cxn modelId="{33899C80-D93A-40B6-92AD-7F5DCD8FB29F}" srcId="{94FF1E24-889D-44E7-8AD2-CF27B5397A23}" destId="{BD3FB08B-E369-4CCB-AE6E-A0B791485E28}" srcOrd="1" destOrd="0" parTransId="{E06F9855-01F4-4FB5-9525-786AFEB6D7E0}" sibTransId="{F16B28F4-8806-48C7-A906-D5846AA8972F}"/>
    <dgm:cxn modelId="{56FB388E-3374-46AA-9668-95912F14B9A9}" srcId="{94FF1E24-889D-44E7-8AD2-CF27B5397A23}" destId="{61D612CF-591B-4989-9F6B-13F0BAE2E179}" srcOrd="2" destOrd="0" parTransId="{84C07682-9A52-40CD-A6B6-C7E4B5C2365C}" sibTransId="{B86AE3DA-B460-4EED-980E-CDEFEC75A9B3}"/>
    <dgm:cxn modelId="{236F1FA3-41B7-4557-8AA1-06026283E170}" type="presOf" srcId="{2B7C7BC3-A21E-4165-AE3E-78EDEE93A84E}" destId="{357307B8-73A5-4605-8522-FD14D1A64F65}" srcOrd="0" destOrd="0" presId="urn:microsoft.com/office/officeart/2018/2/layout/IconVerticalSolidList"/>
    <dgm:cxn modelId="{04BA65A4-1AE9-495D-B53B-3D694EFB862C}" srcId="{94FF1E24-889D-44E7-8AD2-CF27B5397A23}" destId="{31AAE17D-3B16-4B62-817D-805395067972}" srcOrd="3" destOrd="0" parTransId="{FE9A9231-1E3E-4015-B4B4-DF06A98FC298}" sibTransId="{2482AD67-42A5-4225-92C3-DC421CE704EA}"/>
    <dgm:cxn modelId="{502E5EAD-8EC4-426D-A7E1-307E21914F96}" srcId="{94FF1E24-889D-44E7-8AD2-CF27B5397A23}" destId="{79046243-1E26-494D-A5D6-E881AD02AB36}" srcOrd="0" destOrd="0" parTransId="{88EEB66D-9694-4E3B-AF2E-1CD74337488E}" sibTransId="{A89BCBD5-74A3-4DAE-BD99-89EB8B95C7BD}"/>
    <dgm:cxn modelId="{A10C3CC4-4338-42DA-8133-E08DCD97A3A4}" type="presOf" srcId="{79046243-1E26-494D-A5D6-E881AD02AB36}" destId="{F55EEE8E-0824-40F6-9D0A-E58AB0B8CDEF}" srcOrd="0" destOrd="0" presId="urn:microsoft.com/office/officeart/2018/2/layout/IconVerticalSolidList"/>
    <dgm:cxn modelId="{EDD446E8-EB21-4A44-AF21-531503EB0800}" srcId="{79046243-1E26-494D-A5D6-E881AD02AB36}" destId="{2B7C7BC3-A21E-4165-AE3E-78EDEE93A84E}" srcOrd="0" destOrd="0" parTransId="{DFB2A292-2A0E-4D4F-8488-B5C4B0BD51F6}" sibTransId="{FFC8610C-FA6C-4C77-BA93-6D0EB014C0A5}"/>
    <dgm:cxn modelId="{EB1CA6EC-DD4C-4286-87FF-04BE68DBF106}" type="presOf" srcId="{BD3FB08B-E369-4CCB-AE6E-A0B791485E28}" destId="{9F83B2C6-E4F6-4337-A3B4-DA3A51D765A8}" srcOrd="0" destOrd="0" presId="urn:microsoft.com/office/officeart/2018/2/layout/IconVerticalSolidList"/>
    <dgm:cxn modelId="{C0CB9866-AB34-4BD3-917E-D212189FF0BB}" type="presParOf" srcId="{A013634D-1210-44DC-8EDC-C90587E7B6A9}" destId="{FF21FE0C-0A5F-47FB-B4E3-840C293EFE30}" srcOrd="0" destOrd="0" presId="urn:microsoft.com/office/officeart/2018/2/layout/IconVerticalSolidList"/>
    <dgm:cxn modelId="{504E591C-95CC-4336-9B9B-CFAEE3C63299}" type="presParOf" srcId="{FF21FE0C-0A5F-47FB-B4E3-840C293EFE30}" destId="{22AA1D21-D322-458B-9E93-06CA18E56041}" srcOrd="0" destOrd="0" presId="urn:microsoft.com/office/officeart/2018/2/layout/IconVerticalSolidList"/>
    <dgm:cxn modelId="{74FD9132-A99B-47D7-9E1A-9E18B91B61AE}" type="presParOf" srcId="{FF21FE0C-0A5F-47FB-B4E3-840C293EFE30}" destId="{D42E5A15-79A8-4356-89AB-7E0710B96F0C}" srcOrd="1" destOrd="0" presId="urn:microsoft.com/office/officeart/2018/2/layout/IconVerticalSolidList"/>
    <dgm:cxn modelId="{E7F66B5E-14E6-484A-84C9-9400366E26C5}" type="presParOf" srcId="{FF21FE0C-0A5F-47FB-B4E3-840C293EFE30}" destId="{15B1152A-5B55-41A5-843E-95C80B8C3FBE}" srcOrd="2" destOrd="0" presId="urn:microsoft.com/office/officeart/2018/2/layout/IconVerticalSolidList"/>
    <dgm:cxn modelId="{81A7B3E2-0523-48ED-8736-2C5130E475D2}" type="presParOf" srcId="{FF21FE0C-0A5F-47FB-B4E3-840C293EFE30}" destId="{F55EEE8E-0824-40F6-9D0A-E58AB0B8CDEF}" srcOrd="3" destOrd="0" presId="urn:microsoft.com/office/officeart/2018/2/layout/IconVerticalSolidList"/>
    <dgm:cxn modelId="{123790D3-9EF7-4B7E-8C4E-2535D961F7F8}" type="presParOf" srcId="{FF21FE0C-0A5F-47FB-B4E3-840C293EFE30}" destId="{357307B8-73A5-4605-8522-FD14D1A64F65}" srcOrd="4" destOrd="0" presId="urn:microsoft.com/office/officeart/2018/2/layout/IconVerticalSolidList"/>
    <dgm:cxn modelId="{F56FAAA2-310B-412E-A611-9FCB180467E1}" type="presParOf" srcId="{A013634D-1210-44DC-8EDC-C90587E7B6A9}" destId="{2D16E6D7-DFEF-4D30-B5DA-D36D962746EC}" srcOrd="1" destOrd="0" presId="urn:microsoft.com/office/officeart/2018/2/layout/IconVerticalSolidList"/>
    <dgm:cxn modelId="{20F2A475-BD84-43F7-A73E-11F0899AC5DF}" type="presParOf" srcId="{A013634D-1210-44DC-8EDC-C90587E7B6A9}" destId="{0A2DB7C2-9DD9-4AD4-A584-FDD5864E0947}" srcOrd="2" destOrd="0" presId="urn:microsoft.com/office/officeart/2018/2/layout/IconVerticalSolidList"/>
    <dgm:cxn modelId="{83C952B4-3EC1-4A3F-B9FB-868DDC1E0830}" type="presParOf" srcId="{0A2DB7C2-9DD9-4AD4-A584-FDD5864E0947}" destId="{E6755829-DDCD-40EC-9794-9867D8819438}" srcOrd="0" destOrd="0" presId="urn:microsoft.com/office/officeart/2018/2/layout/IconVerticalSolidList"/>
    <dgm:cxn modelId="{DF5D70A6-7BB7-49A9-A0BE-DDA30816C0A7}" type="presParOf" srcId="{0A2DB7C2-9DD9-4AD4-A584-FDD5864E0947}" destId="{4D0C19D9-9E16-49B0-967B-6EAB864C106A}" srcOrd="1" destOrd="0" presId="urn:microsoft.com/office/officeart/2018/2/layout/IconVerticalSolidList"/>
    <dgm:cxn modelId="{D1C61D40-CDA5-4993-A20D-421338D648D4}" type="presParOf" srcId="{0A2DB7C2-9DD9-4AD4-A584-FDD5864E0947}" destId="{CDF0F7F8-6576-4105-B15E-D88C1AC1CF37}" srcOrd="2" destOrd="0" presId="urn:microsoft.com/office/officeart/2018/2/layout/IconVerticalSolidList"/>
    <dgm:cxn modelId="{6E36EE34-DC4A-4A22-B32D-E25D49C4C0C0}" type="presParOf" srcId="{0A2DB7C2-9DD9-4AD4-A584-FDD5864E0947}" destId="{9F83B2C6-E4F6-4337-A3B4-DA3A51D765A8}" srcOrd="3" destOrd="0" presId="urn:microsoft.com/office/officeart/2018/2/layout/IconVerticalSolidList"/>
    <dgm:cxn modelId="{91F5B5EA-E9DF-4BFD-91FE-DE48AFBE8E41}" type="presParOf" srcId="{A013634D-1210-44DC-8EDC-C90587E7B6A9}" destId="{22B2917A-A12B-4150-981E-2747C09FCD3E}" srcOrd="3" destOrd="0" presId="urn:microsoft.com/office/officeart/2018/2/layout/IconVerticalSolidList"/>
    <dgm:cxn modelId="{AAA39518-9E26-4606-97E0-B7F298484C58}" type="presParOf" srcId="{A013634D-1210-44DC-8EDC-C90587E7B6A9}" destId="{3B881CCB-C824-48AA-B059-0B16649F4953}" srcOrd="4" destOrd="0" presId="urn:microsoft.com/office/officeart/2018/2/layout/IconVerticalSolidList"/>
    <dgm:cxn modelId="{86C320EC-37FA-4349-B223-650DB13C6C6A}" type="presParOf" srcId="{3B881CCB-C824-48AA-B059-0B16649F4953}" destId="{E48B4247-EDD6-4395-B91E-F7DF40D854FF}" srcOrd="0" destOrd="0" presId="urn:microsoft.com/office/officeart/2018/2/layout/IconVerticalSolidList"/>
    <dgm:cxn modelId="{F776A22C-AC3D-49EA-8E0F-F00FC157194B}" type="presParOf" srcId="{3B881CCB-C824-48AA-B059-0B16649F4953}" destId="{2441B7D6-D429-43CE-94A6-94B27EDA0603}" srcOrd="1" destOrd="0" presId="urn:microsoft.com/office/officeart/2018/2/layout/IconVerticalSolidList"/>
    <dgm:cxn modelId="{3FFCDCFD-35C7-413E-A6D6-3A2B1F05E4D5}" type="presParOf" srcId="{3B881CCB-C824-48AA-B059-0B16649F4953}" destId="{17822BF5-4084-427F-94A0-9864978D866C}" srcOrd="2" destOrd="0" presId="urn:microsoft.com/office/officeart/2018/2/layout/IconVerticalSolidList"/>
    <dgm:cxn modelId="{22C5B570-697E-4BD5-81B1-89B80767CA44}" type="presParOf" srcId="{3B881CCB-C824-48AA-B059-0B16649F4953}" destId="{8ECB36A7-3206-438E-A6D6-47E276EA82AB}" srcOrd="3" destOrd="0" presId="urn:microsoft.com/office/officeart/2018/2/layout/IconVerticalSolidList"/>
    <dgm:cxn modelId="{8881E68F-DC5E-4E34-A641-FAA8E16ED550}" type="presParOf" srcId="{A013634D-1210-44DC-8EDC-C90587E7B6A9}" destId="{F2B48651-FF20-49F4-8972-F9BCDA56617B}" srcOrd="5" destOrd="0" presId="urn:microsoft.com/office/officeart/2018/2/layout/IconVerticalSolidList"/>
    <dgm:cxn modelId="{E26B633A-B675-4703-9EBA-932DF8FCB982}" type="presParOf" srcId="{A013634D-1210-44DC-8EDC-C90587E7B6A9}" destId="{CF959901-C00E-4C58-88DF-A211CC0AE723}" srcOrd="6" destOrd="0" presId="urn:microsoft.com/office/officeart/2018/2/layout/IconVerticalSolidList"/>
    <dgm:cxn modelId="{058B95C9-FC58-4D0C-A2DA-366C22BB8241}" type="presParOf" srcId="{CF959901-C00E-4C58-88DF-A211CC0AE723}" destId="{1313B110-DB8F-4AFB-87EE-AED20F8BF3B6}" srcOrd="0" destOrd="0" presId="urn:microsoft.com/office/officeart/2018/2/layout/IconVerticalSolidList"/>
    <dgm:cxn modelId="{B11652EE-5610-4A92-93D7-4B690BC67D04}" type="presParOf" srcId="{CF959901-C00E-4C58-88DF-A211CC0AE723}" destId="{2B05D131-9EE2-46CF-A7B0-FF7EA7B78039}" srcOrd="1" destOrd="0" presId="urn:microsoft.com/office/officeart/2018/2/layout/IconVerticalSolidList"/>
    <dgm:cxn modelId="{C01A3907-FA07-4EF4-AAE9-0AF670D555A7}" type="presParOf" srcId="{CF959901-C00E-4C58-88DF-A211CC0AE723}" destId="{B016F269-73EE-4455-8F77-3369A99A015A}" srcOrd="2" destOrd="0" presId="urn:microsoft.com/office/officeart/2018/2/layout/IconVerticalSolidList"/>
    <dgm:cxn modelId="{78E10CD6-D845-46B9-AB32-529AE904FF93}" type="presParOf" srcId="{CF959901-C00E-4C58-88DF-A211CC0AE723}" destId="{AC30E29C-DFA0-4D26-8518-018720E93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8140-3A84-4669-A3F4-8FF4CE6B0BDA}">
      <dsp:nvSpPr>
        <dsp:cNvPr id="0" name=""/>
        <dsp:cNvSpPr/>
      </dsp:nvSpPr>
      <dsp:spPr>
        <a:xfrm>
          <a:off x="0" y="978137"/>
          <a:ext cx="80725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A040E-63FF-4189-A6F0-03BF6FF76745}">
      <dsp:nvSpPr>
        <dsp:cNvPr id="0" name=""/>
        <dsp:cNvSpPr/>
      </dsp:nvSpPr>
      <dsp:spPr>
        <a:xfrm>
          <a:off x="403629" y="712457"/>
          <a:ext cx="565081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7" tIns="0" rIns="2135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Call for Projects: The Application Process</a:t>
          </a:r>
          <a:endParaRPr lang="en-US" sz="1800" kern="1200" dirty="0"/>
        </a:p>
      </dsp:txBody>
      <dsp:txXfrm>
        <a:off x="429568" y="738396"/>
        <a:ext cx="5598937" cy="479482"/>
      </dsp:txXfrm>
    </dsp:sp>
    <dsp:sp modelId="{5477DF68-F238-419E-8340-136BFBC99A3C}">
      <dsp:nvSpPr>
        <dsp:cNvPr id="0" name=""/>
        <dsp:cNvSpPr/>
      </dsp:nvSpPr>
      <dsp:spPr>
        <a:xfrm>
          <a:off x="0" y="1794617"/>
          <a:ext cx="80725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89CB0-2613-4612-886F-4176BBDA5A89}">
      <dsp:nvSpPr>
        <dsp:cNvPr id="0" name=""/>
        <dsp:cNvSpPr/>
      </dsp:nvSpPr>
      <dsp:spPr>
        <a:xfrm>
          <a:off x="403629" y="1528937"/>
          <a:ext cx="565081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7" tIns="0" rIns="2135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Dos and Don’ts: Pre-Application Meetings</a:t>
          </a:r>
          <a:endParaRPr lang="en-US" sz="1800" kern="1200" dirty="0"/>
        </a:p>
      </dsp:txBody>
      <dsp:txXfrm>
        <a:off x="429568" y="1554876"/>
        <a:ext cx="5598937" cy="479482"/>
      </dsp:txXfrm>
    </dsp:sp>
    <dsp:sp modelId="{249162AB-DE6E-46BD-BF87-66AC804ADED6}">
      <dsp:nvSpPr>
        <dsp:cNvPr id="0" name=""/>
        <dsp:cNvSpPr/>
      </dsp:nvSpPr>
      <dsp:spPr>
        <a:xfrm>
          <a:off x="0" y="2611097"/>
          <a:ext cx="80725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EBE6F-9C7E-44BF-8FC4-93B8F91C71B0}">
      <dsp:nvSpPr>
        <dsp:cNvPr id="0" name=""/>
        <dsp:cNvSpPr/>
      </dsp:nvSpPr>
      <dsp:spPr>
        <a:xfrm>
          <a:off x="403629" y="2345417"/>
          <a:ext cx="565081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7" tIns="0" rIns="2135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Dos and Don’ts: Application Development</a:t>
          </a:r>
          <a:endParaRPr lang="en-US" sz="1800" kern="1200" dirty="0"/>
        </a:p>
      </dsp:txBody>
      <dsp:txXfrm>
        <a:off x="429568" y="2371356"/>
        <a:ext cx="5598937" cy="479482"/>
      </dsp:txXfrm>
    </dsp:sp>
    <dsp:sp modelId="{0D02FF33-A69C-4072-8707-7B263EF5A971}">
      <dsp:nvSpPr>
        <dsp:cNvPr id="0" name=""/>
        <dsp:cNvSpPr/>
      </dsp:nvSpPr>
      <dsp:spPr>
        <a:xfrm>
          <a:off x="0" y="3427577"/>
          <a:ext cx="807259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46F3-AD3C-4CB0-AE05-232CA8B7614D}">
      <dsp:nvSpPr>
        <dsp:cNvPr id="0" name=""/>
        <dsp:cNvSpPr/>
      </dsp:nvSpPr>
      <dsp:spPr>
        <a:xfrm>
          <a:off x="403629" y="3161897"/>
          <a:ext cx="565081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587" tIns="0" rIns="2135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Dos and Don’ts: Final application / submittal</a:t>
          </a:r>
          <a:endParaRPr lang="en-US" sz="1800" kern="1200" dirty="0"/>
        </a:p>
      </dsp:txBody>
      <dsp:txXfrm>
        <a:off x="429568" y="3187836"/>
        <a:ext cx="5598937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1D21-D322-458B-9E93-06CA18E56041}">
      <dsp:nvSpPr>
        <dsp:cNvPr id="0" name=""/>
        <dsp:cNvSpPr/>
      </dsp:nvSpPr>
      <dsp:spPr>
        <a:xfrm>
          <a:off x="0" y="27846"/>
          <a:ext cx="8072593" cy="9143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E5A15-79A8-4356-89AB-7E0710B96F0C}">
      <dsp:nvSpPr>
        <dsp:cNvPr id="0" name=""/>
        <dsp:cNvSpPr/>
      </dsp:nvSpPr>
      <dsp:spPr>
        <a:xfrm>
          <a:off x="292299" y="219319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5EEE8E-0824-40F6-9D0A-E58AB0B8CDEF}">
      <dsp:nvSpPr>
        <dsp:cNvPr id="0" name=""/>
        <dsp:cNvSpPr/>
      </dsp:nvSpPr>
      <dsp:spPr>
        <a:xfrm>
          <a:off x="1145058" y="0"/>
          <a:ext cx="5601172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</a:t>
          </a:r>
          <a:r>
            <a:rPr lang="en-US" sz="2200" kern="1200" dirty="0"/>
            <a:t> review</a:t>
          </a:r>
          <a:r>
            <a:rPr lang="en-US" sz="2200" b="0" kern="1200" dirty="0"/>
            <a:t> the scoring criteria carefully</a:t>
          </a:r>
        </a:p>
      </dsp:txBody>
      <dsp:txXfrm>
        <a:off x="1145058" y="0"/>
        <a:ext cx="5601172" cy="966278"/>
      </dsp:txXfrm>
    </dsp:sp>
    <dsp:sp modelId="{357307B8-73A5-4605-8522-FD14D1A64F65}">
      <dsp:nvSpPr>
        <dsp:cNvPr id="0" name=""/>
        <dsp:cNvSpPr/>
      </dsp:nvSpPr>
      <dsp:spPr>
        <a:xfrm>
          <a:off x="4748718" y="1906"/>
          <a:ext cx="3323874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748718" y="1906"/>
        <a:ext cx="3323874" cy="966278"/>
      </dsp:txXfrm>
    </dsp:sp>
    <dsp:sp modelId="{E6755829-DDCD-40EC-9794-9867D8819438}">
      <dsp:nvSpPr>
        <dsp:cNvPr id="0" name=""/>
        <dsp:cNvSpPr/>
      </dsp:nvSpPr>
      <dsp:spPr>
        <a:xfrm>
          <a:off x="0" y="1209754"/>
          <a:ext cx="8072593" cy="966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0C19D9-9E16-49B0-967B-6EAB864C106A}">
      <dsp:nvSpPr>
        <dsp:cNvPr id="0" name=""/>
        <dsp:cNvSpPr/>
      </dsp:nvSpPr>
      <dsp:spPr>
        <a:xfrm>
          <a:off x="292299" y="1427167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83B2C6-E4F6-4337-A3B4-DA3A51D765A8}">
      <dsp:nvSpPr>
        <dsp:cNvPr id="0" name=""/>
        <dsp:cNvSpPr/>
      </dsp:nvSpPr>
      <dsp:spPr>
        <a:xfrm>
          <a:off x="1116051" y="1209754"/>
          <a:ext cx="6956541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Do</a:t>
          </a:r>
          <a:r>
            <a:rPr lang="en-US" sz="2200" i="1" kern="1200" dirty="0"/>
            <a:t> </a:t>
          </a:r>
          <a:r>
            <a:rPr lang="en-US" sz="2200" i="0" kern="1200" dirty="0"/>
            <a:t>line up engineering and planning support early</a:t>
          </a:r>
        </a:p>
      </dsp:txBody>
      <dsp:txXfrm>
        <a:off x="1116051" y="1209754"/>
        <a:ext cx="6956541" cy="966278"/>
      </dsp:txXfrm>
    </dsp:sp>
    <dsp:sp modelId="{E48B4247-EDD6-4395-B91E-F7DF40D854FF}">
      <dsp:nvSpPr>
        <dsp:cNvPr id="0" name=""/>
        <dsp:cNvSpPr/>
      </dsp:nvSpPr>
      <dsp:spPr>
        <a:xfrm>
          <a:off x="0" y="2417602"/>
          <a:ext cx="8072593" cy="966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41B7D6-D429-43CE-94A6-94B27EDA0603}">
      <dsp:nvSpPr>
        <dsp:cNvPr id="0" name=""/>
        <dsp:cNvSpPr/>
      </dsp:nvSpPr>
      <dsp:spPr>
        <a:xfrm>
          <a:off x="292299" y="2635014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CB36A7-3206-438E-A6D6-47E276EA82AB}">
      <dsp:nvSpPr>
        <dsp:cNvPr id="0" name=""/>
        <dsp:cNvSpPr/>
      </dsp:nvSpPr>
      <dsp:spPr>
        <a:xfrm>
          <a:off x="1116051" y="2417602"/>
          <a:ext cx="6956541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</a:t>
          </a:r>
          <a:r>
            <a:rPr lang="en-US" sz="2200" kern="1200" dirty="0"/>
            <a:t> address </a:t>
          </a:r>
          <a:r>
            <a:rPr lang="en-US" sz="2200" u="sng" kern="1200" dirty="0"/>
            <a:t>all</a:t>
          </a:r>
          <a:r>
            <a:rPr lang="en-US" sz="2200" kern="1200" dirty="0"/>
            <a:t> the criteria and pre-application feedback</a:t>
          </a:r>
        </a:p>
      </dsp:txBody>
      <dsp:txXfrm>
        <a:off x="1116051" y="2417602"/>
        <a:ext cx="6956541" cy="966278"/>
      </dsp:txXfrm>
    </dsp:sp>
    <dsp:sp modelId="{1313B110-DB8F-4AFB-87EE-AED20F8BF3B6}">
      <dsp:nvSpPr>
        <dsp:cNvPr id="0" name=""/>
        <dsp:cNvSpPr/>
      </dsp:nvSpPr>
      <dsp:spPr>
        <a:xfrm>
          <a:off x="0" y="3625450"/>
          <a:ext cx="8072593" cy="966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05D131-9EE2-46CF-A7B0-FF7EA7B78039}">
      <dsp:nvSpPr>
        <dsp:cNvPr id="0" name=""/>
        <dsp:cNvSpPr/>
      </dsp:nvSpPr>
      <dsp:spPr>
        <a:xfrm>
          <a:off x="292299" y="3842862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30E29C-DFA0-4D26-8518-018720E935D9}">
      <dsp:nvSpPr>
        <dsp:cNvPr id="0" name=""/>
        <dsp:cNvSpPr/>
      </dsp:nvSpPr>
      <dsp:spPr>
        <a:xfrm>
          <a:off x="1116051" y="3625450"/>
          <a:ext cx="6956541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</a:t>
          </a:r>
          <a:r>
            <a:rPr lang="en-US" sz="2200" kern="1200" dirty="0"/>
            <a:t> use a template </a:t>
          </a:r>
        </a:p>
      </dsp:txBody>
      <dsp:txXfrm>
        <a:off x="1116051" y="3625450"/>
        <a:ext cx="6956541" cy="9662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1D21-D322-458B-9E93-06CA18E56041}">
      <dsp:nvSpPr>
        <dsp:cNvPr id="0" name=""/>
        <dsp:cNvSpPr/>
      </dsp:nvSpPr>
      <dsp:spPr>
        <a:xfrm>
          <a:off x="0" y="27846"/>
          <a:ext cx="8072593" cy="9143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CFE1F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E5A15-79A8-4356-89AB-7E0710B96F0C}">
      <dsp:nvSpPr>
        <dsp:cNvPr id="0" name=""/>
        <dsp:cNvSpPr/>
      </dsp:nvSpPr>
      <dsp:spPr>
        <a:xfrm>
          <a:off x="292299" y="219319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EEE8E-0824-40F6-9D0A-E58AB0B8CDEF}">
      <dsp:nvSpPr>
        <dsp:cNvPr id="0" name=""/>
        <dsp:cNvSpPr/>
      </dsp:nvSpPr>
      <dsp:spPr>
        <a:xfrm>
          <a:off x="1145058" y="0"/>
          <a:ext cx="5601172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</a:t>
          </a:r>
          <a:r>
            <a:rPr lang="en-US" sz="2200" kern="1200" dirty="0"/>
            <a:t> respond to </a:t>
          </a:r>
          <a:r>
            <a:rPr lang="en-US" sz="2200" b="1" kern="1200" dirty="0"/>
            <a:t>all </a:t>
          </a:r>
          <a:r>
            <a:rPr lang="en-US" sz="2200" b="0" kern="1200" dirty="0"/>
            <a:t>reviewer comments</a:t>
          </a:r>
        </a:p>
      </dsp:txBody>
      <dsp:txXfrm>
        <a:off x="1145058" y="0"/>
        <a:ext cx="5601172" cy="966278"/>
      </dsp:txXfrm>
    </dsp:sp>
    <dsp:sp modelId="{357307B8-73A5-4605-8522-FD14D1A64F65}">
      <dsp:nvSpPr>
        <dsp:cNvPr id="0" name=""/>
        <dsp:cNvSpPr/>
      </dsp:nvSpPr>
      <dsp:spPr>
        <a:xfrm>
          <a:off x="4748718" y="1906"/>
          <a:ext cx="3323874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748718" y="1906"/>
        <a:ext cx="3323874" cy="966278"/>
      </dsp:txXfrm>
    </dsp:sp>
    <dsp:sp modelId="{E6755829-DDCD-40EC-9794-9867D8819438}">
      <dsp:nvSpPr>
        <dsp:cNvPr id="0" name=""/>
        <dsp:cNvSpPr/>
      </dsp:nvSpPr>
      <dsp:spPr>
        <a:xfrm>
          <a:off x="0" y="1209754"/>
          <a:ext cx="8072593" cy="9662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C19D9-9E16-49B0-967B-6EAB864C106A}">
      <dsp:nvSpPr>
        <dsp:cNvPr id="0" name=""/>
        <dsp:cNvSpPr/>
      </dsp:nvSpPr>
      <dsp:spPr>
        <a:xfrm>
          <a:off x="292299" y="1427167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3B2C6-E4F6-4337-A3B4-DA3A51D765A8}">
      <dsp:nvSpPr>
        <dsp:cNvPr id="0" name=""/>
        <dsp:cNvSpPr/>
      </dsp:nvSpPr>
      <dsp:spPr>
        <a:xfrm>
          <a:off x="1116051" y="1209754"/>
          <a:ext cx="6956541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Do</a:t>
          </a:r>
          <a:r>
            <a:rPr lang="en-US" sz="2200" i="1" kern="1200" dirty="0"/>
            <a:t> </a:t>
          </a:r>
          <a:r>
            <a:rPr lang="en-US" sz="2200" i="0" kern="1200" dirty="0"/>
            <a:t>get a second set of eyes on the application and edit/proofread</a:t>
          </a:r>
        </a:p>
      </dsp:txBody>
      <dsp:txXfrm>
        <a:off x="1116051" y="1209754"/>
        <a:ext cx="6956541" cy="966278"/>
      </dsp:txXfrm>
    </dsp:sp>
    <dsp:sp modelId="{E48B4247-EDD6-4395-B91E-F7DF40D854FF}">
      <dsp:nvSpPr>
        <dsp:cNvPr id="0" name=""/>
        <dsp:cNvSpPr/>
      </dsp:nvSpPr>
      <dsp:spPr>
        <a:xfrm>
          <a:off x="0" y="2417602"/>
          <a:ext cx="8072593" cy="9662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1B7D6-D429-43CE-94A6-94B27EDA0603}">
      <dsp:nvSpPr>
        <dsp:cNvPr id="0" name=""/>
        <dsp:cNvSpPr/>
      </dsp:nvSpPr>
      <dsp:spPr>
        <a:xfrm>
          <a:off x="292299" y="2635014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B36A7-3206-438E-A6D6-47E276EA82AB}">
      <dsp:nvSpPr>
        <dsp:cNvPr id="0" name=""/>
        <dsp:cNvSpPr/>
      </dsp:nvSpPr>
      <dsp:spPr>
        <a:xfrm>
          <a:off x="1116051" y="2417602"/>
          <a:ext cx="6956541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</a:t>
          </a:r>
          <a:r>
            <a:rPr lang="en-US" sz="2200" kern="1200" dirty="0"/>
            <a:t> use your network to get help </a:t>
          </a:r>
        </a:p>
      </dsp:txBody>
      <dsp:txXfrm>
        <a:off x="1116051" y="2417602"/>
        <a:ext cx="6956541" cy="966278"/>
      </dsp:txXfrm>
    </dsp:sp>
    <dsp:sp modelId="{1313B110-DB8F-4AFB-87EE-AED20F8BF3B6}">
      <dsp:nvSpPr>
        <dsp:cNvPr id="0" name=""/>
        <dsp:cNvSpPr/>
      </dsp:nvSpPr>
      <dsp:spPr>
        <a:xfrm>
          <a:off x="0" y="3625450"/>
          <a:ext cx="8072593" cy="9662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5D131-9EE2-46CF-A7B0-FF7EA7B78039}">
      <dsp:nvSpPr>
        <dsp:cNvPr id="0" name=""/>
        <dsp:cNvSpPr/>
      </dsp:nvSpPr>
      <dsp:spPr>
        <a:xfrm>
          <a:off x="292299" y="3842862"/>
          <a:ext cx="531453" cy="531453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0E29C-DFA0-4D26-8518-018720E935D9}">
      <dsp:nvSpPr>
        <dsp:cNvPr id="0" name=""/>
        <dsp:cNvSpPr/>
      </dsp:nvSpPr>
      <dsp:spPr>
        <a:xfrm>
          <a:off x="1116051" y="3625450"/>
          <a:ext cx="6956541" cy="966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64" tIns="102264" rIns="102264" bIns="10226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</a:t>
          </a:r>
          <a:r>
            <a:rPr lang="en-US" sz="2200" kern="1200" dirty="0"/>
            <a:t> prepare to submit before the deadline</a:t>
          </a:r>
        </a:p>
      </dsp:txBody>
      <dsp:txXfrm>
        <a:off x="1116051" y="3625450"/>
        <a:ext cx="6956541" cy="966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DE6CE-DC6D-444C-A527-B986E6BE304F}">
      <dsp:nvSpPr>
        <dsp:cNvPr id="0" name=""/>
        <dsp:cNvSpPr/>
      </dsp:nvSpPr>
      <dsp:spPr>
        <a:xfrm rot="5400000">
          <a:off x="4897214" y="-1840801"/>
          <a:ext cx="1184296" cy="51664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State of Good Repair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Existing roadway infrastructure</a:t>
          </a:r>
        </a:p>
      </dsp:txBody>
      <dsp:txXfrm rot="-5400000">
        <a:off x="2906133" y="208093"/>
        <a:ext cx="5108646" cy="1068670"/>
      </dsp:txXfrm>
    </dsp:sp>
    <dsp:sp modelId="{F4945985-AB6A-416E-B881-FD27B17331FD}">
      <dsp:nvSpPr>
        <dsp:cNvPr id="0" name=""/>
        <dsp:cNvSpPr/>
      </dsp:nvSpPr>
      <dsp:spPr>
        <a:xfrm>
          <a:off x="0" y="2242"/>
          <a:ext cx="2906133" cy="1480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System Preservation Program (STBG)</a:t>
          </a:r>
        </a:p>
      </dsp:txBody>
      <dsp:txXfrm>
        <a:off x="72266" y="74508"/>
        <a:ext cx="2761601" cy="1335838"/>
      </dsp:txXfrm>
    </dsp:sp>
    <dsp:sp modelId="{B0C48681-CE8C-4530-A853-9F93C07DC2F0}">
      <dsp:nvSpPr>
        <dsp:cNvPr id="0" name=""/>
        <dsp:cNvSpPr/>
      </dsp:nvSpPr>
      <dsp:spPr>
        <a:xfrm rot="5400000">
          <a:off x="4897214" y="-286412"/>
          <a:ext cx="1184296" cy="51664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Efficiency, reliability, and safety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Goods movement and operations.</a:t>
          </a:r>
        </a:p>
      </dsp:txBody>
      <dsp:txXfrm rot="-5400000">
        <a:off x="2906133" y="1762482"/>
        <a:ext cx="5108646" cy="1068670"/>
      </dsp:txXfrm>
    </dsp:sp>
    <dsp:sp modelId="{9ECBA011-23F6-4169-8E15-B89E2C0E21EE}">
      <dsp:nvSpPr>
        <dsp:cNvPr id="0" name=""/>
        <dsp:cNvSpPr/>
      </dsp:nvSpPr>
      <dsp:spPr>
        <a:xfrm>
          <a:off x="0" y="1556632"/>
          <a:ext cx="2906133" cy="1480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System Performance Program (STBG)</a:t>
          </a:r>
        </a:p>
      </dsp:txBody>
      <dsp:txXfrm>
        <a:off x="72266" y="1628898"/>
        <a:ext cx="2761601" cy="1335838"/>
      </dsp:txXfrm>
    </dsp:sp>
    <dsp:sp modelId="{7245D5AD-28E2-4FDD-B2C3-85FCC43FEEF8}">
      <dsp:nvSpPr>
        <dsp:cNvPr id="0" name=""/>
        <dsp:cNvSpPr/>
      </dsp:nvSpPr>
      <dsp:spPr>
        <a:xfrm rot="5400000">
          <a:off x="4897214" y="1267976"/>
          <a:ext cx="1184296" cy="51664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Multimodal, and emissions-reducing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Supports regional climate, air quality, and mode shift goals.</a:t>
          </a:r>
        </a:p>
      </dsp:txBody>
      <dsp:txXfrm rot="-5400000">
        <a:off x="2906133" y="3316871"/>
        <a:ext cx="5108646" cy="1068670"/>
      </dsp:txXfrm>
    </dsp:sp>
    <dsp:sp modelId="{0E129A2B-97EF-45AF-920C-0A10F763E6EB}">
      <dsp:nvSpPr>
        <dsp:cNvPr id="0" name=""/>
        <dsp:cNvSpPr/>
      </dsp:nvSpPr>
      <dsp:spPr>
        <a:xfrm>
          <a:off x="0" y="3111021"/>
          <a:ext cx="2906133" cy="1480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Next Generation Solutions &amp; Clean Air Program (CMAQ)</a:t>
          </a:r>
        </a:p>
      </dsp:txBody>
      <dsp:txXfrm>
        <a:off x="72266" y="3183287"/>
        <a:ext cx="2761601" cy="1335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DC80F-D8D1-47AF-ACED-458546D5AB38}">
      <dsp:nvSpPr>
        <dsp:cNvPr id="0" name=""/>
        <dsp:cNvSpPr/>
      </dsp:nvSpPr>
      <dsp:spPr>
        <a:xfrm>
          <a:off x="0" y="416900"/>
          <a:ext cx="8072438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511" tIns="562356" rIns="6265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Very flexible source of federal funds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Funding for Projects on the Federal Aid System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Formula funding program distributed through FHWA</a:t>
          </a:r>
        </a:p>
      </dsp:txBody>
      <dsp:txXfrm>
        <a:off x="0" y="416900"/>
        <a:ext cx="8072438" cy="1658474"/>
      </dsp:txXfrm>
    </dsp:sp>
    <dsp:sp modelId="{12D4609F-536A-47C8-819B-8CAEA4D8CC43}">
      <dsp:nvSpPr>
        <dsp:cNvPr id="0" name=""/>
        <dsp:cNvSpPr/>
      </dsp:nvSpPr>
      <dsp:spPr>
        <a:xfrm>
          <a:off x="403621" y="18379"/>
          <a:ext cx="6766551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583" tIns="0" rIns="213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Surface Transportation Block Grant (STBG) </a:t>
          </a:r>
          <a:endParaRPr lang="en-US" sz="1800" kern="1200" dirty="0"/>
        </a:p>
      </dsp:txBody>
      <dsp:txXfrm>
        <a:off x="442529" y="57287"/>
        <a:ext cx="6688735" cy="719224"/>
      </dsp:txXfrm>
    </dsp:sp>
    <dsp:sp modelId="{5C4B13E1-E303-4C66-9EE0-82E8CA65AE1F}">
      <dsp:nvSpPr>
        <dsp:cNvPr id="0" name=""/>
        <dsp:cNvSpPr/>
      </dsp:nvSpPr>
      <dsp:spPr>
        <a:xfrm>
          <a:off x="0" y="2619694"/>
          <a:ext cx="8072438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511" tIns="562356" rIns="62651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More limited than STBG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Must include air quality benefits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Must go to non-attainment or maintenance areas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Formula funding program distributed through FHWA</a:t>
          </a:r>
          <a:endParaRPr lang="en-US" sz="1800" i="1" kern="1200" dirty="0"/>
        </a:p>
      </dsp:txBody>
      <dsp:txXfrm>
        <a:off x="0" y="2619694"/>
        <a:ext cx="8072438" cy="1956150"/>
      </dsp:txXfrm>
    </dsp:sp>
    <dsp:sp modelId="{9650EB12-4934-40E7-85E7-2AD0FA25E609}">
      <dsp:nvSpPr>
        <dsp:cNvPr id="0" name=""/>
        <dsp:cNvSpPr/>
      </dsp:nvSpPr>
      <dsp:spPr>
        <a:xfrm>
          <a:off x="403621" y="2221174"/>
          <a:ext cx="6766551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583" tIns="0" rIns="213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Congestion Mitigation and Air Quality Program (CMAQ)</a:t>
          </a:r>
          <a:endParaRPr lang="en-US" sz="1800" kern="1200" dirty="0"/>
        </a:p>
      </dsp:txBody>
      <dsp:txXfrm>
        <a:off x="442529" y="2260082"/>
        <a:ext cx="6688735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4F882-BF43-45D5-89A9-623729F60B58}">
      <dsp:nvSpPr>
        <dsp:cNvPr id="0" name=""/>
        <dsp:cNvSpPr/>
      </dsp:nvSpPr>
      <dsp:spPr>
        <a:xfrm>
          <a:off x="0" y="47253"/>
          <a:ext cx="8072438" cy="108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System Preservation Program (STBG)</a:t>
          </a:r>
        </a:p>
      </dsp:txBody>
      <dsp:txXfrm>
        <a:off x="53010" y="100263"/>
        <a:ext cx="7966418" cy="979886"/>
      </dsp:txXfrm>
    </dsp:sp>
    <dsp:sp modelId="{CBC5D363-B28E-45BB-A7D1-F824D9E2D529}">
      <dsp:nvSpPr>
        <dsp:cNvPr id="0" name=""/>
        <dsp:cNvSpPr/>
      </dsp:nvSpPr>
      <dsp:spPr>
        <a:xfrm>
          <a:off x="0" y="1133159"/>
          <a:ext cx="807243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 Application Form Due: April 6 </a:t>
          </a:r>
        </a:p>
      </dsp:txBody>
      <dsp:txXfrm>
        <a:off x="0" y="1133159"/>
        <a:ext cx="8072438" cy="414000"/>
      </dsp:txXfrm>
    </dsp:sp>
    <dsp:sp modelId="{49C72000-6A42-4CA8-829F-8D17AE751F4F}">
      <dsp:nvSpPr>
        <dsp:cNvPr id="0" name=""/>
        <dsp:cNvSpPr/>
      </dsp:nvSpPr>
      <dsp:spPr>
        <a:xfrm>
          <a:off x="0" y="1547159"/>
          <a:ext cx="8072438" cy="108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System Performance Program (STBG)</a:t>
          </a:r>
        </a:p>
      </dsp:txBody>
      <dsp:txXfrm>
        <a:off x="53010" y="1600169"/>
        <a:ext cx="7966418" cy="979886"/>
      </dsp:txXfrm>
    </dsp:sp>
    <dsp:sp modelId="{4179D1D5-292D-4087-A63E-B86F0E35649C}">
      <dsp:nvSpPr>
        <dsp:cNvPr id="0" name=""/>
        <dsp:cNvSpPr/>
      </dsp:nvSpPr>
      <dsp:spPr>
        <a:xfrm>
          <a:off x="0" y="2633065"/>
          <a:ext cx="807243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 Application Form Due: Early May</a:t>
          </a:r>
        </a:p>
      </dsp:txBody>
      <dsp:txXfrm>
        <a:off x="0" y="2633065"/>
        <a:ext cx="8072438" cy="414000"/>
      </dsp:txXfrm>
    </dsp:sp>
    <dsp:sp modelId="{2FCA8055-923D-4897-927A-A91D398CA87D}">
      <dsp:nvSpPr>
        <dsp:cNvPr id="0" name=""/>
        <dsp:cNvSpPr/>
      </dsp:nvSpPr>
      <dsp:spPr>
        <a:xfrm>
          <a:off x="0" y="3047065"/>
          <a:ext cx="8072438" cy="108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Next Generation Solutions &amp; Clean Air Program (CMAQ)</a:t>
          </a:r>
        </a:p>
      </dsp:txBody>
      <dsp:txXfrm>
        <a:off x="53010" y="3100075"/>
        <a:ext cx="7966418" cy="979886"/>
      </dsp:txXfrm>
    </dsp:sp>
    <dsp:sp modelId="{C09D50CE-643D-45B6-ACD4-51C1CE358CEE}">
      <dsp:nvSpPr>
        <dsp:cNvPr id="0" name=""/>
        <dsp:cNvSpPr/>
      </dsp:nvSpPr>
      <dsp:spPr>
        <a:xfrm>
          <a:off x="0" y="4132971"/>
          <a:ext cx="8072438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30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Pre Application Form Due: Early May</a:t>
          </a:r>
        </a:p>
      </dsp:txBody>
      <dsp:txXfrm>
        <a:off x="0" y="4132971"/>
        <a:ext cx="8072438" cy="41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EB8E5-216B-49BC-ABCF-31C86E70ACB2}">
      <dsp:nvSpPr>
        <dsp:cNvPr id="0" name=""/>
        <dsp:cNvSpPr/>
      </dsp:nvSpPr>
      <dsp:spPr>
        <a:xfrm>
          <a:off x="0" y="30024"/>
          <a:ext cx="10888579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Is the Project Eligible?</a:t>
          </a:r>
        </a:p>
      </dsp:txBody>
      <dsp:txXfrm>
        <a:off x="37696" y="67720"/>
        <a:ext cx="10813187" cy="696808"/>
      </dsp:txXfrm>
    </dsp:sp>
    <dsp:sp modelId="{E993BFEF-0AF2-472B-BCF0-5B7EF6469777}">
      <dsp:nvSpPr>
        <dsp:cNvPr id="0" name=""/>
        <dsp:cNvSpPr/>
      </dsp:nvSpPr>
      <dsp:spPr>
        <a:xfrm>
          <a:off x="0" y="802224"/>
          <a:ext cx="10888579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7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/>
            <a:t>Blueprint (MTP/SCS): </a:t>
          </a:r>
          <a:r>
            <a:rPr lang="en-US" sz="2300" kern="1200" dirty="0"/>
            <a:t>Is the project listed in the 2025 Blueprint or fit within a lump-sum project category?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/>
            <a:t>Correct phase/timing: </a:t>
          </a:r>
          <a:r>
            <a:rPr lang="en-US" sz="2300" kern="1200" dirty="0"/>
            <a:t>Is the phase you need funding for in Federal Fiscal Years (FFY) 2028, 2029, or 2030?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/>
            <a:t>Local Match: </a:t>
          </a:r>
          <a:r>
            <a:rPr lang="en-US" sz="2300" kern="1200" dirty="0"/>
            <a:t>Do you have the required Local Match available?</a:t>
          </a:r>
        </a:p>
      </dsp:txBody>
      <dsp:txXfrm>
        <a:off x="0" y="802224"/>
        <a:ext cx="10888579" cy="2049300"/>
      </dsp:txXfrm>
    </dsp:sp>
    <dsp:sp modelId="{CFB34045-8DB0-4E10-80C3-C0627A5BDD2D}">
      <dsp:nvSpPr>
        <dsp:cNvPr id="0" name=""/>
        <dsp:cNvSpPr/>
      </dsp:nvSpPr>
      <dsp:spPr>
        <a:xfrm>
          <a:off x="0" y="2851525"/>
          <a:ext cx="10888579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Is the Project a Good Fit For the Funding Program?</a:t>
          </a:r>
        </a:p>
      </dsp:txBody>
      <dsp:txXfrm>
        <a:off x="37696" y="2889221"/>
        <a:ext cx="10813187" cy="696808"/>
      </dsp:txXfrm>
    </dsp:sp>
    <dsp:sp modelId="{4DC3B77C-3071-4063-93FB-D2F461811613}">
      <dsp:nvSpPr>
        <dsp:cNvPr id="0" name=""/>
        <dsp:cNvSpPr/>
      </dsp:nvSpPr>
      <dsp:spPr>
        <a:xfrm>
          <a:off x="0" y="3623725"/>
          <a:ext cx="10888579" cy="8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71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/>
            <a:t>Program Alignment: </a:t>
          </a:r>
          <a:r>
            <a:rPr lang="en-US" sz="2300" kern="1200" dirty="0"/>
            <a:t>Does the Project clearly advance the  program specific goals and objectives?</a:t>
          </a:r>
        </a:p>
      </dsp:txBody>
      <dsp:txXfrm>
        <a:off x="0" y="3623725"/>
        <a:ext cx="10888579" cy="807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9B693-18F4-4B1A-933E-274B904A151D}">
      <dsp:nvSpPr>
        <dsp:cNvPr id="0" name=""/>
        <dsp:cNvSpPr/>
      </dsp:nvSpPr>
      <dsp:spPr>
        <a:xfrm>
          <a:off x="211814" y="938920"/>
          <a:ext cx="912414" cy="912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B05B2-29E2-4153-9660-0ED26E16E3F8}">
      <dsp:nvSpPr>
        <dsp:cNvPr id="0" name=""/>
        <dsp:cNvSpPr/>
      </dsp:nvSpPr>
      <dsp:spPr>
        <a:xfrm>
          <a:off x="403421" y="1130528"/>
          <a:ext cx="529200" cy="5292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ABD51-D6B2-44D1-93B8-D91C2DB67C1A}">
      <dsp:nvSpPr>
        <dsp:cNvPr id="0" name=""/>
        <dsp:cNvSpPr/>
      </dsp:nvSpPr>
      <dsp:spPr>
        <a:xfrm>
          <a:off x="1319746" y="938920"/>
          <a:ext cx="2150690" cy="91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Do you want to federalize a new project or go for an existing project? </a:t>
          </a:r>
          <a:endParaRPr lang="en-US" sz="1800" kern="1200" dirty="0"/>
        </a:p>
      </dsp:txBody>
      <dsp:txXfrm>
        <a:off x="1319746" y="938920"/>
        <a:ext cx="2150690" cy="912414"/>
      </dsp:txXfrm>
    </dsp:sp>
    <dsp:sp modelId="{DD7695F3-1D19-46B6-961F-8C979E2CD393}">
      <dsp:nvSpPr>
        <dsp:cNvPr id="0" name=""/>
        <dsp:cNvSpPr/>
      </dsp:nvSpPr>
      <dsp:spPr>
        <a:xfrm>
          <a:off x="3845179" y="938920"/>
          <a:ext cx="912414" cy="912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CEF8F-3C75-4129-8342-29BE806D859E}">
      <dsp:nvSpPr>
        <dsp:cNvPr id="0" name=""/>
        <dsp:cNvSpPr/>
      </dsp:nvSpPr>
      <dsp:spPr>
        <a:xfrm>
          <a:off x="4036786" y="1130528"/>
          <a:ext cx="529200" cy="5292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60CF9-33F4-45E6-B4EF-EAA4F427AE84}">
      <dsp:nvSpPr>
        <dsp:cNvPr id="0" name=""/>
        <dsp:cNvSpPr/>
      </dsp:nvSpPr>
      <dsp:spPr>
        <a:xfrm>
          <a:off x="4953110" y="938920"/>
          <a:ext cx="2150690" cy="91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Have you done public engagement?</a:t>
          </a:r>
          <a:endParaRPr lang="en-US" sz="1800" kern="1200" dirty="0"/>
        </a:p>
      </dsp:txBody>
      <dsp:txXfrm>
        <a:off x="4953110" y="938920"/>
        <a:ext cx="2150690" cy="912414"/>
      </dsp:txXfrm>
    </dsp:sp>
    <dsp:sp modelId="{593F173C-E235-499B-B779-744163BEB095}">
      <dsp:nvSpPr>
        <dsp:cNvPr id="0" name=""/>
        <dsp:cNvSpPr/>
      </dsp:nvSpPr>
      <dsp:spPr>
        <a:xfrm>
          <a:off x="7478543" y="938920"/>
          <a:ext cx="912414" cy="912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5891E-457C-4908-89E7-0EFE7EC74ABA}">
      <dsp:nvSpPr>
        <dsp:cNvPr id="0" name=""/>
        <dsp:cNvSpPr/>
      </dsp:nvSpPr>
      <dsp:spPr>
        <a:xfrm>
          <a:off x="7670150" y="1130528"/>
          <a:ext cx="529200" cy="5292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4ACB2-7B78-4859-B629-7918EA7E5B4C}">
      <dsp:nvSpPr>
        <dsp:cNvPr id="0" name=""/>
        <dsp:cNvSpPr/>
      </dsp:nvSpPr>
      <dsp:spPr>
        <a:xfrm>
          <a:off x="8586475" y="938920"/>
          <a:ext cx="2150690" cy="91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New Projects: Do you have a clear budget, scope and schedule?</a:t>
          </a:r>
          <a:endParaRPr lang="en-US" sz="1700" kern="1200" dirty="0"/>
        </a:p>
      </dsp:txBody>
      <dsp:txXfrm>
        <a:off x="8586475" y="938920"/>
        <a:ext cx="2150690" cy="912414"/>
      </dsp:txXfrm>
    </dsp:sp>
    <dsp:sp modelId="{5B540164-0345-4552-9B9B-EC5B252B8EAC}">
      <dsp:nvSpPr>
        <dsp:cNvPr id="0" name=""/>
        <dsp:cNvSpPr/>
      </dsp:nvSpPr>
      <dsp:spPr>
        <a:xfrm>
          <a:off x="211814" y="2609713"/>
          <a:ext cx="912414" cy="912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2CA31-B3D1-4A71-9FC1-0C75B44580AE}">
      <dsp:nvSpPr>
        <dsp:cNvPr id="0" name=""/>
        <dsp:cNvSpPr/>
      </dsp:nvSpPr>
      <dsp:spPr>
        <a:xfrm>
          <a:off x="403421" y="2801320"/>
          <a:ext cx="529200" cy="52920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28F7B-D045-4102-AEEA-3CCA18D75B4C}">
      <dsp:nvSpPr>
        <dsp:cNvPr id="0" name=""/>
        <dsp:cNvSpPr/>
      </dsp:nvSpPr>
      <dsp:spPr>
        <a:xfrm>
          <a:off x="1319746" y="2609713"/>
          <a:ext cx="2150690" cy="91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Is there project delivery risk?</a:t>
          </a:r>
          <a:endParaRPr lang="en-US" sz="1800" kern="1200" dirty="0"/>
        </a:p>
      </dsp:txBody>
      <dsp:txXfrm>
        <a:off x="1319746" y="2609713"/>
        <a:ext cx="2150690" cy="912414"/>
      </dsp:txXfrm>
    </dsp:sp>
    <dsp:sp modelId="{5024A835-B0C9-4C2A-B1C1-4421905806E0}">
      <dsp:nvSpPr>
        <dsp:cNvPr id="0" name=""/>
        <dsp:cNvSpPr/>
      </dsp:nvSpPr>
      <dsp:spPr>
        <a:xfrm>
          <a:off x="3845179" y="2609713"/>
          <a:ext cx="912414" cy="912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FC013-8A61-488C-A21D-D1FB2821DE73}">
      <dsp:nvSpPr>
        <dsp:cNvPr id="0" name=""/>
        <dsp:cNvSpPr/>
      </dsp:nvSpPr>
      <dsp:spPr>
        <a:xfrm>
          <a:off x="4036786" y="2801320"/>
          <a:ext cx="529200" cy="5292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0C967-E728-4C41-A079-5C6DACE977A4}">
      <dsp:nvSpPr>
        <dsp:cNvPr id="0" name=""/>
        <dsp:cNvSpPr/>
      </dsp:nvSpPr>
      <dsp:spPr>
        <a:xfrm>
          <a:off x="4953110" y="2609713"/>
          <a:ext cx="2150690" cy="91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Have you done environmental?</a:t>
          </a:r>
          <a:endParaRPr lang="en-US" sz="1700" kern="1200" dirty="0"/>
        </a:p>
      </dsp:txBody>
      <dsp:txXfrm>
        <a:off x="4953110" y="2609713"/>
        <a:ext cx="2150690" cy="912414"/>
      </dsp:txXfrm>
    </dsp:sp>
    <dsp:sp modelId="{00672035-D8C3-4266-A9EF-0C7BFFBAB96B}">
      <dsp:nvSpPr>
        <dsp:cNvPr id="0" name=""/>
        <dsp:cNvSpPr/>
      </dsp:nvSpPr>
      <dsp:spPr>
        <a:xfrm>
          <a:off x="7478543" y="2609713"/>
          <a:ext cx="912414" cy="912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76699-CBC3-4642-9A3C-126575C9637F}">
      <dsp:nvSpPr>
        <dsp:cNvPr id="0" name=""/>
        <dsp:cNvSpPr/>
      </dsp:nvSpPr>
      <dsp:spPr>
        <a:xfrm>
          <a:off x="7670150" y="2801320"/>
          <a:ext cx="529200" cy="52920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C3035-3972-4B66-9E6D-B319B4F9C325}">
      <dsp:nvSpPr>
        <dsp:cNvPr id="0" name=""/>
        <dsp:cNvSpPr/>
      </dsp:nvSpPr>
      <dsp:spPr>
        <a:xfrm>
          <a:off x="8586475" y="2609713"/>
          <a:ext cx="2150690" cy="91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Does the project address the scoring criteria?</a:t>
          </a:r>
        </a:p>
      </dsp:txBody>
      <dsp:txXfrm>
        <a:off x="8586475" y="2609713"/>
        <a:ext cx="2150690" cy="912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8310-2702-4B57-85F0-7FE9EA05C7BC}">
      <dsp:nvSpPr>
        <dsp:cNvPr id="0" name=""/>
        <dsp:cNvSpPr/>
      </dsp:nvSpPr>
      <dsp:spPr>
        <a:xfrm>
          <a:off x="0" y="3457872"/>
          <a:ext cx="2018148" cy="1134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248920" rIns="143531" bIns="24892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3</a:t>
          </a:r>
        </a:p>
      </dsp:txBody>
      <dsp:txXfrm>
        <a:off x="0" y="3457872"/>
        <a:ext cx="2018148" cy="1134950"/>
      </dsp:txXfrm>
    </dsp:sp>
    <dsp:sp modelId="{0910F0AA-AA9D-4B69-B952-0E7E7B48D501}">
      <dsp:nvSpPr>
        <dsp:cNvPr id="0" name=""/>
        <dsp:cNvSpPr/>
      </dsp:nvSpPr>
      <dsp:spPr>
        <a:xfrm>
          <a:off x="2018148" y="3457872"/>
          <a:ext cx="6054444" cy="1134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304800" rIns="122813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Final Application</a:t>
          </a:r>
        </a:p>
      </dsp:txBody>
      <dsp:txXfrm>
        <a:off x="2018148" y="3457872"/>
        <a:ext cx="6054444" cy="1134950"/>
      </dsp:txXfrm>
    </dsp:sp>
    <dsp:sp modelId="{92AD930D-5E90-4C25-9546-A7DB82239D56}">
      <dsp:nvSpPr>
        <dsp:cNvPr id="0" name=""/>
        <dsp:cNvSpPr/>
      </dsp:nvSpPr>
      <dsp:spPr>
        <a:xfrm rot="10800000">
          <a:off x="0" y="1729342"/>
          <a:ext cx="2018148" cy="17455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248920" rIns="143531" bIns="24892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2</a:t>
          </a:r>
        </a:p>
      </dsp:txBody>
      <dsp:txXfrm rot="-10800000">
        <a:off x="0" y="1729342"/>
        <a:ext cx="2018148" cy="1134610"/>
      </dsp:txXfrm>
    </dsp:sp>
    <dsp:sp modelId="{F0723F9B-5A63-42A7-836D-B62D90D0B187}">
      <dsp:nvSpPr>
        <dsp:cNvPr id="0" name=""/>
        <dsp:cNvSpPr/>
      </dsp:nvSpPr>
      <dsp:spPr>
        <a:xfrm>
          <a:off x="2018148" y="1729342"/>
          <a:ext cx="6054444" cy="1134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304800" rIns="122813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Pre-Application Consultations</a:t>
          </a:r>
        </a:p>
      </dsp:txBody>
      <dsp:txXfrm>
        <a:off x="2018148" y="1729342"/>
        <a:ext cx="6054444" cy="1134610"/>
      </dsp:txXfrm>
    </dsp:sp>
    <dsp:sp modelId="{5AACD522-2F80-435B-8001-016F313B0363}">
      <dsp:nvSpPr>
        <dsp:cNvPr id="0" name=""/>
        <dsp:cNvSpPr/>
      </dsp:nvSpPr>
      <dsp:spPr>
        <a:xfrm rot="10800000">
          <a:off x="0" y="811"/>
          <a:ext cx="2018148" cy="17455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248920" rIns="143531" bIns="24892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Step 1</a:t>
          </a:r>
        </a:p>
      </dsp:txBody>
      <dsp:txXfrm rot="-10800000">
        <a:off x="0" y="811"/>
        <a:ext cx="2018148" cy="1134610"/>
      </dsp:txXfrm>
    </dsp:sp>
    <dsp:sp modelId="{F1531A60-2C8F-47ED-83D2-0027E28779B5}">
      <dsp:nvSpPr>
        <dsp:cNvPr id="0" name=""/>
        <dsp:cNvSpPr/>
      </dsp:nvSpPr>
      <dsp:spPr>
        <a:xfrm>
          <a:off x="2018148" y="811"/>
          <a:ext cx="6054444" cy="11346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304800" rIns="122813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Pre-Application Form</a:t>
          </a:r>
        </a:p>
      </dsp:txBody>
      <dsp:txXfrm>
        <a:off x="2018148" y="811"/>
        <a:ext cx="6054444" cy="11346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D15EA-D58B-4883-B1FD-EA4931749B1E}">
      <dsp:nvSpPr>
        <dsp:cNvPr id="0" name=""/>
        <dsp:cNvSpPr/>
      </dsp:nvSpPr>
      <dsp:spPr>
        <a:xfrm>
          <a:off x="0" y="3944337"/>
          <a:ext cx="2018148" cy="6471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149352" rIns="14353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5</a:t>
          </a:r>
        </a:p>
      </dsp:txBody>
      <dsp:txXfrm>
        <a:off x="0" y="3944337"/>
        <a:ext cx="2018148" cy="647101"/>
      </dsp:txXfrm>
    </dsp:sp>
    <dsp:sp modelId="{8A968205-941E-4551-82DE-3ED2F2742305}">
      <dsp:nvSpPr>
        <dsp:cNvPr id="0" name=""/>
        <dsp:cNvSpPr/>
      </dsp:nvSpPr>
      <dsp:spPr>
        <a:xfrm>
          <a:off x="2018148" y="3944337"/>
          <a:ext cx="6054444" cy="6471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190500" rIns="12281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Final Application</a:t>
          </a:r>
        </a:p>
      </dsp:txBody>
      <dsp:txXfrm>
        <a:off x="2018148" y="3944337"/>
        <a:ext cx="6054444" cy="647101"/>
      </dsp:txXfrm>
    </dsp:sp>
    <dsp:sp modelId="{8FCCB353-266D-4ADF-BBDA-8A6556AAC1BA}">
      <dsp:nvSpPr>
        <dsp:cNvPr id="0" name=""/>
        <dsp:cNvSpPr/>
      </dsp:nvSpPr>
      <dsp:spPr>
        <a:xfrm rot="10800000">
          <a:off x="0" y="2958802"/>
          <a:ext cx="2018148" cy="9952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149352" rIns="14353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4</a:t>
          </a:r>
        </a:p>
      </dsp:txBody>
      <dsp:txXfrm rot="-10800000">
        <a:off x="0" y="2958802"/>
        <a:ext cx="2018148" cy="646907"/>
      </dsp:txXfrm>
    </dsp:sp>
    <dsp:sp modelId="{A80E3056-8418-4C2D-8CF6-59449398B4D3}">
      <dsp:nvSpPr>
        <dsp:cNvPr id="0" name=""/>
        <dsp:cNvSpPr/>
      </dsp:nvSpPr>
      <dsp:spPr>
        <a:xfrm>
          <a:off x="2018148" y="2958802"/>
          <a:ext cx="6054444" cy="6469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190500" rIns="12281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Draft Application feedback</a:t>
          </a:r>
        </a:p>
      </dsp:txBody>
      <dsp:txXfrm>
        <a:off x="2018148" y="2958802"/>
        <a:ext cx="6054444" cy="646907"/>
      </dsp:txXfrm>
    </dsp:sp>
    <dsp:sp modelId="{2399FD71-4F9E-42D9-834F-088AD2822463}">
      <dsp:nvSpPr>
        <dsp:cNvPr id="0" name=""/>
        <dsp:cNvSpPr/>
      </dsp:nvSpPr>
      <dsp:spPr>
        <a:xfrm rot="10800000">
          <a:off x="0" y="1973266"/>
          <a:ext cx="2018148" cy="9952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149352" rIns="14353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3</a:t>
          </a:r>
        </a:p>
      </dsp:txBody>
      <dsp:txXfrm rot="-10800000">
        <a:off x="0" y="1973266"/>
        <a:ext cx="2018148" cy="646907"/>
      </dsp:txXfrm>
    </dsp:sp>
    <dsp:sp modelId="{AB517905-91AF-4CE1-823C-801A5A61D296}">
      <dsp:nvSpPr>
        <dsp:cNvPr id="0" name=""/>
        <dsp:cNvSpPr/>
      </dsp:nvSpPr>
      <dsp:spPr>
        <a:xfrm>
          <a:off x="2018148" y="1973266"/>
          <a:ext cx="6054444" cy="6469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190500" rIns="12281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Draft Application </a:t>
          </a:r>
        </a:p>
      </dsp:txBody>
      <dsp:txXfrm>
        <a:off x="2018148" y="1973266"/>
        <a:ext cx="6054444" cy="646907"/>
      </dsp:txXfrm>
    </dsp:sp>
    <dsp:sp modelId="{412130EA-C6D0-434F-B1AC-70F80E1308CD}">
      <dsp:nvSpPr>
        <dsp:cNvPr id="0" name=""/>
        <dsp:cNvSpPr/>
      </dsp:nvSpPr>
      <dsp:spPr>
        <a:xfrm rot="10800000">
          <a:off x="0" y="987731"/>
          <a:ext cx="2018148" cy="9952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149352" rIns="14353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2</a:t>
          </a:r>
        </a:p>
      </dsp:txBody>
      <dsp:txXfrm rot="-10800000">
        <a:off x="0" y="987731"/>
        <a:ext cx="2018148" cy="646907"/>
      </dsp:txXfrm>
    </dsp:sp>
    <dsp:sp modelId="{80BA187C-A3E7-42A1-BCC2-4D16C7209E4D}">
      <dsp:nvSpPr>
        <dsp:cNvPr id="0" name=""/>
        <dsp:cNvSpPr/>
      </dsp:nvSpPr>
      <dsp:spPr>
        <a:xfrm>
          <a:off x="2018148" y="987731"/>
          <a:ext cx="6054444" cy="6469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190500" rIns="12281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Pre-Application Consultation</a:t>
          </a:r>
        </a:p>
      </dsp:txBody>
      <dsp:txXfrm>
        <a:off x="2018148" y="987731"/>
        <a:ext cx="6054444" cy="646907"/>
      </dsp:txXfrm>
    </dsp:sp>
    <dsp:sp modelId="{7FD807F4-FF23-4BE8-8A54-97A562E01F35}">
      <dsp:nvSpPr>
        <dsp:cNvPr id="0" name=""/>
        <dsp:cNvSpPr/>
      </dsp:nvSpPr>
      <dsp:spPr>
        <a:xfrm rot="10800000">
          <a:off x="0" y="2195"/>
          <a:ext cx="2018148" cy="9952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3531" tIns="149352" rIns="143531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Step 1</a:t>
          </a:r>
        </a:p>
      </dsp:txBody>
      <dsp:txXfrm rot="-10800000">
        <a:off x="0" y="2195"/>
        <a:ext cx="2018148" cy="646907"/>
      </dsp:txXfrm>
    </dsp:sp>
    <dsp:sp modelId="{122F34B2-EC60-4B19-93A4-EB46ADA859E1}">
      <dsp:nvSpPr>
        <dsp:cNvPr id="0" name=""/>
        <dsp:cNvSpPr/>
      </dsp:nvSpPr>
      <dsp:spPr>
        <a:xfrm>
          <a:off x="2018148" y="2195"/>
          <a:ext cx="6054444" cy="64690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13" tIns="190500" rIns="122813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Pre-Application Form</a:t>
          </a:r>
        </a:p>
      </dsp:txBody>
      <dsp:txXfrm>
        <a:off x="2018148" y="2195"/>
        <a:ext cx="6054444" cy="6469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A1D21-D322-458B-9E93-06CA18E56041}">
      <dsp:nvSpPr>
        <dsp:cNvPr id="0" name=""/>
        <dsp:cNvSpPr/>
      </dsp:nvSpPr>
      <dsp:spPr>
        <a:xfrm>
          <a:off x="11823" y="31103"/>
          <a:ext cx="8072593" cy="9643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2E5A15-79A8-4356-89AB-7E0710B96F0C}">
      <dsp:nvSpPr>
        <dsp:cNvPr id="0" name=""/>
        <dsp:cNvSpPr/>
      </dsp:nvSpPr>
      <dsp:spPr>
        <a:xfrm>
          <a:off x="222167" y="236072"/>
          <a:ext cx="530415" cy="5304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5EEE8E-0824-40F6-9D0A-E58AB0B8CDEF}">
      <dsp:nvSpPr>
        <dsp:cNvPr id="0" name=""/>
        <dsp:cNvSpPr/>
      </dsp:nvSpPr>
      <dsp:spPr>
        <a:xfrm>
          <a:off x="1078360" y="43496"/>
          <a:ext cx="6242556" cy="96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65" tIns="102065" rIns="102065" bIns="1020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Do</a:t>
          </a:r>
          <a:r>
            <a:rPr lang="en-US" sz="2100" kern="1200" dirty="0"/>
            <a:t> </a:t>
          </a:r>
          <a:r>
            <a:rPr lang="en-US" sz="2100" b="0" kern="1200" dirty="0"/>
            <a:t>the Recommended Preapplication Meeting! </a:t>
          </a:r>
        </a:p>
      </dsp:txBody>
      <dsp:txXfrm>
        <a:off x="1078360" y="43496"/>
        <a:ext cx="6242556" cy="964391"/>
      </dsp:txXfrm>
    </dsp:sp>
    <dsp:sp modelId="{357307B8-73A5-4605-8522-FD14D1A64F65}">
      <dsp:nvSpPr>
        <dsp:cNvPr id="0" name=""/>
        <dsp:cNvSpPr/>
      </dsp:nvSpPr>
      <dsp:spPr>
        <a:xfrm>
          <a:off x="4842075" y="6386"/>
          <a:ext cx="3323874" cy="96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65" tIns="102065" rIns="102065" bIns="10206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4842075" y="6386"/>
        <a:ext cx="3323874" cy="964391"/>
      </dsp:txXfrm>
    </dsp:sp>
    <dsp:sp modelId="{E6755829-DDCD-40EC-9794-9867D8819438}">
      <dsp:nvSpPr>
        <dsp:cNvPr id="0" name=""/>
        <dsp:cNvSpPr/>
      </dsp:nvSpPr>
      <dsp:spPr>
        <a:xfrm>
          <a:off x="0" y="1199522"/>
          <a:ext cx="8072593" cy="9643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0C19D9-9E16-49B0-967B-6EAB864C106A}">
      <dsp:nvSpPr>
        <dsp:cNvPr id="0" name=""/>
        <dsp:cNvSpPr/>
      </dsp:nvSpPr>
      <dsp:spPr>
        <a:xfrm>
          <a:off x="196192" y="1428864"/>
          <a:ext cx="530415" cy="53041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83B2C6-E4F6-4337-A3B4-DA3A51D765A8}">
      <dsp:nvSpPr>
        <dsp:cNvPr id="0" name=""/>
        <dsp:cNvSpPr/>
      </dsp:nvSpPr>
      <dsp:spPr>
        <a:xfrm>
          <a:off x="1018336" y="1211876"/>
          <a:ext cx="6956541" cy="96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65" tIns="102065" rIns="102065" bIns="1020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Do</a:t>
          </a:r>
          <a:r>
            <a:rPr lang="en-US" sz="2100" i="1" kern="1200" dirty="0"/>
            <a:t> </a:t>
          </a:r>
          <a:r>
            <a:rPr lang="en-US" sz="2100" i="0" kern="1200" dirty="0"/>
            <a:t>Show up with a clear scope and a map – effectively communicate what your project is</a:t>
          </a:r>
        </a:p>
      </dsp:txBody>
      <dsp:txXfrm>
        <a:off x="1018336" y="1211876"/>
        <a:ext cx="6956541" cy="964391"/>
      </dsp:txXfrm>
    </dsp:sp>
    <dsp:sp modelId="{E48B4247-EDD6-4395-B91E-F7DF40D854FF}">
      <dsp:nvSpPr>
        <dsp:cNvPr id="0" name=""/>
        <dsp:cNvSpPr/>
      </dsp:nvSpPr>
      <dsp:spPr>
        <a:xfrm>
          <a:off x="0" y="2417366"/>
          <a:ext cx="8072593" cy="9643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41B7D6-D429-43CE-94A6-94B27EDA0603}">
      <dsp:nvSpPr>
        <dsp:cNvPr id="0" name=""/>
        <dsp:cNvSpPr/>
      </dsp:nvSpPr>
      <dsp:spPr>
        <a:xfrm>
          <a:off x="196192" y="2634354"/>
          <a:ext cx="530415" cy="53041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CB36A7-3206-438E-A6D6-47E276EA82AB}">
      <dsp:nvSpPr>
        <dsp:cNvPr id="0" name=""/>
        <dsp:cNvSpPr/>
      </dsp:nvSpPr>
      <dsp:spPr>
        <a:xfrm>
          <a:off x="1018336" y="2417366"/>
          <a:ext cx="6956541" cy="96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65" tIns="102065" rIns="102065" bIns="1020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Do</a:t>
          </a:r>
          <a:r>
            <a:rPr lang="en-US" sz="2100" kern="1200" dirty="0"/>
            <a:t> consider an in-person tour for your projects</a:t>
          </a:r>
        </a:p>
      </dsp:txBody>
      <dsp:txXfrm>
        <a:off x="1018336" y="2417366"/>
        <a:ext cx="6956541" cy="964391"/>
      </dsp:txXfrm>
    </dsp:sp>
    <dsp:sp modelId="{1313B110-DB8F-4AFB-87EE-AED20F8BF3B6}">
      <dsp:nvSpPr>
        <dsp:cNvPr id="0" name=""/>
        <dsp:cNvSpPr/>
      </dsp:nvSpPr>
      <dsp:spPr>
        <a:xfrm>
          <a:off x="0" y="3629240"/>
          <a:ext cx="8072593" cy="96439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05D131-9EE2-46CF-A7B0-FF7EA7B78039}">
      <dsp:nvSpPr>
        <dsp:cNvPr id="0" name=""/>
        <dsp:cNvSpPr/>
      </dsp:nvSpPr>
      <dsp:spPr>
        <a:xfrm>
          <a:off x="196192" y="3839844"/>
          <a:ext cx="530415" cy="53041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30E29C-DFA0-4D26-8518-018720E935D9}">
      <dsp:nvSpPr>
        <dsp:cNvPr id="0" name=""/>
        <dsp:cNvSpPr/>
      </dsp:nvSpPr>
      <dsp:spPr>
        <a:xfrm>
          <a:off x="1018336" y="3622856"/>
          <a:ext cx="6956541" cy="964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65" tIns="102065" rIns="102065" bIns="1020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Do</a:t>
          </a:r>
          <a:r>
            <a:rPr lang="en-US" sz="2100" kern="1200" dirty="0"/>
            <a:t> provide materials in advance – Fact Sheet, PowerPoint, Overview</a:t>
          </a:r>
        </a:p>
      </dsp:txBody>
      <dsp:txXfrm>
        <a:off x="1018336" y="3622856"/>
        <a:ext cx="6956541" cy="96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B1B45-3BAE-4E44-B445-DC2B4D3B90C3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866D-AED7-411E-BBD2-34459A9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*will plan to record and share slides</a:t>
            </a:r>
          </a:p>
          <a:p>
            <a:r>
              <a:rPr lang="en-US" dirty="0"/>
              <a:t>*Use Teams? Have Jacobs lead technology side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*Will send to 25ish people (full professional advisory group)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Overview is for agency staff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Kevin -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E866D-AED7-411E-BBD2-34459A9BC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49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8B4C-B5C2-8C33-7397-35E26C59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7404C1-8E24-6796-3B52-F26377CBB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585D6-C934-1723-A870-1456BF3F7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Luke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Pre-application: get helpful feedback, SACOG will </a:t>
            </a: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narrow to competitive projects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Draft application: Feedback, improving specific applications on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4F14-E9BF-6CA7-5200-50161F7D1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44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2AA18-A45A-D5C6-9927-FCDF9B06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53945-89A0-2013-D334-357517F84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80732-4B2B-2502-E457-BC6028EE7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Sarah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Pre-application Form: Only submit projects that meet the eligibility requirements and best fit the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Pre-Application Consultation: Get helpful feedback from SACOG. Should help you </a:t>
            </a: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narrow down your projects to competitive projects.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D0C9A-264F-E97C-4109-B5D94FBA7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9ACB6-CBC4-856B-DBE8-0650922AE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3CC0DF-7287-CFFF-2F43-642D5BBCE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D0747E-F8EC-7AA3-3144-9FE1EDB3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Sarah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Pre-application Form: Only submit projects that meet the eligibility requirements and best fit the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Pre-Application Consultation: Get helpful feedback from SACOG. Should help you narrow down your projects to competitive projects.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Draft Application: Make a good first impression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Draft Application Feedback: Use the feedback to improve your 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4275E-FB59-D441-1093-DA30302FF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6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69CAF-BD9A-0AD9-947B-3E1CB4AB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5245F-C60C-E085-D08A-C9066C2AA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552F0-8CCC-FAE2-8D1B-BBEF0C290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Sarah</a:t>
            </a:r>
          </a:p>
          <a:p>
            <a:r>
              <a:rPr lang="en-US" dirty="0"/>
              <a:t>This step in the process will stay </a:t>
            </a:r>
          </a:p>
          <a:p>
            <a:r>
              <a:rPr lang="en-US" dirty="0"/>
              <a:t>The issue: no map, no clarity on what the project is = not a helpful pre-application meeting</a:t>
            </a:r>
          </a:p>
          <a:p>
            <a:r>
              <a:rPr lang="en-US" dirty="0"/>
              <a:t>Put a box on the side saying “dos and don’ts”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prepare? Will screen the projects at this meeting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7288-B4B2-E52D-B8DB-5BD87875E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9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7FF6A-AA3A-1733-C5C1-6952F3B30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FD665-4F0F-3617-0E92-4D94C67FC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3F271-3422-4BBD-9E66-227C56532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1" dirty="0"/>
              <a:t>Sarah</a:t>
            </a:r>
          </a:p>
          <a:p>
            <a:pPr lvl="1"/>
            <a:r>
              <a:rPr lang="en-US" sz="2400" b="1" dirty="0"/>
              <a:t>*stay big picture on this slide, nuts and bolts in next session – Signpost next session here</a:t>
            </a:r>
          </a:p>
          <a:p>
            <a:pPr lvl="1"/>
            <a:r>
              <a:rPr lang="en-US" sz="2400" dirty="0"/>
              <a:t>What are the preparatory steps?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Go through scoring criteria when it comes out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Community engagement – what opportunities are therebetween now and when the application is due? Can you do a public meeting?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Environmental – can you move this forward?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Need to clarify budget – is there an engineer’s estimate?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Have you developed a conceptual plan?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Line up engineering and planning support in advance – get staff or consulting support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*application ends up being a PSR (for Caltrans)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Make sure to address the big picture and each of the criteria even if it doesn’t seem that relevant at first glance</a:t>
            </a:r>
          </a:p>
          <a:p>
            <a:pPr lvl="1"/>
            <a:r>
              <a:rPr lang="en-US" sz="2400" dirty="0"/>
              <a:t>Tips for Application Development - *signpost next session*</a:t>
            </a:r>
          </a:p>
          <a:p>
            <a:pPr lvl="1"/>
            <a:r>
              <a:rPr lang="en-US" sz="2400" dirty="0"/>
              <a:t>Allow enough time</a:t>
            </a:r>
          </a:p>
          <a:p>
            <a:pPr lvl="1"/>
            <a:r>
              <a:rPr lang="en-US" sz="2400" dirty="0"/>
              <a:t>Prepare in advance and define a clear scope</a:t>
            </a:r>
          </a:p>
          <a:p>
            <a:pPr lvl="1"/>
            <a:r>
              <a:rPr lang="en-US" sz="2400" dirty="0"/>
              <a:t>Determine roles and responsibilities and ensure all contributors have time available</a:t>
            </a:r>
          </a:p>
          <a:p>
            <a:pPr lvl="1"/>
            <a:r>
              <a:rPr lang="en-US" sz="2400" dirty="0"/>
              <a:t>Readthrough drafts/proofread</a:t>
            </a:r>
          </a:p>
          <a:p>
            <a:pPr lvl="1"/>
            <a:r>
              <a:rPr lang="en-US" sz="2400" dirty="0"/>
              <a:t>Ensure you are addressing all criteria</a:t>
            </a:r>
          </a:p>
          <a:p>
            <a:pPr lvl="1"/>
            <a:r>
              <a:rPr lang="en-US" sz="2400" dirty="0"/>
              <a:t>Assume reviewers are busy</a:t>
            </a:r>
          </a:p>
          <a:p>
            <a:pPr lvl="1"/>
            <a:r>
              <a:rPr lang="en-US" sz="2400" dirty="0"/>
              <a:t>Use a template</a:t>
            </a:r>
          </a:p>
          <a:p>
            <a:pPr lvl="1"/>
            <a:r>
              <a:rPr lang="en-US" sz="2400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EF37-5B7C-772C-CF6E-F4B470D51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8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76756-F174-BEE5-7BDF-0FCF5324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D5E94-9D03-B568-B439-E88A3F73E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9822B-1BE2-F2E5-D12D-D84E60E53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1" dirty="0"/>
              <a:t>Sarah</a:t>
            </a:r>
          </a:p>
          <a:p>
            <a:pPr lvl="1"/>
            <a:r>
              <a:rPr lang="en-US" sz="2400" dirty="0"/>
              <a:t>How to address each of the criteria and comments – make sure to be responsive to all of the comments </a:t>
            </a:r>
          </a:p>
          <a:p>
            <a:pPr lvl="1"/>
            <a:r>
              <a:rPr lang="en-US" sz="2400" dirty="0"/>
              <a:t>We recommend having someone from planning and engineering side review an application; not prepared by just one person; always get a second set of eyes on it </a:t>
            </a:r>
          </a:p>
          <a:p>
            <a:pPr lvl="1"/>
            <a:r>
              <a:rPr lang="en-US" sz="2400" dirty="0"/>
              <a:t>Have other agencies review if you’re tight on staff? Use your network</a:t>
            </a:r>
          </a:p>
          <a:p>
            <a:pPr lvl="1"/>
            <a:r>
              <a:rPr lang="en-US" sz="2400" b="1" dirty="0"/>
              <a:t>Tips:</a:t>
            </a:r>
          </a:p>
          <a:p>
            <a:pPr lvl="1"/>
            <a:r>
              <a:rPr lang="en-US" sz="2400" b="1" dirty="0"/>
              <a:t>Pay attention to the comments – address all of them and make sure to make changes - </a:t>
            </a:r>
          </a:p>
          <a:p>
            <a:pPr lvl="1"/>
            <a:r>
              <a:rPr lang="en-US" sz="2400" b="1" dirty="0"/>
              <a:t>Edit/proofread</a:t>
            </a:r>
          </a:p>
          <a:p>
            <a:pPr lvl="1"/>
            <a:r>
              <a:rPr lang="en-US" sz="2400" b="1" dirty="0"/>
              <a:t>Ensure you know the email address, deadlines including times, and submittal process and who will submit 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B6560-18DA-326D-D1C4-6959E0766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8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D6482-4499-2640-38A3-4463D842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0A385-6A27-75B3-42FC-25C546EAC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A6A529-F2C9-1EE5-2C69-D6C38ECC8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b="1" dirty="0"/>
              <a:t>Kevin</a:t>
            </a:r>
          </a:p>
          <a:p>
            <a:pPr lvl="1"/>
            <a:r>
              <a:rPr lang="en-US" sz="2400" dirty="0"/>
              <a:t>We will provide another presentation on nuts and bolts</a:t>
            </a:r>
          </a:p>
          <a:p>
            <a:pPr lvl="1"/>
            <a:r>
              <a:rPr lang="en-US" sz="2400" dirty="0"/>
              <a:t>Next training on X date </a:t>
            </a:r>
          </a:p>
          <a:p>
            <a:endParaRPr lang="en-US" dirty="0"/>
          </a:p>
          <a:p>
            <a:r>
              <a:rPr lang="en-US" dirty="0"/>
              <a:t>Challenge: engineers/SACOG not always speaking the same language; variations in staff capacity – nuts and bolts training we provide will help on that translation component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7530-8CF8-B06B-9E73-F2D6EAEA2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1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56EB2-5BF5-1789-05AF-803563F7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421809-569C-559C-4583-E9A106693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65BDEF-9D8F-E8BF-DE36-6C248EDFD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Q&amp;A – aim for 20 minutes of 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B903D-D948-2DE2-ACBE-FF6F56BAF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Kevin</a:t>
            </a:r>
          </a:p>
          <a:p>
            <a:r>
              <a:rPr lang="en-US" dirty="0"/>
              <a:t>Include Dos and Don’ts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Aim for 30 minutes with 20 minutes for Q&amp;A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Deliverables: presentation, they can take home the slides/available to them for reference, video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4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CB994-DBA0-4745-4713-610ABA90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193420-A9E9-C4CA-F9CE-7AC57B7C9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18C27-5A08-7FB9-9087-35DBA4821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Luke</a:t>
            </a:r>
          </a:p>
          <a:p>
            <a:r>
              <a:rPr lang="en-US" dirty="0"/>
              <a:t>Provide general description of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73DB3-AD73-7B89-689A-9FA01EE42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A7E36-B26E-AA5F-DBE4-88242C8CA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20BB05-5BAB-2808-E324-30FF6164F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42902-B2FD-4EA3-2553-D0F0AC10B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/>
              <a:t>Luke</a:t>
            </a:r>
          </a:p>
          <a:p>
            <a:pPr lvl="1"/>
            <a:r>
              <a:rPr lang="en-US" dirty="0"/>
              <a:t>STBG: </a:t>
            </a:r>
            <a:endParaRPr lang="en-US" sz="24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one of the most flexible sources of federal money for transportation projects.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The federal government requires that the money be used for projects to “preserve and improve the conditions and performance on any federal-aid highway, bridge and tunnel projects on any public road, pedestrian and bicycle infrastructure, and transit capital projects”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For roadway projects make sure the road is a on the Federal-Aid System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 other words, states and MPOs have broad leeway over how to distribute these funds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STBG funds will be available through the </a:t>
            </a:r>
            <a:r>
              <a:rPr lang="en-US" sz="2000" i="1" dirty="0"/>
              <a:t>System Performance Program </a:t>
            </a:r>
            <a:r>
              <a:rPr lang="en-US" sz="2000" dirty="0"/>
              <a:t>and the </a:t>
            </a:r>
            <a:r>
              <a:rPr lang="en-US" sz="2000" i="1" dirty="0"/>
              <a:t>System Preservation Program </a:t>
            </a:r>
          </a:p>
          <a:p>
            <a:pPr marL="914400" lvl="2" indent="0">
              <a:buFont typeface="Arial" panose="020B0604020202020204" pitchFamily="34" charset="0"/>
              <a:buNone/>
            </a:pPr>
            <a:r>
              <a:rPr lang="en-US" sz="2000" dirty="0"/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CMAQ is more limited than STBG: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Projects must include benefits to air quality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Projects must be located in EPA non-attainment areas or maintenance areas for air pollution – typically large cities and metro areas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All of Sacramento County eligible.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7789C-1F0E-EDBB-EAF7-276DFF7F4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7D4CB-2667-CFD4-4051-D151215D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0842-DF8F-8156-9D79-2BAB95204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0E22B0-2394-0D84-27C0-824FAF43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Luke</a:t>
            </a:r>
          </a:p>
          <a:p>
            <a:r>
              <a:rPr lang="en-US" dirty="0"/>
              <a:t>Provide the initial dates only for the three programs. Noting the last two programs will be released at the same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9A271-ECDA-536C-15CB-A5A830775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7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2CB7-036F-C88A-7723-684C71FD7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B136B-CF22-B028-AB40-8453A0F14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89816-8CED-C6C0-46DB-140F5EB73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Kevin</a:t>
            </a:r>
          </a:p>
          <a:p>
            <a:r>
              <a:rPr lang="en-US" dirty="0"/>
              <a:t>Through the 2026 Regional Funding Round Programs a total of $202.7 Million is available to projects within the 6-County SACOG Region.</a:t>
            </a:r>
          </a:p>
          <a:p>
            <a:r>
              <a:rPr lang="en-US" dirty="0"/>
              <a:t>This is an 11% increase since October 2025.</a:t>
            </a:r>
          </a:p>
          <a:p>
            <a:r>
              <a:rPr lang="en-US" dirty="0"/>
              <a:t>SACOG has established a target range funding for each county to use as a guide in determining how much funding to apply.</a:t>
            </a:r>
          </a:p>
          <a:p>
            <a:r>
              <a:rPr lang="en-US" dirty="0"/>
              <a:t>Still a competitive process.</a:t>
            </a:r>
          </a:p>
          <a:p>
            <a:r>
              <a:rPr lang="en-US" dirty="0"/>
              <a:t>The dollar amounts provided for Sacramento County are the upper range (120%). </a:t>
            </a:r>
          </a:p>
          <a:p>
            <a:r>
              <a:rPr lang="en-US" dirty="0"/>
              <a:t>Countywide we should be applying for approximately this much.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CB34B-40B3-19FB-B093-E3C86118D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474F0-A462-C386-6185-674527B22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E1B685-3842-39B8-95CC-09EB13D7E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16A32-F487-4EA6-63E7-B61C4059D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Kevin </a:t>
            </a:r>
          </a:p>
          <a:p>
            <a:r>
              <a:rPr lang="en-US" b="0" dirty="0"/>
              <a:t>To assist agencies, I have created local targets using the same approach we have used for STIP funding and LPP Formula Funds</a:t>
            </a:r>
          </a:p>
          <a:p>
            <a:r>
              <a:rPr lang="en-US" b="0" dirty="0"/>
              <a:t>22.5% set aside for Transit and Rail and then 75% population 25% Lane miles.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AF939-E801-C506-6B1E-73A467017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40EC-B070-2F0D-3E01-F9BB2CB0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B6A12-CB85-E972-BFD5-68EEB76A9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AA073-20B0-40A8-DDC5-D3BB50425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Kevin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Need to make a good first impression with what you are submitting.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Limit what you are submitting to only projects that are eligible and fit the funding program.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F53F5-7E93-E90C-10ED-CB47730A5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75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BAD3-3367-1ACF-5AF3-2C7C9223E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FE405-D9A8-B9A0-5C59-83DE02594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A68E8-4B98-711E-D2D9-817499748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Kevin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Talking points: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In the early phases, there will be a lot of projects under consideration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Through this pre-application process, narrow down to the projects that will be the most competitive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Only the best projects should make it to the final application stage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b="1" u="sng" kern="1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Graphical version (funnel) of the process highlighting the Pre-application piece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b="1" i="1" dirty="0"/>
              <a:t>The purpose of the pre-application meeting is to narrow down to projects that are going to be competitive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1200" kern="1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Maybe go broader upfront?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Graphic also ties steps together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en-US" sz="1200" kern="1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Also a step 0</a:t>
            </a:r>
            <a:r>
              <a:rPr lang="en-US" sz="1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: what do you want to federalize etc.</a:t>
            </a:r>
            <a:endParaRPr lang="en-US" sz="1200" kern="1200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44B0A-9315-028C-BE3C-D95B489E8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DD073-3E94-4372-9311-977DAEEF4DF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95C9C2-2D7F-B102-73B1-EF02C309266B}"/>
              </a:ext>
            </a:extLst>
          </p:cNvPr>
          <p:cNvCxnSpPr>
            <a:cxnSpLocks/>
          </p:cNvCxnSpPr>
          <p:nvPr userDrawn="1"/>
        </p:nvCxnSpPr>
        <p:spPr>
          <a:xfrm>
            <a:off x="1257300" y="120015"/>
            <a:ext cx="3594100" cy="3082925"/>
          </a:xfrm>
          <a:prstGeom prst="line">
            <a:avLst/>
          </a:prstGeom>
          <a:ln w="180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DC958-1168-BA7A-0036-401D82D04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5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1219" y="749004"/>
            <a:ext cx="6287293" cy="2387600"/>
          </a:xfrm>
          <a:solidFill>
            <a:schemeClr val="bg1"/>
          </a:solidFill>
          <a:ln>
            <a:noFill/>
          </a:ln>
        </p:spPr>
        <p:txBody>
          <a:bodyPr anchor="b"/>
          <a:lstStyle>
            <a:lvl1pPr algn="ctr">
              <a:defRPr sz="6000">
                <a:solidFill>
                  <a:srgbClr val="213D75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2975" y="5125453"/>
            <a:ext cx="5983780" cy="98354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42A7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Staff</a:t>
            </a:r>
          </a:p>
          <a:p>
            <a:r>
              <a:rPr lang="en-US"/>
              <a:t>Date</a:t>
            </a:r>
          </a:p>
        </p:txBody>
      </p:sp>
      <p:pic>
        <p:nvPicPr>
          <p:cNvPr id="19" name="Picture 18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8F8275D1-9DAC-5D7A-F69F-BDA0A2DE2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3" y="0"/>
            <a:ext cx="4954772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36F2DE-C7DC-9D8B-C45E-2AF07FA0E62E}"/>
              </a:ext>
            </a:extLst>
          </p:cNvPr>
          <p:cNvSpPr txBox="1">
            <a:spLocks/>
          </p:cNvSpPr>
          <p:nvPr userDrawn="1"/>
        </p:nvSpPr>
        <p:spPr>
          <a:xfrm>
            <a:off x="11518513" y="6242114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0239358-D723-3AF4-6E70-6E080EECBDCE}"/>
              </a:ext>
            </a:extLst>
          </p:cNvPr>
          <p:cNvSpPr/>
          <p:nvPr userDrawn="1"/>
        </p:nvSpPr>
        <p:spPr>
          <a:xfrm>
            <a:off x="0" y="3136604"/>
            <a:ext cx="4540102" cy="372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2890B803-88BD-DC2B-44D0-20FBCE8F7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05" y="5820176"/>
            <a:ext cx="2199069" cy="8438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A3F51E-E69B-4B44-9A8C-ABC4CAA96ACA}"/>
              </a:ext>
            </a:extLst>
          </p:cNvPr>
          <p:cNvCxnSpPr>
            <a:cxnSpLocks/>
          </p:cNvCxnSpPr>
          <p:nvPr userDrawn="1"/>
        </p:nvCxnSpPr>
        <p:spPr>
          <a:xfrm>
            <a:off x="1199766" y="2044404"/>
            <a:ext cx="1277620" cy="1092200"/>
          </a:xfrm>
          <a:prstGeom prst="line">
            <a:avLst/>
          </a:prstGeom>
          <a:ln w="180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4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-799" r="17943" b="23342"/>
          <a:stretch/>
        </p:blipFill>
        <p:spPr>
          <a:xfrm>
            <a:off x="9076653" y="1"/>
            <a:ext cx="3115342" cy="61214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5FA2F3B-119B-142A-8416-74CBCB74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076657" y="81887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E113EBB-44B0-14AB-0D79-A43AFBD69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076660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F29C29A-563F-33D0-9C48-98937417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background with white lines&#10;&#10;Description automatically generated">
            <a:extLst>
              <a:ext uri="{FF2B5EF4-FFF2-40B4-BE49-F238E27FC236}">
                <a16:creationId xmlns:a16="http://schemas.microsoft.com/office/drawing/2014/main" id="{F851E064-4970-AA07-9335-53E93AC21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69699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10" y="733647"/>
            <a:ext cx="9101890" cy="728618"/>
          </a:xfr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defRPr sz="4500">
                <a:solidFill>
                  <a:srgbClr val="F583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710" y="1660358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D055F2-FA39-4858-E620-A93A2565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710" y="1660358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33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616301"/>
            <a:ext cx="745236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527776"/>
            <a:ext cx="7452360" cy="47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65" y="6354891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6" r:id="rId4"/>
    <p:sldLayoutId id="2147483677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213D75"/>
          </a:solidFill>
          <a:latin typeface="Arial Black" panose="020B0A04020102020204" pitchFamily="34" charset="0"/>
          <a:ea typeface="Open Sans Condensed ExtraBold" pitchFamily="2" charset="0"/>
          <a:cs typeface="Open Sans Condensed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 Condensed SemiBold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 Condensed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 Condensed Light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77E2-0CC9-EE09-5C7C-1661474F1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1219" y="749003"/>
            <a:ext cx="6757581" cy="3072369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latin typeface="Arial Black"/>
              </a:rPr>
              <a:t>SACOG Regional Funding Round</a:t>
            </a:r>
            <a:br>
              <a:rPr lang="en-US" sz="2800" dirty="0">
                <a:latin typeface="Arial Black"/>
              </a:rPr>
            </a:br>
            <a:r>
              <a:rPr lang="en-US" sz="2800" dirty="0">
                <a:latin typeface="Arial Black"/>
              </a:rPr>
              <a:t>Training</a:t>
            </a:r>
            <a:br>
              <a:rPr lang="en-US" sz="2800" dirty="0">
                <a:latin typeface="Arial Black"/>
              </a:rPr>
            </a:br>
            <a:br>
              <a:rPr lang="en-US" sz="2800" dirty="0">
                <a:latin typeface="Arial Black"/>
              </a:rPr>
            </a:br>
            <a:r>
              <a:rPr lang="en-US" sz="2800" i="1" dirty="0">
                <a:latin typeface="Arial Black"/>
              </a:rPr>
              <a:t>Part 1: Positioning for Success — Navigating the SACOG Grant Process (Strategy + Agency Do’s and Don’ts)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8632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92256-EF5A-0A9F-CD40-98B69AD8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89E7-A7A9-F264-12E4-58245381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09" y="548640"/>
            <a:ext cx="10888579" cy="7286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/>
              <a:t>Pre-Application </a:t>
            </a:r>
            <a:r>
              <a:rPr lang="en-US" sz="2800" dirty="0"/>
              <a:t>Consultation</a:t>
            </a:r>
            <a:r>
              <a:rPr lang="en-US" sz="2800" kern="1200" dirty="0"/>
              <a:t>: Questions to </a:t>
            </a:r>
            <a:r>
              <a:rPr lang="en-US" sz="2800" dirty="0"/>
              <a:t>Consider</a:t>
            </a:r>
            <a:endParaRPr lang="en-US" sz="2800" kern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1B7E4-98E1-B3B0-85AF-17187462B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710" y="1926490"/>
            <a:ext cx="10888579" cy="419491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2F9BB41-3B0D-0DB3-6D52-2767DF14F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683406"/>
              </p:ext>
            </p:extLst>
          </p:nvPr>
        </p:nvGraphicFramePr>
        <p:xfrm>
          <a:off x="651709" y="1660359"/>
          <a:ext cx="10948981" cy="44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85EE28-7055-D494-DE7B-5CC206D83326}"/>
              </a:ext>
            </a:extLst>
          </p:cNvPr>
          <p:cNvSpPr txBox="1"/>
          <p:nvPr/>
        </p:nvSpPr>
        <p:spPr>
          <a:xfrm>
            <a:off x="591309" y="1280160"/>
            <a:ext cx="1094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Questions to further narrow down projects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233505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8300-D713-029F-F925-29CB855BD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330E-E148-31EE-4FDB-A1DCFF708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736589"/>
            <a:ext cx="8072593" cy="7321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kern="1200" dirty="0"/>
              <a:t>Application Process: </a:t>
            </a:r>
            <a:br>
              <a:rPr lang="en-US" sz="2800" kern="1200" dirty="0"/>
            </a:br>
            <a:r>
              <a:rPr lang="en-US" sz="2800" kern="1200" dirty="0"/>
              <a:t>System Preservation Program</a:t>
            </a:r>
          </a:p>
        </p:txBody>
      </p:sp>
      <p:graphicFrame>
        <p:nvGraphicFramePr>
          <p:cNvPr id="21" name="TextBox 10">
            <a:extLst>
              <a:ext uri="{FF2B5EF4-FFF2-40B4-BE49-F238E27FC236}">
                <a16:creationId xmlns:a16="http://schemas.microsoft.com/office/drawing/2014/main" id="{844EA906-9F01-8EC9-0022-43C52B6BB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159704"/>
              </p:ext>
            </p:extLst>
          </p:nvPr>
        </p:nvGraphicFramePr>
        <p:xfrm>
          <a:off x="606055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15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C3279-40FD-CCB4-1F0A-81526CEDD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AED1-B695-32F5-9042-46BDA1B8A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735063"/>
            <a:ext cx="8072593" cy="7321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600" kern="1200" dirty="0"/>
              <a:t>Application Process: System Performance &amp; NextGen Solutions Programs</a:t>
            </a:r>
          </a:p>
        </p:txBody>
      </p:sp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7D921E7D-6732-84CB-7502-84A7E1C99C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253105"/>
              </p:ext>
            </p:extLst>
          </p:nvPr>
        </p:nvGraphicFramePr>
        <p:xfrm>
          <a:off x="606055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80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C7EA-6DE7-C9EE-670A-9E507783E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A678-2934-B294-5D0D-3A5DC05F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/>
              <a:t>Pre-Application </a:t>
            </a:r>
            <a:r>
              <a:rPr lang="en-US" sz="2800" dirty="0"/>
              <a:t>Consultation</a:t>
            </a:r>
            <a:r>
              <a:rPr lang="en-US" sz="2800" kern="1200" dirty="0"/>
              <a:t>: 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7A537-71AA-3290-7613-29E97300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F2B34988-E276-FC89-C1D1-EE8321E85F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078224"/>
              </p:ext>
            </p:extLst>
          </p:nvPr>
        </p:nvGraphicFramePr>
        <p:xfrm>
          <a:off x="594270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976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2405E-5EDC-508B-C01B-CFAE1432A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760B-E0DF-7820-4B9D-71C9265A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736589"/>
            <a:ext cx="8072593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/>
              <a:t>Application Development: Dos</a:t>
            </a:r>
          </a:p>
        </p:txBody>
      </p:sp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24DFE75D-79E5-9E24-22E2-4C056AD35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0114014"/>
              </p:ext>
            </p:extLst>
          </p:nvPr>
        </p:nvGraphicFramePr>
        <p:xfrm>
          <a:off x="606054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445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3379C-4CF6-F575-5C40-6E2D32423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C77A-BECE-923D-D794-018D03444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735063"/>
            <a:ext cx="8072593" cy="73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/>
              <a:t>Final Application Submittal: Dos</a:t>
            </a:r>
          </a:p>
        </p:txBody>
      </p:sp>
      <p:graphicFrame>
        <p:nvGraphicFramePr>
          <p:cNvPr id="15" name="TextBox 2">
            <a:extLst>
              <a:ext uri="{FF2B5EF4-FFF2-40B4-BE49-F238E27FC236}">
                <a16:creationId xmlns:a16="http://schemas.microsoft.com/office/drawing/2014/main" id="{41FC61F5-BCB9-5288-CB42-056D2F325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329645"/>
              </p:ext>
            </p:extLst>
          </p:nvPr>
        </p:nvGraphicFramePr>
        <p:xfrm>
          <a:off x="606054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846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4D50C-B426-AC29-AF72-027AE869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7991-794E-F4BD-FF35-9AD09129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0" y="733647"/>
            <a:ext cx="10888580" cy="7286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Arial Black" panose="020B0A04020102020204" pitchFamily="34" charset="0"/>
                <a:ea typeface="Open Sans Condensed ExtraBold" pitchFamily="2" charset="0"/>
                <a:cs typeface="Open Sans Condensed ExtraBold" pitchFamily="2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E73EC-806E-ECD6-30B8-4E975AA02E14}"/>
              </a:ext>
            </a:extLst>
          </p:cNvPr>
          <p:cNvSpPr txBox="1"/>
          <p:nvPr/>
        </p:nvSpPr>
        <p:spPr>
          <a:xfrm>
            <a:off x="651710" y="1660358"/>
            <a:ext cx="10888579" cy="446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u="sng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Additional Training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April 16 </a:t>
            </a:r>
            <a:r>
              <a:rPr lang="en-US" sz="2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– Application Development: Nuts and Bolts</a:t>
            </a:r>
            <a:endParaRPr lang="en-US" sz="2200" i="1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1" u="sng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1" u="sng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u="sng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Upcoming Deadlines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April 6 </a:t>
            </a:r>
            <a:r>
              <a:rPr lang="en-US" sz="2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– Pre-application Consultation Form -</a:t>
            </a:r>
            <a:r>
              <a:rPr lang="en-US" sz="2200" i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System Preservation Program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May 8 </a:t>
            </a:r>
            <a:r>
              <a:rPr lang="en-US" sz="2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– Final Application - </a:t>
            </a:r>
            <a:r>
              <a:rPr lang="en-US" sz="2200" i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System Preservation Program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September 18 </a:t>
            </a:r>
            <a:r>
              <a:rPr lang="en-US" sz="2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– Final Application - </a:t>
            </a:r>
            <a:r>
              <a:rPr lang="en-US" sz="2200" i="1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System Performance and NextGen Solutions Programs</a:t>
            </a:r>
            <a:endParaRPr lang="en-US" sz="2200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b="1" u="sng" kern="1200" dirty="0">
                <a:latin typeface="Arial" panose="020B0604020202020204" pitchFamily="34" charset="0"/>
                <a:ea typeface="Open Sans Condensed SemiBold" pitchFamily="2" charset="0"/>
                <a:cs typeface="Arial" panose="020B0604020202020204" pitchFamily="34" charset="0"/>
              </a:rPr>
              <a:t> </a:t>
            </a:r>
            <a:endParaRPr lang="en-US" sz="2200" kern="1200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1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A2BBF-DF18-1E9F-6C3C-75063CB3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57D65-19C0-5DB8-D5CB-6AD779773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2819" y="2806552"/>
            <a:ext cx="6287293" cy="12448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42422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F6BB856-454C-7B12-9C2F-B0FFA742D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latin typeface="Arial Black" panose="020B0A04020102020204" pitchFamily="34" charset="0"/>
                <a:ea typeface="Open Sans Condensed ExtraBold" pitchFamily="2" charset="0"/>
                <a:cs typeface="Open Sans Condensed ExtraBold" pitchFamily="2" charset="0"/>
              </a:rPr>
              <a:t>Agenda</a:t>
            </a:r>
          </a:p>
        </p:txBody>
      </p:sp>
      <p:graphicFrame>
        <p:nvGraphicFramePr>
          <p:cNvPr id="26" name="TextBox 19">
            <a:extLst>
              <a:ext uri="{FF2B5EF4-FFF2-40B4-BE49-F238E27FC236}">
                <a16:creationId xmlns:a16="http://schemas.microsoft.com/office/drawing/2014/main" id="{B1E90ADB-CA6B-0349-905C-8CBD7EB32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364611"/>
              </p:ext>
            </p:extLst>
          </p:nvPr>
        </p:nvGraphicFramePr>
        <p:xfrm>
          <a:off x="606055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077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A02E9-EAC8-B57E-03A1-47BB670B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0BB7-FD0C-814C-F178-25B89E65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735063"/>
            <a:ext cx="8072593" cy="732155"/>
          </a:xfrm>
        </p:spPr>
        <p:txBody>
          <a:bodyPr anchor="ctr">
            <a:noAutofit/>
          </a:bodyPr>
          <a:lstStyle/>
          <a:p>
            <a:r>
              <a:rPr lang="en-US" sz="2800" dirty="0"/>
              <a:t>2026 Regional Funding Round Programs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4AE8E8F-F7EE-62E4-1DCE-AC43AC25F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967654"/>
              </p:ext>
            </p:extLst>
          </p:nvPr>
        </p:nvGraphicFramePr>
        <p:xfrm>
          <a:off x="606055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38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135C5-A6DD-3D68-FB06-C3A6134C8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31C8F-9E79-CB51-2F8F-1E78AE8A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Federal Funding Overview</a:t>
            </a: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F2D4A90F-02FA-205B-6AC4-ED166B6FD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393108"/>
              </p:ext>
            </p:extLst>
          </p:nvPr>
        </p:nvGraphicFramePr>
        <p:xfrm>
          <a:off x="606425" y="1527175"/>
          <a:ext cx="8072438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0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C8697-F393-2931-EBD9-619B5368C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EFD0-4EAC-BB69-063B-CDA0D94A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2026 Regional Funding Round Schedule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5FE1485-11BD-A820-85EE-0E4737517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935341"/>
              </p:ext>
            </p:extLst>
          </p:nvPr>
        </p:nvGraphicFramePr>
        <p:xfrm>
          <a:off x="606425" y="1527175"/>
          <a:ext cx="8072438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1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7727F-44AC-77CE-8BE5-2215AD399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D2C2-E09D-01EF-0935-A1BEFFFF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0" y="733647"/>
            <a:ext cx="11034322" cy="72861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2026 Regional Funding Round Budget and Targets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53680-63A7-B2B7-1935-9526FB5CE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22DF69F-BD73-CA1B-2691-70E6695CA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4002"/>
              </p:ext>
            </p:extLst>
          </p:nvPr>
        </p:nvGraphicFramePr>
        <p:xfrm>
          <a:off x="649225" y="1660358"/>
          <a:ext cx="3426514" cy="389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93763B6-8CC4-0DEA-42F8-BF315FB2C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618503"/>
              </p:ext>
            </p:extLst>
          </p:nvPr>
        </p:nvGraphicFramePr>
        <p:xfrm>
          <a:off x="4381499" y="1624614"/>
          <a:ext cx="3426514" cy="403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0BA7D1-6966-5034-C219-0009494F9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225314"/>
              </p:ext>
            </p:extLst>
          </p:nvPr>
        </p:nvGraphicFramePr>
        <p:xfrm>
          <a:off x="8108802" y="1660358"/>
          <a:ext cx="3429000" cy="410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E1B307-CC3E-1528-B6C8-48B4D4336B99}"/>
              </a:ext>
            </a:extLst>
          </p:cNvPr>
          <p:cNvSpPr txBox="1"/>
          <p:nvPr/>
        </p:nvSpPr>
        <p:spPr>
          <a:xfrm>
            <a:off x="5551097" y="5752076"/>
            <a:ext cx="116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(Millions)</a:t>
            </a:r>
          </a:p>
        </p:txBody>
      </p:sp>
    </p:spTree>
    <p:extLst>
      <p:ext uri="{BB962C8B-B14F-4D97-AF65-F5344CB8AC3E}">
        <p14:creationId xmlns:p14="http://schemas.microsoft.com/office/powerpoint/2010/main" val="427158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C6BE1-C39B-2931-DF5F-AACB0DC16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402E-57E9-E986-6857-438A54C8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5" y="735063"/>
            <a:ext cx="8072593" cy="732155"/>
          </a:xfrm>
        </p:spPr>
        <p:txBody>
          <a:bodyPr anchor="ctr">
            <a:noAutofit/>
          </a:bodyPr>
          <a:lstStyle/>
          <a:p>
            <a:r>
              <a:rPr lang="en-US" dirty="0"/>
              <a:t>2026 Regional Funding Round Local Targets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C82B12-79DE-AF59-CC9F-F2486FFBF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95496"/>
              </p:ext>
            </p:extLst>
          </p:nvPr>
        </p:nvGraphicFramePr>
        <p:xfrm>
          <a:off x="1009483" y="1527776"/>
          <a:ext cx="7265739" cy="5134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512">
                  <a:extLst>
                    <a:ext uri="{9D8B030D-6E8A-4147-A177-3AD203B41FA5}">
                      <a16:colId xmlns:a16="http://schemas.microsoft.com/office/drawing/2014/main" val="4138420656"/>
                    </a:ext>
                  </a:extLst>
                </a:gridCol>
                <a:gridCol w="4321227">
                  <a:extLst>
                    <a:ext uri="{9D8B030D-6E8A-4147-A177-3AD203B41FA5}">
                      <a16:colId xmlns:a16="http://schemas.microsoft.com/office/drawing/2014/main" val="563985690"/>
                    </a:ext>
                  </a:extLst>
                </a:gridCol>
              </a:tblGrid>
              <a:tr h="708428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all" spc="60" dirty="0">
                          <a:solidFill>
                            <a:schemeClr val="tx1"/>
                          </a:solidFill>
                        </a:rPr>
                        <a:t>Agency</a:t>
                      </a:r>
                    </a:p>
                  </a:txBody>
                  <a:tcPr marL="134271" marR="134271" marT="134271" marB="1342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all" spc="60" dirty="0">
                          <a:solidFill>
                            <a:schemeClr val="tx1"/>
                          </a:solidFill>
                        </a:rPr>
                        <a:t>Approximate Funding Target</a:t>
                      </a:r>
                    </a:p>
                    <a:p>
                      <a:pPr algn="ctr"/>
                      <a:r>
                        <a:rPr lang="en-US" sz="1800" b="1" cap="all" spc="60" dirty="0">
                          <a:solidFill>
                            <a:schemeClr val="tx1"/>
                          </a:solidFill>
                        </a:rPr>
                        <a:t>(All 3 Programs)</a:t>
                      </a:r>
                    </a:p>
                  </a:txBody>
                  <a:tcPr marL="134271" marR="134271" marT="134271" marB="134271"/>
                </a:tc>
                <a:extLst>
                  <a:ext uri="{0D108BD9-81ED-4DB2-BD59-A6C34878D82A}">
                    <a16:rowId xmlns:a16="http://schemas.microsoft.com/office/drawing/2014/main" val="515728106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Citrus Heights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$6.3M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2411685866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Elk Grove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$13.8M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3140120310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Folsom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$7.5M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4161494250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Galt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$2.1M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2236328375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Isleton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$70K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571481151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Rancho Cordova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$6.8M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3525696607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Sacramento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$39.4M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3186859090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County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$49.6M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2747484350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Transit and Rail 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cap="none" spc="0" dirty="0">
                          <a:solidFill>
                            <a:schemeClr val="tx1"/>
                          </a:solidFill>
                        </a:rPr>
                        <a:t>$28M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3394284152"/>
                  </a:ext>
                </a:extLst>
              </a:tr>
              <a:tr h="431690">
                <a:tc>
                  <a:txBody>
                    <a:bodyPr/>
                    <a:lstStyle/>
                    <a:p>
                      <a:pPr algn="l"/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93978" marR="93978" marT="46989" marB="895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cap="none" spc="0" dirty="0">
                          <a:solidFill>
                            <a:schemeClr val="tx1"/>
                          </a:solidFill>
                        </a:rPr>
                        <a:t>$153.6M</a:t>
                      </a:r>
                    </a:p>
                  </a:txBody>
                  <a:tcPr marL="93978" marR="93978" marT="46989" marB="89514"/>
                </a:tc>
                <a:extLst>
                  <a:ext uri="{0D108BD9-81ED-4DB2-BD59-A6C34878D82A}">
                    <a16:rowId xmlns:a16="http://schemas.microsoft.com/office/drawing/2014/main" val="155652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73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F5EC2-5B58-9E89-E2F0-FE82B1231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B73D-A646-A6B2-48AE-FCC57198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09" y="548640"/>
            <a:ext cx="10888579" cy="7286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/>
              <a:t>Pre-Application </a:t>
            </a:r>
            <a:r>
              <a:rPr lang="en-US" sz="2800" dirty="0"/>
              <a:t>Consultation</a:t>
            </a:r>
            <a:r>
              <a:rPr lang="en-US" sz="2800" kern="1200" dirty="0"/>
              <a:t>: Eligibility</a:t>
            </a:r>
            <a:r>
              <a:rPr lang="en-US" sz="2800" dirty="0"/>
              <a:t> and Fit Check</a:t>
            </a:r>
            <a:endParaRPr lang="en-US" sz="2800" kern="1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5E834A8-6A42-EDD0-2663-9DB0EF1C0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135424"/>
              </p:ext>
            </p:extLst>
          </p:nvPr>
        </p:nvGraphicFramePr>
        <p:xfrm>
          <a:off x="651710" y="1660358"/>
          <a:ext cx="10888579" cy="446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C207A8-EDDF-8EB7-EE30-5E0BF9696285}"/>
              </a:ext>
            </a:extLst>
          </p:cNvPr>
          <p:cNvSpPr txBox="1"/>
          <p:nvPr/>
        </p:nvSpPr>
        <p:spPr>
          <a:xfrm>
            <a:off x="651708" y="1277599"/>
            <a:ext cx="1088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Verify eligibility and fit before submitting projects for the pre-application meeting.</a:t>
            </a:r>
          </a:p>
        </p:txBody>
      </p:sp>
    </p:spTree>
    <p:extLst>
      <p:ext uri="{BB962C8B-B14F-4D97-AF65-F5344CB8AC3E}">
        <p14:creationId xmlns:p14="http://schemas.microsoft.com/office/powerpoint/2010/main" val="308286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653BC-EFFD-630F-832B-7926D36F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09FD-0FCF-FC62-F113-CD0280D9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10" y="733647"/>
            <a:ext cx="10888580" cy="7286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Arial Black" panose="020B0A04020102020204" pitchFamily="34" charset="0"/>
                <a:ea typeface="Open Sans Condensed ExtraBold" pitchFamily="2" charset="0"/>
                <a:cs typeface="Open Sans Condensed ExtraBold" pitchFamily="2" charset="0"/>
              </a:rPr>
              <a:t>Narrowing Down To Your Final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1283C-3B1D-2A54-4AA8-9D2E650A6634}"/>
              </a:ext>
            </a:extLst>
          </p:cNvPr>
          <p:cNvSpPr txBox="1"/>
          <p:nvPr/>
        </p:nvSpPr>
        <p:spPr>
          <a:xfrm>
            <a:off x="651710" y="1660358"/>
            <a:ext cx="10888579" cy="4461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1" u="sng" kern="1200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200" b="1" u="sng" dirty="0">
              <a:latin typeface="Arial" panose="020B0604020202020204" pitchFamily="34" charset="0"/>
              <a:ea typeface="Open Sans Condensed SemiBold" pitchFamily="2" charset="0"/>
              <a:cs typeface="Arial" panose="020B0604020202020204" pitchFamily="34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1170C73-C301-43EC-D0E7-ECB1BD2DECDD}"/>
              </a:ext>
            </a:extLst>
          </p:cNvPr>
          <p:cNvSpPr/>
          <p:nvPr/>
        </p:nvSpPr>
        <p:spPr>
          <a:xfrm rot="10800000">
            <a:off x="666126" y="1660358"/>
            <a:ext cx="10888578" cy="446105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70B6B7-5B7D-2E23-29F2-847846A78040}"/>
              </a:ext>
            </a:extLst>
          </p:cNvPr>
          <p:cNvCxnSpPr>
            <a:cxnSpLocks/>
          </p:cNvCxnSpPr>
          <p:nvPr/>
        </p:nvCxnSpPr>
        <p:spPr>
          <a:xfrm>
            <a:off x="2261286" y="2954390"/>
            <a:ext cx="76828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0078A0-0D50-3CBF-6100-94F1CA85A2E8}"/>
              </a:ext>
            </a:extLst>
          </p:cNvPr>
          <p:cNvCxnSpPr>
            <a:cxnSpLocks/>
          </p:cNvCxnSpPr>
          <p:nvPr/>
        </p:nvCxnSpPr>
        <p:spPr>
          <a:xfrm>
            <a:off x="4256902" y="4584357"/>
            <a:ext cx="37070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08B51F-9233-F5B3-4FC6-50AD94F04E1A}"/>
              </a:ext>
            </a:extLst>
          </p:cNvPr>
          <p:cNvSpPr txBox="1"/>
          <p:nvPr/>
        </p:nvSpPr>
        <p:spPr>
          <a:xfrm>
            <a:off x="2261286" y="1927654"/>
            <a:ext cx="7784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Before Pre-Application:</a:t>
            </a:r>
          </a:p>
          <a:p>
            <a:pPr lvl="0" algn="ctr"/>
            <a:r>
              <a:rPr lang="en-US" dirty="0"/>
              <a:t>Many potential projects, some with major downsides (environmental risks, limited public engagement, unclear scope/schedule/budget)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32A98-FA0C-5FDC-14D8-1CB502986957}"/>
              </a:ext>
            </a:extLst>
          </p:cNvPr>
          <p:cNvSpPr txBox="1"/>
          <p:nvPr/>
        </p:nvSpPr>
        <p:spPr>
          <a:xfrm>
            <a:off x="3958280" y="3092231"/>
            <a:ext cx="427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Pre-Application Meeting: </a:t>
            </a:r>
          </a:p>
          <a:p>
            <a:pPr lvl="0" algn="ctr"/>
            <a:r>
              <a:rPr lang="en-US" dirty="0"/>
              <a:t>A few projects with significant benefits and few risks (mostly, clear scope, fewer risks)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66F03-9A85-D41F-E7A0-1D3A684C1705}"/>
              </a:ext>
            </a:extLst>
          </p:cNvPr>
          <p:cNvSpPr txBox="1"/>
          <p:nvPr/>
        </p:nvSpPr>
        <p:spPr>
          <a:xfrm>
            <a:off x="4806778" y="4707924"/>
            <a:ext cx="260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Draft and Final Application: </a:t>
            </a:r>
          </a:p>
          <a:p>
            <a:pPr algn="ctr"/>
            <a:r>
              <a:rPr lang="en-US" dirty="0"/>
              <a:t>Top Projects </a:t>
            </a:r>
          </a:p>
        </p:txBody>
      </p:sp>
    </p:spTree>
    <p:extLst>
      <p:ext uri="{BB962C8B-B14F-4D97-AF65-F5344CB8AC3E}">
        <p14:creationId xmlns:p14="http://schemas.microsoft.com/office/powerpoint/2010/main" val="169836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Presentation FY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3C74"/>
      </a:accent1>
      <a:accent2>
        <a:srgbClr val="F58438"/>
      </a:accent2>
      <a:accent3>
        <a:srgbClr val="A5A5A5"/>
      </a:accent3>
      <a:accent4>
        <a:srgbClr val="42A7DE"/>
      </a:accent4>
      <a:accent5>
        <a:srgbClr val="FAC099"/>
      </a:accent5>
      <a:accent6>
        <a:srgbClr val="FFD965"/>
      </a:accent6>
      <a:hlink>
        <a:srgbClr val="9CC3E5"/>
      </a:hlink>
      <a:folHlink>
        <a:srgbClr val="954F72"/>
      </a:folHlink>
    </a:clrScheme>
    <a:fontScheme name="Presentation FY25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A111F1AB2FD4CA32D0EEB4A33A147" ma:contentTypeVersion="10" ma:contentTypeDescription="Create a new document." ma:contentTypeScope="" ma:versionID="c94932dba8fa2f7c76aaf81f3624e19d">
  <xsd:schema xmlns:xsd="http://www.w3.org/2001/XMLSchema" xmlns:xs="http://www.w3.org/2001/XMLSchema" xmlns:p="http://schemas.microsoft.com/office/2006/metadata/properties" xmlns:ns2="93c621e5-1b7a-46e4-b72c-48f6e7815f85" xmlns:ns3="14534d61-c198-47fc-8bfb-e4942729c3a4" targetNamespace="http://schemas.microsoft.com/office/2006/metadata/properties" ma:root="true" ma:fieldsID="4f3a8aefaac1e017a29c235fceb958cc" ns2:_="" ns3:_="">
    <xsd:import namespace="93c621e5-1b7a-46e4-b72c-48f6e7815f85"/>
    <xsd:import namespace="14534d61-c198-47fc-8bfb-e4942729c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21e5-1b7a-46e4-b72c-48f6e7815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afd165-6beb-44bd-9039-5187b9f5b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34d61-c198-47fc-8bfb-e4942729c3a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85d7e6-4ea8-4fd5-ab1c-97cfc6d947ed}" ma:internalName="TaxCatchAll" ma:showField="CatchAllData" ma:web="14534d61-c198-47fc-8bfb-e4942729c3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34d61-c198-47fc-8bfb-e4942729c3a4" xsi:nil="true"/>
    <lcf76f155ced4ddcb4097134ff3c332f xmlns="93c621e5-1b7a-46e4-b72c-48f6e7815f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6FB6BB-9063-42A4-906A-3C71923ABB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D16CE6-AC6D-4818-B982-AED9E05CFCAE}">
  <ds:schemaRefs>
    <ds:schemaRef ds:uri="14534d61-c198-47fc-8bfb-e4942729c3a4"/>
    <ds:schemaRef ds:uri="93c621e5-1b7a-46e4-b72c-48f6e7815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2A65F1-D66A-460D-AC39-1BC8CA77F269}">
  <ds:schemaRefs>
    <ds:schemaRef ds:uri="14534d61-c198-47fc-8bfb-e4942729c3a4"/>
    <ds:schemaRef ds:uri="93c621e5-1b7a-46e4-b72c-48f6e7815f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1787</Words>
  <Application>Microsoft Office PowerPoint</Application>
  <PresentationFormat>Widescreen</PresentationFormat>
  <Paragraphs>248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Arial Black</vt:lpstr>
      <vt:lpstr>Open Sans</vt:lpstr>
      <vt:lpstr>Open Sans Condensed</vt:lpstr>
      <vt:lpstr>Office 2013 - 2022 Theme</vt:lpstr>
      <vt:lpstr>SACOG Regional Funding Round Training  Part 1: Positioning for Success — Navigating the SACOG Grant Process (Strategy + Agency Do’s and Don’ts)</vt:lpstr>
      <vt:lpstr>Agenda</vt:lpstr>
      <vt:lpstr>2026 Regional Funding Round Programs</vt:lpstr>
      <vt:lpstr>Federal Funding Overview</vt:lpstr>
      <vt:lpstr>2026 Regional Funding Round Schedule</vt:lpstr>
      <vt:lpstr>2026 Regional Funding Round Budget and Targets</vt:lpstr>
      <vt:lpstr>2026 Regional Funding Round Local Targets</vt:lpstr>
      <vt:lpstr>Pre-Application Consultation: Eligibility and Fit Check</vt:lpstr>
      <vt:lpstr>Narrowing Down To Your Final Applications</vt:lpstr>
      <vt:lpstr>Pre-Application Consultation: Questions to Consider</vt:lpstr>
      <vt:lpstr>Application Process:  System Preservation Program</vt:lpstr>
      <vt:lpstr>Application Process: System Performance &amp; NextGen Solutions Programs</vt:lpstr>
      <vt:lpstr>Pre-Application Consultation: Dos</vt:lpstr>
      <vt:lpstr>Application Development: Dos</vt:lpstr>
      <vt:lpstr>Final Application Submittal: Dos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Camacho, Sarah</dc:creator>
  <cp:lastModifiedBy>Kevin Bewsey</cp:lastModifiedBy>
  <cp:revision>29</cp:revision>
  <dcterms:created xsi:type="dcterms:W3CDTF">2026-02-05T04:01:31Z</dcterms:created>
  <dcterms:modified xsi:type="dcterms:W3CDTF">2026-03-18T17:51:19Z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52bb78-b785-4d5a-8181-ae732e0da257_Enabled">
    <vt:lpwstr>true</vt:lpwstr>
  </property>
  <property fmtid="{D5CDD505-2E9C-101B-9397-08002B2CF9AE}" pid="3" name="MSIP_Label_4c52bb78-b785-4d5a-8181-ae732e0da257_SetDate">
    <vt:lpwstr>2026-02-05T04:25:42Z</vt:lpwstr>
  </property>
  <property fmtid="{D5CDD505-2E9C-101B-9397-08002B2CF9AE}" pid="4" name="MSIP_Label_4c52bb78-b785-4d5a-8181-ae732e0da257_Method">
    <vt:lpwstr>Privileged</vt:lpwstr>
  </property>
  <property fmtid="{D5CDD505-2E9C-101B-9397-08002B2CF9AE}" pid="5" name="MSIP_Label_4c52bb78-b785-4d5a-8181-ae732e0da257_Name">
    <vt:lpwstr>4c52bb78-b785-4d5a-8181-ae732e0da257</vt:lpwstr>
  </property>
  <property fmtid="{D5CDD505-2E9C-101B-9397-08002B2CF9AE}" pid="6" name="MSIP_Label_4c52bb78-b785-4d5a-8181-ae732e0da257_SiteId">
    <vt:lpwstr>37247798-f42c-42fd-8a37-d49c7128d36b</vt:lpwstr>
  </property>
  <property fmtid="{D5CDD505-2E9C-101B-9397-08002B2CF9AE}" pid="7" name="MSIP_Label_4c52bb78-b785-4d5a-8181-ae732e0da257_ActionId">
    <vt:lpwstr>3bd0b662-390f-414d-b59b-34328243903a</vt:lpwstr>
  </property>
  <property fmtid="{D5CDD505-2E9C-101B-9397-08002B2CF9AE}" pid="8" name="MSIP_Label_4c52bb78-b785-4d5a-8181-ae732e0da257_ContentBits">
    <vt:lpwstr>0</vt:lpwstr>
  </property>
  <property fmtid="{D5CDD505-2E9C-101B-9397-08002B2CF9AE}" pid="9" name="MSIP_Label_4c52bb78-b785-4d5a-8181-ae732e0da257_Tag">
    <vt:lpwstr>10, 0, 1, 1</vt:lpwstr>
  </property>
  <property fmtid="{D5CDD505-2E9C-101B-9397-08002B2CF9AE}" pid="10" name="ContentTypeId">
    <vt:lpwstr>0x010100475A111F1AB2FD4CA32D0EEB4A33A147</vt:lpwstr>
  </property>
  <property fmtid="{D5CDD505-2E9C-101B-9397-08002B2CF9AE}" pid="11" name="MediaServiceImageTags">
    <vt:lpwstr/>
  </property>
</Properties>
</file>