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3"/>
  </p:sldMasterIdLst>
  <p:notesMasterIdLst>
    <p:notesMasterId r:id="rId14"/>
  </p:notesMasterIdLst>
  <p:sldIdLst>
    <p:sldId id="257" r:id="rId4"/>
    <p:sldId id="273" r:id="rId5"/>
    <p:sldId id="326" r:id="rId6"/>
    <p:sldId id="329" r:id="rId7"/>
    <p:sldId id="258" r:id="rId8"/>
    <p:sldId id="327" r:id="rId9"/>
    <p:sldId id="331" r:id="rId10"/>
    <p:sldId id="328" r:id="rId11"/>
    <p:sldId id="324" r:id="rId12"/>
    <p:sldId id="32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9B"/>
    <a:srgbClr val="383A35"/>
    <a:srgbClr val="A9A8A9"/>
    <a:srgbClr val="BFC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070" autoAdjust="0"/>
  </p:normalViewPr>
  <p:slideViewPr>
    <p:cSldViewPr snapToGrid="0">
      <p:cViewPr varScale="1">
        <p:scale>
          <a:sx n="97" d="100"/>
          <a:sy n="97" d="100"/>
        </p:scale>
        <p:origin x="106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Zozula" userId="295db0b5-ba2f-42cc-adea-ce7d75cf6717" providerId="ADAL" clId="{3BB8043F-E64A-4BB0-AF5A-C3C3567CE2DD}"/>
    <pc:docChg chg="modSld">
      <pc:chgData name="Jill Zozula" userId="295db0b5-ba2f-42cc-adea-ce7d75cf6717" providerId="ADAL" clId="{3BB8043F-E64A-4BB0-AF5A-C3C3567CE2DD}" dt="2024-01-05T21:18:55.141" v="3" actId="20577"/>
      <pc:docMkLst>
        <pc:docMk/>
      </pc:docMkLst>
      <pc:sldChg chg="modSp mod">
        <pc:chgData name="Jill Zozula" userId="295db0b5-ba2f-42cc-adea-ce7d75cf6717" providerId="ADAL" clId="{3BB8043F-E64A-4BB0-AF5A-C3C3567CE2DD}" dt="2024-01-05T21:18:55.141" v="3" actId="20577"/>
        <pc:sldMkLst>
          <pc:docMk/>
          <pc:sldMk cId="2300755642" sldId="273"/>
        </pc:sldMkLst>
        <pc:spChg chg="mod">
          <ac:chgData name="Jill Zozula" userId="295db0b5-ba2f-42cc-adea-ce7d75cf6717" providerId="ADAL" clId="{3BB8043F-E64A-4BB0-AF5A-C3C3567CE2DD}" dt="2024-01-05T21:18:55.141" v="3" actId="20577"/>
          <ac:spMkLst>
            <pc:docMk/>
            <pc:sldMk cId="2300755642" sldId="273"/>
            <ac:spMk id="17" creationId="{F76D3741-0E0E-2082-C62F-CE4AEFC7F1AD}"/>
          </ac:spMkLst>
        </pc:spChg>
        <pc:spChg chg="mod">
          <ac:chgData name="Jill Zozula" userId="295db0b5-ba2f-42cc-adea-ce7d75cf6717" providerId="ADAL" clId="{3BB8043F-E64A-4BB0-AF5A-C3C3567CE2DD}" dt="2024-01-05T21:18:51.226" v="1" actId="20577"/>
          <ac:spMkLst>
            <pc:docMk/>
            <pc:sldMk cId="2300755642" sldId="273"/>
            <ac:spMk id="20" creationId="{76A46DBC-2015-D104-2A85-B31128AE3A7A}"/>
          </ac:spMkLst>
        </pc:spChg>
      </pc:sldChg>
    </pc:docChg>
  </pc:docChgLst>
  <pc:docChgLst>
    <pc:chgData name="Cami Jacob" userId="c9a4bfea-ced0-450a-818c-f52c92d41a08" providerId="ADAL" clId="{30EF7A62-AA74-4C26-AF4A-E1E90CBB7410}"/>
    <pc:docChg chg="undo custSel addSld delSld modSld">
      <pc:chgData name="Cami Jacob" userId="c9a4bfea-ced0-450a-818c-f52c92d41a08" providerId="ADAL" clId="{30EF7A62-AA74-4C26-AF4A-E1E90CBB7410}" dt="2023-04-03T21:31:55.502" v="67" actId="2696"/>
      <pc:docMkLst>
        <pc:docMk/>
      </pc:docMkLst>
      <pc:sldChg chg="addSp delSp modSp mod">
        <pc:chgData name="Cami Jacob" userId="c9a4bfea-ced0-450a-818c-f52c92d41a08" providerId="ADAL" clId="{30EF7A62-AA74-4C26-AF4A-E1E90CBB7410}" dt="2023-03-24T17:52:47.940" v="32" actId="20577"/>
        <pc:sldMkLst>
          <pc:docMk/>
          <pc:sldMk cId="910785427" sldId="257"/>
        </pc:sldMkLst>
        <pc:spChg chg="del">
          <ac:chgData name="Cami Jacob" userId="c9a4bfea-ced0-450a-818c-f52c92d41a08" providerId="ADAL" clId="{30EF7A62-AA74-4C26-AF4A-E1E90CBB7410}" dt="2023-03-24T17:52:32.040" v="6" actId="478"/>
          <ac:spMkLst>
            <pc:docMk/>
            <pc:sldMk cId="910785427" sldId="257"/>
            <ac:spMk id="3" creationId="{8693C582-E52A-4BA5-00EB-7DA3F7AE8229}"/>
          </ac:spMkLst>
        </pc:spChg>
        <pc:spChg chg="add mod">
          <ac:chgData name="Cami Jacob" userId="c9a4bfea-ced0-450a-818c-f52c92d41a08" providerId="ADAL" clId="{30EF7A62-AA74-4C26-AF4A-E1E90CBB7410}" dt="2023-03-24T17:52:47.940" v="32" actId="20577"/>
          <ac:spMkLst>
            <pc:docMk/>
            <pc:sldMk cId="910785427" sldId="257"/>
            <ac:spMk id="5" creationId="{9DA08382-0FD5-7C61-1F0F-30088134370F}"/>
          </ac:spMkLst>
        </pc:spChg>
      </pc:sldChg>
      <pc:sldChg chg="modSp new mod">
        <pc:chgData name="Cami Jacob" userId="c9a4bfea-ced0-450a-818c-f52c92d41a08" providerId="ADAL" clId="{30EF7A62-AA74-4C26-AF4A-E1E90CBB7410}" dt="2023-03-24T18:32:50.430" v="57" actId="20577"/>
        <pc:sldMkLst>
          <pc:docMk/>
          <pc:sldMk cId="520239174" sldId="258"/>
        </pc:sldMkLst>
        <pc:spChg chg="mod">
          <ac:chgData name="Cami Jacob" userId="c9a4bfea-ced0-450a-818c-f52c92d41a08" providerId="ADAL" clId="{30EF7A62-AA74-4C26-AF4A-E1E90CBB7410}" dt="2023-03-24T18:32:50.430" v="57" actId="20577"/>
          <ac:spMkLst>
            <pc:docMk/>
            <pc:sldMk cId="520239174" sldId="258"/>
            <ac:spMk id="3" creationId="{680DE3F3-3576-7BFD-031B-A3158064E918}"/>
          </ac:spMkLst>
        </pc:spChg>
      </pc:sldChg>
      <pc:sldChg chg="modSp new mod">
        <pc:chgData name="Cami Jacob" userId="c9a4bfea-ced0-450a-818c-f52c92d41a08" providerId="ADAL" clId="{30EF7A62-AA74-4C26-AF4A-E1E90CBB7410}" dt="2023-03-24T18:33:01.814" v="59"/>
        <pc:sldMkLst>
          <pc:docMk/>
          <pc:sldMk cId="2165903668" sldId="259"/>
        </pc:sldMkLst>
        <pc:spChg chg="mod">
          <ac:chgData name="Cami Jacob" userId="c9a4bfea-ced0-450a-818c-f52c92d41a08" providerId="ADAL" clId="{30EF7A62-AA74-4C26-AF4A-E1E90CBB7410}" dt="2023-03-24T18:33:00.274" v="58"/>
          <ac:spMkLst>
            <pc:docMk/>
            <pc:sldMk cId="2165903668" sldId="259"/>
            <ac:spMk id="2" creationId="{F3F44C5B-5311-66EA-5642-5A4674910C5F}"/>
          </ac:spMkLst>
        </pc:spChg>
        <pc:spChg chg="mod">
          <ac:chgData name="Cami Jacob" userId="c9a4bfea-ced0-450a-818c-f52c92d41a08" providerId="ADAL" clId="{30EF7A62-AA74-4C26-AF4A-E1E90CBB7410}" dt="2023-03-24T18:33:01.814" v="59"/>
          <ac:spMkLst>
            <pc:docMk/>
            <pc:sldMk cId="2165903668" sldId="259"/>
            <ac:spMk id="3" creationId="{D07E0996-FF3F-B4DA-14A9-A7E95CCCD9E3}"/>
          </ac:spMkLst>
        </pc:spChg>
      </pc:sldChg>
      <pc:sldChg chg="modSp new del mod">
        <pc:chgData name="Cami Jacob" userId="c9a4bfea-ced0-450a-818c-f52c92d41a08" providerId="ADAL" clId="{30EF7A62-AA74-4C26-AF4A-E1E90CBB7410}" dt="2023-04-03T21:31:55.502" v="67" actId="2696"/>
        <pc:sldMkLst>
          <pc:docMk/>
          <pc:sldMk cId="3747669188" sldId="260"/>
        </pc:sldMkLst>
        <pc:spChg chg="mod">
          <ac:chgData name="Cami Jacob" userId="c9a4bfea-ced0-450a-818c-f52c92d41a08" providerId="ADAL" clId="{30EF7A62-AA74-4C26-AF4A-E1E90CBB7410}" dt="2023-03-24T18:33:12.253" v="62" actId="207"/>
          <ac:spMkLst>
            <pc:docMk/>
            <pc:sldMk cId="3747669188" sldId="260"/>
            <ac:spMk id="3" creationId="{C61BB6AA-6C9B-7E26-C127-D2F416E7BCF6}"/>
          </ac:spMkLst>
        </pc:spChg>
      </pc:sldChg>
      <pc:sldChg chg="addSp delSp modSp new del mod">
        <pc:chgData name="Cami Jacob" userId="c9a4bfea-ced0-450a-818c-f52c92d41a08" providerId="ADAL" clId="{30EF7A62-AA74-4C26-AF4A-E1E90CBB7410}" dt="2023-04-03T21:31:52.136" v="66" actId="2696"/>
        <pc:sldMkLst>
          <pc:docMk/>
          <pc:sldMk cId="1780218378" sldId="261"/>
        </pc:sldMkLst>
        <pc:spChg chg="mod">
          <ac:chgData name="Cami Jacob" userId="c9a4bfea-ced0-450a-818c-f52c92d41a08" providerId="ADAL" clId="{30EF7A62-AA74-4C26-AF4A-E1E90CBB7410}" dt="2023-03-24T18:33:20.771" v="65"/>
          <ac:spMkLst>
            <pc:docMk/>
            <pc:sldMk cId="1780218378" sldId="261"/>
            <ac:spMk id="3" creationId="{B79FFDE8-5C7E-04AF-209A-FD756EC0A13E}"/>
          </ac:spMkLst>
        </pc:spChg>
        <pc:spChg chg="add del">
          <ac:chgData name="Cami Jacob" userId="c9a4bfea-ced0-450a-818c-f52c92d41a08" providerId="ADAL" clId="{30EF7A62-AA74-4C26-AF4A-E1E90CBB7410}" dt="2023-03-24T18:33:19.826" v="64" actId="22"/>
          <ac:spMkLst>
            <pc:docMk/>
            <pc:sldMk cId="1780218378" sldId="261"/>
            <ac:spMk id="5" creationId="{14868693-A302-8457-C6F2-E5C72462652F}"/>
          </ac:spMkLst>
        </pc:spChg>
      </pc:sldChg>
      <pc:sldChg chg="new">
        <pc:chgData name="Cami Jacob" userId="c9a4bfea-ced0-450a-818c-f52c92d41a08" providerId="ADAL" clId="{30EF7A62-AA74-4C26-AF4A-E1E90CBB7410}" dt="2023-02-27T23:00:02.939" v="4" actId="680"/>
        <pc:sldMkLst>
          <pc:docMk/>
          <pc:sldMk cId="222004441" sldId="262"/>
        </pc:sldMkLst>
      </pc:sldChg>
      <pc:sldChg chg="new">
        <pc:chgData name="Cami Jacob" userId="c9a4bfea-ced0-450a-818c-f52c92d41a08" providerId="ADAL" clId="{30EF7A62-AA74-4C26-AF4A-E1E90CBB7410}" dt="2023-02-27T23:00:05.069" v="5" actId="680"/>
        <pc:sldMkLst>
          <pc:docMk/>
          <pc:sldMk cId="1753290306" sldId="263"/>
        </pc:sldMkLst>
      </pc:sldChg>
    </pc:docChg>
  </pc:docChgLst>
  <pc:docChgLst>
    <pc:chgData name="Dustin Purinton" userId="89a6b85a-7965-44b2-9d2f-894320469121" providerId="ADAL" clId="{619638D9-833B-4759-85CE-2530E0B2817F}"/>
    <pc:docChg chg="delSld">
      <pc:chgData name="Dustin Purinton" userId="89a6b85a-7965-44b2-9d2f-894320469121" providerId="ADAL" clId="{619638D9-833B-4759-85CE-2530E0B2817F}" dt="2024-02-28T21:10:33.374" v="0" actId="2696"/>
      <pc:docMkLst>
        <pc:docMk/>
      </pc:docMkLst>
      <pc:sldChg chg="del">
        <pc:chgData name="Dustin Purinton" userId="89a6b85a-7965-44b2-9d2f-894320469121" providerId="ADAL" clId="{619638D9-833B-4759-85CE-2530E0B2817F}" dt="2024-02-28T21:10:33.374" v="0" actId="2696"/>
        <pc:sldMkLst>
          <pc:docMk/>
          <pc:sldMk cId="4241188613" sldId="330"/>
        </pc:sldMkLst>
      </pc:sldChg>
    </pc:docChg>
  </pc:docChgLst>
  <pc:docChgLst>
    <pc:chgData name="Jill Zozula" userId="295db0b5-ba2f-42cc-adea-ce7d75cf6717" providerId="ADAL" clId="{15373980-679B-44EA-B554-FD97FB9497EE}"/>
    <pc:docChg chg="undo custSel addSld delSld modSld sldOrd">
      <pc:chgData name="Jill Zozula" userId="295db0b5-ba2f-42cc-adea-ce7d75cf6717" providerId="ADAL" clId="{15373980-679B-44EA-B554-FD97FB9497EE}" dt="2023-04-26T23:52:46.796" v="3477" actId="20577"/>
      <pc:docMkLst>
        <pc:docMk/>
      </pc:docMkLst>
      <pc:sldChg chg="modSp mod modNotesTx">
        <pc:chgData name="Jill Zozula" userId="295db0b5-ba2f-42cc-adea-ce7d75cf6717" providerId="ADAL" clId="{15373980-679B-44EA-B554-FD97FB9497EE}" dt="2023-04-11T20:02:42.864" v="1278" actId="2711"/>
        <pc:sldMkLst>
          <pc:docMk/>
          <pc:sldMk cId="910785427" sldId="257"/>
        </pc:sldMkLst>
        <pc:spChg chg="mod">
          <ac:chgData name="Jill Zozula" userId="295db0b5-ba2f-42cc-adea-ce7d75cf6717" providerId="ADAL" clId="{15373980-679B-44EA-B554-FD97FB9497EE}" dt="2023-04-11T20:02:42.864" v="1278" actId="2711"/>
          <ac:spMkLst>
            <pc:docMk/>
            <pc:sldMk cId="910785427" sldId="257"/>
            <ac:spMk id="2" creationId="{E35487F9-3413-F071-F0FF-81E081804012}"/>
          </ac:spMkLst>
        </pc:spChg>
        <pc:spChg chg="mod">
          <ac:chgData name="Jill Zozula" userId="295db0b5-ba2f-42cc-adea-ce7d75cf6717" providerId="ADAL" clId="{15373980-679B-44EA-B554-FD97FB9497EE}" dt="2023-04-11T20:02:42.224" v="1277" actId="2711"/>
          <ac:spMkLst>
            <pc:docMk/>
            <pc:sldMk cId="910785427" sldId="257"/>
            <ac:spMk id="5" creationId="{9DA08382-0FD5-7C61-1F0F-30088134370F}"/>
          </ac:spMkLst>
        </pc:spChg>
      </pc:sldChg>
      <pc:sldChg chg="modSp mod modNotesTx">
        <pc:chgData name="Jill Zozula" userId="295db0b5-ba2f-42cc-adea-ce7d75cf6717" providerId="ADAL" clId="{15373980-679B-44EA-B554-FD97FB9497EE}" dt="2023-04-11T20:02:43.431" v="1279" actId="2711"/>
        <pc:sldMkLst>
          <pc:docMk/>
          <pc:sldMk cId="520239174" sldId="258"/>
        </pc:sldMkLst>
        <pc:spChg chg="mod">
          <ac:chgData name="Jill Zozula" userId="295db0b5-ba2f-42cc-adea-ce7d75cf6717" providerId="ADAL" clId="{15373980-679B-44EA-B554-FD97FB9497EE}" dt="2023-04-10T18:33:05.752" v="80" actId="20577"/>
          <ac:spMkLst>
            <pc:docMk/>
            <pc:sldMk cId="520239174" sldId="258"/>
            <ac:spMk id="2" creationId="{F2645277-12AF-7E85-79B9-03FCFD1295F6}"/>
          </ac:spMkLst>
        </pc:spChg>
        <pc:spChg chg="mod">
          <ac:chgData name="Jill Zozula" userId="295db0b5-ba2f-42cc-adea-ce7d75cf6717" providerId="ADAL" clId="{15373980-679B-44EA-B554-FD97FB9497EE}" dt="2023-04-11T20:02:43.431" v="1279" actId="2711"/>
          <ac:spMkLst>
            <pc:docMk/>
            <pc:sldMk cId="520239174" sldId="258"/>
            <ac:spMk id="3" creationId="{680DE3F3-3576-7BFD-031B-A3158064E918}"/>
          </ac:spMkLst>
        </pc:spChg>
      </pc:sldChg>
      <pc:sldChg chg="modSp mod modNotesTx">
        <pc:chgData name="Jill Zozula" userId="295db0b5-ba2f-42cc-adea-ce7d75cf6717" providerId="ADAL" clId="{15373980-679B-44EA-B554-FD97FB9497EE}" dt="2023-04-11T19:32:11.345" v="440" actId="6549"/>
        <pc:sldMkLst>
          <pc:docMk/>
          <pc:sldMk cId="2165903668" sldId="259"/>
        </pc:sldMkLst>
        <pc:spChg chg="mod">
          <ac:chgData name="Jill Zozula" userId="295db0b5-ba2f-42cc-adea-ce7d75cf6717" providerId="ADAL" clId="{15373980-679B-44EA-B554-FD97FB9497EE}" dt="2023-04-10T18:33:11.265" v="91" actId="20577"/>
          <ac:spMkLst>
            <pc:docMk/>
            <pc:sldMk cId="2165903668" sldId="259"/>
            <ac:spMk id="4" creationId="{13763E60-0D26-9822-6D0E-9604DC2BC3F9}"/>
          </ac:spMkLst>
        </pc:spChg>
      </pc:sldChg>
      <pc:sldChg chg="delSp modSp mod modNotesTx">
        <pc:chgData name="Jill Zozula" userId="295db0b5-ba2f-42cc-adea-ce7d75cf6717" providerId="ADAL" clId="{15373980-679B-44EA-B554-FD97FB9497EE}" dt="2023-04-11T19:55:34.664" v="1244" actId="20577"/>
        <pc:sldMkLst>
          <pc:docMk/>
          <pc:sldMk cId="222004441" sldId="262"/>
        </pc:sldMkLst>
        <pc:spChg chg="mod">
          <ac:chgData name="Jill Zozula" userId="295db0b5-ba2f-42cc-adea-ce7d75cf6717" providerId="ADAL" clId="{15373980-679B-44EA-B554-FD97FB9497EE}" dt="2023-04-11T19:55:34.664" v="1244" actId="20577"/>
          <ac:spMkLst>
            <pc:docMk/>
            <pc:sldMk cId="222004441" sldId="262"/>
            <ac:spMk id="2" creationId="{3BA76713-3351-4097-0B6C-6B93D1627699}"/>
          </ac:spMkLst>
        </pc:spChg>
        <pc:picChg chg="del">
          <ac:chgData name="Jill Zozula" userId="295db0b5-ba2f-42cc-adea-ce7d75cf6717" providerId="ADAL" clId="{15373980-679B-44EA-B554-FD97FB9497EE}" dt="2023-04-10T18:36:23.712" v="156"/>
          <ac:picMkLst>
            <pc:docMk/>
            <pc:sldMk cId="222004441" sldId="262"/>
            <ac:picMk id="3" creationId="{A586F53A-9527-D998-EF9D-8791E7C8CE07}"/>
          </ac:picMkLst>
        </pc:picChg>
      </pc:sldChg>
      <pc:sldChg chg="modSp mod ord modNotesTx">
        <pc:chgData name="Jill Zozula" userId="295db0b5-ba2f-42cc-adea-ce7d75cf6717" providerId="ADAL" clId="{15373980-679B-44EA-B554-FD97FB9497EE}" dt="2023-04-11T19:55:21.001" v="1202" actId="20577"/>
        <pc:sldMkLst>
          <pc:docMk/>
          <pc:sldMk cId="1753290306" sldId="263"/>
        </pc:sldMkLst>
        <pc:spChg chg="mod">
          <ac:chgData name="Jill Zozula" userId="295db0b5-ba2f-42cc-adea-ce7d75cf6717" providerId="ADAL" clId="{15373980-679B-44EA-B554-FD97FB9497EE}" dt="2023-04-11T19:55:21.001" v="1202" actId="20577"/>
          <ac:spMkLst>
            <pc:docMk/>
            <pc:sldMk cId="1753290306" sldId="263"/>
            <ac:spMk id="2" creationId="{020FC3F0-D1C0-A192-96D4-5E11DA879CBA}"/>
          </ac:spMkLst>
        </pc:spChg>
      </pc:sldChg>
      <pc:sldChg chg="modSp mod modNotesTx">
        <pc:chgData name="Jill Zozula" userId="295db0b5-ba2f-42cc-adea-ce7d75cf6717" providerId="ADAL" clId="{15373980-679B-44EA-B554-FD97FB9497EE}" dt="2023-04-11T19:27:32.135" v="207"/>
        <pc:sldMkLst>
          <pc:docMk/>
          <pc:sldMk cId="4067449707" sldId="264"/>
        </pc:sldMkLst>
        <pc:spChg chg="mod">
          <ac:chgData name="Jill Zozula" userId="295db0b5-ba2f-42cc-adea-ce7d75cf6717" providerId="ADAL" clId="{15373980-679B-44EA-B554-FD97FB9497EE}" dt="2023-04-10T18:37:06.975" v="175" actId="20577"/>
          <ac:spMkLst>
            <pc:docMk/>
            <pc:sldMk cId="4067449707" sldId="264"/>
            <ac:spMk id="14" creationId="{33485191-D21C-7C6A-3FAD-FEC1F67A709B}"/>
          </ac:spMkLst>
        </pc:spChg>
        <pc:spChg chg="mod">
          <ac:chgData name="Jill Zozula" userId="295db0b5-ba2f-42cc-adea-ce7d75cf6717" providerId="ADAL" clId="{15373980-679B-44EA-B554-FD97FB9497EE}" dt="2023-04-10T18:37:28.722" v="193" actId="20577"/>
          <ac:spMkLst>
            <pc:docMk/>
            <pc:sldMk cId="4067449707" sldId="264"/>
            <ac:spMk id="15" creationId="{31FD81F3-367E-E9D9-55DB-46E0A607882A}"/>
          </ac:spMkLst>
        </pc:spChg>
        <pc:spChg chg="mod">
          <ac:chgData name="Jill Zozula" userId="295db0b5-ba2f-42cc-adea-ce7d75cf6717" providerId="ADAL" clId="{15373980-679B-44EA-B554-FD97FB9497EE}" dt="2023-04-10T18:37:48.575" v="204" actId="20577"/>
          <ac:spMkLst>
            <pc:docMk/>
            <pc:sldMk cId="4067449707" sldId="264"/>
            <ac:spMk id="17" creationId="{26FC3A50-EE99-AC22-9ADA-066B4270758B}"/>
          </ac:spMkLst>
        </pc:spChg>
        <pc:spChg chg="mod">
          <ac:chgData name="Jill Zozula" userId="295db0b5-ba2f-42cc-adea-ce7d75cf6717" providerId="ADAL" clId="{15373980-679B-44EA-B554-FD97FB9497EE}" dt="2023-04-10T18:37:16.675" v="184" actId="20577"/>
          <ac:spMkLst>
            <pc:docMk/>
            <pc:sldMk cId="4067449707" sldId="264"/>
            <ac:spMk id="18" creationId="{048C9054-DF02-8D3E-2DC9-6DC2694FA485}"/>
          </ac:spMkLst>
        </pc:spChg>
      </pc:sldChg>
      <pc:sldChg chg="modNotesTx">
        <pc:chgData name="Jill Zozula" userId="295db0b5-ba2f-42cc-adea-ce7d75cf6717" providerId="ADAL" clId="{15373980-679B-44EA-B554-FD97FB9497EE}" dt="2023-04-11T19:31:08.530" v="317" actId="20577"/>
        <pc:sldMkLst>
          <pc:docMk/>
          <pc:sldMk cId="1515361038" sldId="272"/>
        </pc:sldMkLst>
      </pc:sldChg>
      <pc:sldChg chg="modSp new del mod">
        <pc:chgData name="Jill Zozula" userId="295db0b5-ba2f-42cc-adea-ce7d75cf6717" providerId="ADAL" clId="{15373980-679B-44EA-B554-FD97FB9497EE}" dt="2023-04-11T19:30:02.138" v="286" actId="680"/>
        <pc:sldMkLst>
          <pc:docMk/>
          <pc:sldMk cId="1541877641" sldId="320"/>
        </pc:sldMkLst>
        <pc:spChg chg="mod">
          <ac:chgData name="Jill Zozula" userId="295db0b5-ba2f-42cc-adea-ce7d75cf6717" providerId="ADAL" clId="{15373980-679B-44EA-B554-FD97FB9497EE}" dt="2023-04-11T19:30:01.544" v="285" actId="1076"/>
          <ac:spMkLst>
            <pc:docMk/>
            <pc:sldMk cId="1541877641" sldId="320"/>
            <ac:spMk id="2" creationId="{CC26FEAB-C885-7BA3-4ACD-DC35FB289078}"/>
          </ac:spMkLst>
        </pc:spChg>
      </pc:sldChg>
      <pc:sldChg chg="addSp delSp modSp add mod ord modNotesTx">
        <pc:chgData name="Jill Zozula" userId="295db0b5-ba2f-42cc-adea-ce7d75cf6717" providerId="ADAL" clId="{15373980-679B-44EA-B554-FD97FB9497EE}" dt="2023-04-11T20:24:20.983" v="1758" actId="20577"/>
        <pc:sldMkLst>
          <pc:docMk/>
          <pc:sldMk cId="3903784395" sldId="320"/>
        </pc:sldMkLst>
        <pc:spChg chg="add mod">
          <ac:chgData name="Jill Zozula" userId="295db0b5-ba2f-42cc-adea-ce7d75cf6717" providerId="ADAL" clId="{15373980-679B-44EA-B554-FD97FB9497EE}" dt="2023-04-11T20:17:00.116" v="1548" actId="1038"/>
          <ac:spMkLst>
            <pc:docMk/>
            <pc:sldMk cId="3903784395" sldId="320"/>
            <ac:spMk id="2" creationId="{CF50CC01-D338-F7C2-5DE4-63AB9E1DD402}"/>
          </ac:spMkLst>
        </pc:spChg>
        <pc:spChg chg="add mod">
          <ac:chgData name="Jill Zozula" userId="295db0b5-ba2f-42cc-adea-ce7d75cf6717" providerId="ADAL" clId="{15373980-679B-44EA-B554-FD97FB9497EE}" dt="2023-04-11T20:22:41.057" v="1744" actId="1076"/>
          <ac:spMkLst>
            <pc:docMk/>
            <pc:sldMk cId="3903784395" sldId="320"/>
            <ac:spMk id="3" creationId="{D3204B06-FEB1-8D83-C2F2-B299B2C68CD3}"/>
          </ac:spMkLst>
        </pc:spChg>
        <pc:spChg chg="add mod">
          <ac:chgData name="Jill Zozula" userId="295db0b5-ba2f-42cc-adea-ce7d75cf6717" providerId="ADAL" clId="{15373980-679B-44EA-B554-FD97FB9497EE}" dt="2023-04-11T20:12:04.107" v="1325" actId="1076"/>
          <ac:spMkLst>
            <pc:docMk/>
            <pc:sldMk cId="3903784395" sldId="320"/>
            <ac:spMk id="4" creationId="{A4565BA3-A9E1-50BC-7027-2A53EB68ACD7}"/>
          </ac:spMkLst>
        </pc:spChg>
        <pc:spChg chg="add mod">
          <ac:chgData name="Jill Zozula" userId="295db0b5-ba2f-42cc-adea-ce7d75cf6717" providerId="ADAL" clId="{15373980-679B-44EA-B554-FD97FB9497EE}" dt="2023-04-11T20:17:04.674" v="1558" actId="1038"/>
          <ac:spMkLst>
            <pc:docMk/>
            <pc:sldMk cId="3903784395" sldId="320"/>
            <ac:spMk id="6" creationId="{8866C917-AF2B-6322-8D89-C68D05256540}"/>
          </ac:spMkLst>
        </pc:spChg>
        <pc:spChg chg="add mod">
          <ac:chgData name="Jill Zozula" userId="295db0b5-ba2f-42cc-adea-ce7d75cf6717" providerId="ADAL" clId="{15373980-679B-44EA-B554-FD97FB9497EE}" dt="2023-04-11T20:12:07.391" v="1326" actId="1076"/>
          <ac:spMkLst>
            <pc:docMk/>
            <pc:sldMk cId="3903784395" sldId="320"/>
            <ac:spMk id="7" creationId="{ED17636C-6851-2A73-8D69-5F8F8C5C5AC8}"/>
          </ac:spMkLst>
        </pc:spChg>
        <pc:spChg chg="add mod">
          <ac:chgData name="Jill Zozula" userId="295db0b5-ba2f-42cc-adea-ce7d75cf6717" providerId="ADAL" clId="{15373980-679B-44EA-B554-FD97FB9497EE}" dt="2023-04-11T20:16:38.521" v="1536" actId="14100"/>
          <ac:spMkLst>
            <pc:docMk/>
            <pc:sldMk cId="3903784395" sldId="320"/>
            <ac:spMk id="9" creationId="{E8DBFCE6-C33D-0274-4742-DAB7555AFA07}"/>
          </ac:spMkLst>
        </pc:spChg>
        <pc:spChg chg="add mod">
          <ac:chgData name="Jill Zozula" userId="295db0b5-ba2f-42cc-adea-ce7d75cf6717" providerId="ADAL" clId="{15373980-679B-44EA-B554-FD97FB9497EE}" dt="2023-04-11T20:18:21.946" v="1591" actId="20577"/>
          <ac:spMkLst>
            <pc:docMk/>
            <pc:sldMk cId="3903784395" sldId="320"/>
            <ac:spMk id="10" creationId="{86BF8E25-B4EB-4F83-2FFC-C16302A3274A}"/>
          </ac:spMkLst>
        </pc:spChg>
        <pc:spChg chg="add mod">
          <ac:chgData name="Jill Zozula" userId="295db0b5-ba2f-42cc-adea-ce7d75cf6717" providerId="ADAL" clId="{15373980-679B-44EA-B554-FD97FB9497EE}" dt="2023-04-11T20:24:20.983" v="1758" actId="20577"/>
          <ac:spMkLst>
            <pc:docMk/>
            <pc:sldMk cId="3903784395" sldId="320"/>
            <ac:spMk id="11" creationId="{D3B2A866-3B6E-2AD2-CE65-930193410643}"/>
          </ac:spMkLst>
        </pc:spChg>
        <pc:spChg chg="add mod">
          <ac:chgData name="Jill Zozula" userId="295db0b5-ba2f-42cc-adea-ce7d75cf6717" providerId="ADAL" clId="{15373980-679B-44EA-B554-FD97FB9497EE}" dt="2023-04-11T20:23:26.047" v="1746" actId="6549"/>
          <ac:spMkLst>
            <pc:docMk/>
            <pc:sldMk cId="3903784395" sldId="320"/>
            <ac:spMk id="12" creationId="{6204918A-FF26-56BC-E81C-1C64766E0AB6}"/>
          </ac:spMkLst>
        </pc:spChg>
        <pc:graphicFrameChg chg="del">
          <ac:chgData name="Jill Zozula" userId="295db0b5-ba2f-42cc-adea-ce7d75cf6717" providerId="ADAL" clId="{15373980-679B-44EA-B554-FD97FB9497EE}" dt="2023-04-11T19:33:02.515" v="487" actId="478"/>
          <ac:graphicFrameMkLst>
            <pc:docMk/>
            <pc:sldMk cId="3903784395" sldId="320"/>
            <ac:graphicFrameMk id="2" creationId="{D0990FEC-23D3-676A-4498-B722D4918165}"/>
          </ac:graphicFrameMkLst>
        </pc:graphicFrameChg>
        <pc:picChg chg="add del mod">
          <ac:chgData name="Jill Zozula" userId="295db0b5-ba2f-42cc-adea-ce7d75cf6717" providerId="ADAL" clId="{15373980-679B-44EA-B554-FD97FB9497EE}" dt="2023-04-11T20:10:19.244" v="1321" actId="478"/>
          <ac:picMkLst>
            <pc:docMk/>
            <pc:sldMk cId="3903784395" sldId="320"/>
            <ac:picMk id="5" creationId="{9C825189-06F9-0081-BBEE-A508991185E4}"/>
          </ac:picMkLst>
        </pc:picChg>
      </pc:sldChg>
      <pc:sldChg chg="addSp delSp modSp add mod modNotesTx">
        <pc:chgData name="Jill Zozula" userId="295db0b5-ba2f-42cc-adea-ce7d75cf6717" providerId="ADAL" clId="{15373980-679B-44EA-B554-FD97FB9497EE}" dt="2023-04-26T23:52:46.796" v="3477" actId="20577"/>
        <pc:sldMkLst>
          <pc:docMk/>
          <pc:sldMk cId="1649243756" sldId="321"/>
        </pc:sldMkLst>
        <pc:spChg chg="add mod">
          <ac:chgData name="Jill Zozula" userId="295db0b5-ba2f-42cc-adea-ce7d75cf6717" providerId="ADAL" clId="{15373980-679B-44EA-B554-FD97FB9497EE}" dt="2023-04-13T18:51:19.734" v="2367" actId="20577"/>
          <ac:spMkLst>
            <pc:docMk/>
            <pc:sldMk cId="1649243756" sldId="321"/>
            <ac:spMk id="2" creationId="{063B7CEB-A142-2479-6D5E-DE9ADEA478AE}"/>
          </ac:spMkLst>
        </pc:spChg>
        <pc:spChg chg="del">
          <ac:chgData name="Jill Zozula" userId="295db0b5-ba2f-42cc-adea-ce7d75cf6717" providerId="ADAL" clId="{15373980-679B-44EA-B554-FD97FB9497EE}" dt="2023-04-11T19:34:48.876" v="495" actId="478"/>
          <ac:spMkLst>
            <pc:docMk/>
            <pc:sldMk cId="1649243756" sldId="321"/>
            <ac:spMk id="3" creationId="{D3204B06-FEB1-8D83-C2F2-B299B2C68CD3}"/>
          </ac:spMkLst>
        </pc:spChg>
        <pc:spChg chg="del">
          <ac:chgData name="Jill Zozula" userId="295db0b5-ba2f-42cc-adea-ce7d75cf6717" providerId="ADAL" clId="{15373980-679B-44EA-B554-FD97FB9497EE}" dt="2023-04-11T19:34:43.649" v="494" actId="478"/>
          <ac:spMkLst>
            <pc:docMk/>
            <pc:sldMk cId="1649243756" sldId="321"/>
            <ac:spMk id="4" creationId="{A4565BA3-A9E1-50BC-7027-2A53EB68ACD7}"/>
          </ac:spMkLst>
        </pc:spChg>
        <pc:spChg chg="add mod">
          <ac:chgData name="Jill Zozula" userId="295db0b5-ba2f-42cc-adea-ce7d75cf6717" providerId="ADAL" clId="{15373980-679B-44EA-B554-FD97FB9497EE}" dt="2023-04-26T23:52:46.796" v="3477" actId="20577"/>
          <ac:spMkLst>
            <pc:docMk/>
            <pc:sldMk cId="1649243756" sldId="321"/>
            <ac:spMk id="5" creationId="{CCCB7622-43EA-A21B-AD38-664A803E2949}"/>
          </ac:spMkLst>
        </pc:spChg>
      </pc:sldChg>
      <pc:sldChg chg="addSp delSp modSp add mod ord modNotesTx">
        <pc:chgData name="Jill Zozula" userId="295db0b5-ba2f-42cc-adea-ce7d75cf6717" providerId="ADAL" clId="{15373980-679B-44EA-B554-FD97FB9497EE}" dt="2023-04-12T22:45:37.397" v="1783" actId="1036"/>
        <pc:sldMkLst>
          <pc:docMk/>
          <pc:sldMk cId="1765727805" sldId="322"/>
        </pc:sldMkLst>
        <pc:spChg chg="mod">
          <ac:chgData name="Jill Zozula" userId="295db0b5-ba2f-42cc-adea-ce7d75cf6717" providerId="ADAL" clId="{15373980-679B-44EA-B554-FD97FB9497EE}" dt="2023-04-11T19:43:49.574" v="784" actId="20577"/>
          <ac:spMkLst>
            <pc:docMk/>
            <pc:sldMk cId="1765727805" sldId="322"/>
            <ac:spMk id="2" creationId="{F2645277-12AF-7E85-79B9-03FCFD1295F6}"/>
          </ac:spMkLst>
        </pc:spChg>
        <pc:spChg chg="del">
          <ac:chgData name="Jill Zozula" userId="295db0b5-ba2f-42cc-adea-ce7d75cf6717" providerId="ADAL" clId="{15373980-679B-44EA-B554-FD97FB9497EE}" dt="2023-04-11T19:40:52.866" v="599" actId="478"/>
          <ac:spMkLst>
            <pc:docMk/>
            <pc:sldMk cId="1765727805" sldId="322"/>
            <ac:spMk id="3" creationId="{680DE3F3-3576-7BFD-031B-A3158064E918}"/>
          </ac:spMkLst>
        </pc:spChg>
        <pc:spChg chg="add del mod">
          <ac:chgData name="Jill Zozula" userId="295db0b5-ba2f-42cc-adea-ce7d75cf6717" providerId="ADAL" clId="{15373980-679B-44EA-B554-FD97FB9497EE}" dt="2023-04-12T22:44:51.517" v="1766" actId="931"/>
          <ac:spMkLst>
            <pc:docMk/>
            <pc:sldMk cId="1765727805" sldId="322"/>
            <ac:spMk id="5" creationId="{82EB7D5F-BF8D-BD9B-6D2A-A704BBEDBEFD}"/>
          </ac:spMkLst>
        </pc:spChg>
        <pc:picChg chg="add mod">
          <ac:chgData name="Jill Zozula" userId="295db0b5-ba2f-42cc-adea-ce7d75cf6717" providerId="ADAL" clId="{15373980-679B-44EA-B554-FD97FB9497EE}" dt="2023-04-12T22:45:37.397" v="1783" actId="1036"/>
          <ac:picMkLst>
            <pc:docMk/>
            <pc:sldMk cId="1765727805" sldId="322"/>
            <ac:picMk id="4" creationId="{793AD259-F56B-D50B-002B-422375D71227}"/>
          </ac:picMkLst>
        </pc:picChg>
      </pc:sldChg>
      <pc:sldChg chg="add del ord">
        <pc:chgData name="Jill Zozula" userId="295db0b5-ba2f-42cc-adea-ce7d75cf6717" providerId="ADAL" clId="{15373980-679B-44EA-B554-FD97FB9497EE}" dt="2023-04-11T19:40:27.101" v="566" actId="2696"/>
        <pc:sldMkLst>
          <pc:docMk/>
          <pc:sldMk cId="3864179531" sldId="322"/>
        </pc:sldMkLst>
      </pc:sldChg>
      <pc:sldChg chg="addSp delSp modSp add mod">
        <pc:chgData name="Jill Zozula" userId="295db0b5-ba2f-42cc-adea-ce7d75cf6717" providerId="ADAL" clId="{15373980-679B-44EA-B554-FD97FB9497EE}" dt="2023-04-12T22:42:07.889" v="1765" actId="18131"/>
        <pc:sldMkLst>
          <pc:docMk/>
          <pc:sldMk cId="390172601" sldId="323"/>
        </pc:sldMkLst>
        <pc:spChg chg="mod">
          <ac:chgData name="Jill Zozula" userId="295db0b5-ba2f-42cc-adea-ce7d75cf6717" providerId="ADAL" clId="{15373980-679B-44EA-B554-FD97FB9497EE}" dt="2023-04-11T19:43:29.175" v="766" actId="20577"/>
          <ac:spMkLst>
            <pc:docMk/>
            <pc:sldMk cId="390172601" sldId="323"/>
            <ac:spMk id="2" creationId="{F2645277-12AF-7E85-79B9-03FCFD1295F6}"/>
          </ac:spMkLst>
        </pc:spChg>
        <pc:spChg chg="del">
          <ac:chgData name="Jill Zozula" userId="295db0b5-ba2f-42cc-adea-ce7d75cf6717" providerId="ADAL" clId="{15373980-679B-44EA-B554-FD97FB9497EE}" dt="2023-04-12T22:41:21.628" v="1759" actId="931"/>
          <ac:spMkLst>
            <pc:docMk/>
            <pc:sldMk cId="390172601" sldId="323"/>
            <ac:spMk id="5" creationId="{82EB7D5F-BF8D-BD9B-6D2A-A704BBEDBEFD}"/>
          </ac:spMkLst>
        </pc:spChg>
        <pc:picChg chg="add mod modCrop">
          <ac:chgData name="Jill Zozula" userId="295db0b5-ba2f-42cc-adea-ce7d75cf6717" providerId="ADAL" clId="{15373980-679B-44EA-B554-FD97FB9497EE}" dt="2023-04-12T22:42:07.889" v="1765" actId="18131"/>
          <ac:picMkLst>
            <pc:docMk/>
            <pc:sldMk cId="390172601" sldId="323"/>
            <ac:picMk id="4" creationId="{85A26FB8-0C53-0CA8-2553-D84E86C41145}"/>
          </ac:picMkLst>
        </pc:picChg>
      </pc:sldChg>
      <pc:sldChg chg="addSp delSp modSp add mod ord modNotesTx">
        <pc:chgData name="Jill Zozula" userId="295db0b5-ba2f-42cc-adea-ce7d75cf6717" providerId="ADAL" clId="{15373980-679B-44EA-B554-FD97FB9497EE}" dt="2023-04-11T19:53:34.255" v="1043" actId="20577"/>
        <pc:sldMkLst>
          <pc:docMk/>
          <pc:sldMk cId="3935365354" sldId="324"/>
        </pc:sldMkLst>
        <pc:spChg chg="del">
          <ac:chgData name="Jill Zozula" userId="295db0b5-ba2f-42cc-adea-ce7d75cf6717" providerId="ADAL" clId="{15373980-679B-44EA-B554-FD97FB9497EE}" dt="2023-04-11T19:45:30.999" v="788" actId="478"/>
          <ac:spMkLst>
            <pc:docMk/>
            <pc:sldMk cId="3935365354" sldId="324"/>
            <ac:spMk id="2" creationId="{F2645277-12AF-7E85-79B9-03FCFD1295F6}"/>
          </ac:spMkLst>
        </pc:spChg>
        <pc:spChg chg="add del mod">
          <ac:chgData name="Jill Zozula" userId="295db0b5-ba2f-42cc-adea-ce7d75cf6717" providerId="ADAL" clId="{15373980-679B-44EA-B554-FD97FB9497EE}" dt="2023-04-11T19:45:33.535" v="789" actId="478"/>
          <ac:spMkLst>
            <pc:docMk/>
            <pc:sldMk cId="3935365354" sldId="324"/>
            <ac:spMk id="4" creationId="{410C6AC6-8D0F-BCD0-DE4F-04BF93AF70CD}"/>
          </ac:spMkLst>
        </pc:spChg>
        <pc:spChg chg="del">
          <ac:chgData name="Jill Zozula" userId="295db0b5-ba2f-42cc-adea-ce7d75cf6717" providerId="ADAL" clId="{15373980-679B-44EA-B554-FD97FB9497EE}" dt="2023-04-11T19:45:39.807" v="790" actId="478"/>
          <ac:spMkLst>
            <pc:docMk/>
            <pc:sldMk cId="3935365354" sldId="324"/>
            <ac:spMk id="5" creationId="{82EB7D5F-BF8D-BD9B-6D2A-A704BBEDBEFD}"/>
          </ac:spMkLst>
        </pc:spChg>
        <pc:spChg chg="add del mod">
          <ac:chgData name="Jill Zozula" userId="295db0b5-ba2f-42cc-adea-ce7d75cf6717" providerId="ADAL" clId="{15373980-679B-44EA-B554-FD97FB9497EE}" dt="2023-04-11T19:45:54.285" v="801" actId="478"/>
          <ac:spMkLst>
            <pc:docMk/>
            <pc:sldMk cId="3935365354" sldId="324"/>
            <ac:spMk id="8" creationId="{CC292E35-FEDF-6649-0280-D6756DB49390}"/>
          </ac:spMkLst>
        </pc:spChg>
        <pc:spChg chg="add mod">
          <ac:chgData name="Jill Zozula" userId="295db0b5-ba2f-42cc-adea-ce7d75cf6717" providerId="ADAL" clId="{15373980-679B-44EA-B554-FD97FB9497EE}" dt="2023-04-11T19:46:19.537" v="803" actId="1076"/>
          <ac:spMkLst>
            <pc:docMk/>
            <pc:sldMk cId="3935365354" sldId="324"/>
            <ac:spMk id="9" creationId="{E2891E09-E310-9FEB-69BE-DF7DDF66B62D}"/>
          </ac:spMkLst>
        </pc:spChg>
      </pc:sldChg>
      <pc:sldChg chg="addSp delSp modSp add mod modNotesTx">
        <pc:chgData name="Jill Zozula" userId="295db0b5-ba2f-42cc-adea-ce7d75cf6717" providerId="ADAL" clId="{15373980-679B-44EA-B554-FD97FB9497EE}" dt="2023-04-11T19:53:44.378" v="1070" actId="20577"/>
        <pc:sldMkLst>
          <pc:docMk/>
          <pc:sldMk cId="514553160" sldId="325"/>
        </pc:sldMkLst>
        <pc:spChg chg="add mod">
          <ac:chgData name="Jill Zozula" userId="295db0b5-ba2f-42cc-adea-ce7d75cf6717" providerId="ADAL" clId="{15373980-679B-44EA-B554-FD97FB9497EE}" dt="2023-04-11T19:53:00.162" v="1028" actId="113"/>
          <ac:spMkLst>
            <pc:docMk/>
            <pc:sldMk cId="514553160" sldId="325"/>
            <ac:spMk id="3" creationId="{7BC88966-CE9B-C0FB-EFA5-4F963E42AB8C}"/>
          </ac:spMkLst>
        </pc:spChg>
        <pc:spChg chg="mod">
          <ac:chgData name="Jill Zozula" userId="295db0b5-ba2f-42cc-adea-ce7d75cf6717" providerId="ADAL" clId="{15373980-679B-44EA-B554-FD97FB9497EE}" dt="2023-04-11T19:52:39.458" v="1026" actId="207"/>
          <ac:spMkLst>
            <pc:docMk/>
            <pc:sldMk cId="514553160" sldId="325"/>
            <ac:spMk id="9" creationId="{E2891E09-E310-9FEB-69BE-DF7DDF66B62D}"/>
          </ac:spMkLst>
        </pc:spChg>
        <pc:picChg chg="add del mod">
          <ac:chgData name="Jill Zozula" userId="295db0b5-ba2f-42cc-adea-ce7d75cf6717" providerId="ADAL" clId="{15373980-679B-44EA-B554-FD97FB9497EE}" dt="2023-04-11T19:49:34.576" v="905" actId="478"/>
          <ac:picMkLst>
            <pc:docMk/>
            <pc:sldMk cId="514553160" sldId="325"/>
            <ac:picMk id="2" creationId="{42885B77-0A89-5D1C-537E-5AD11E70BFE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AAEDB-DAC6-43AF-A9CC-2CE37E239C3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CF8CC-9E45-407F-898B-81DF960E6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7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3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CCB85-5D00-68B0-F441-814F805B3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714768-81CD-0EA7-6EE8-B9D5C5344D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93E7C8-CD5A-E068-3529-B290C6A68B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bulleted text slide – single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9BB04-125D-2900-96D1-39A01A6000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06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4A48A-E59A-DB30-CEA1-2907D6D10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68A873-8924-7A01-A86F-324B0632F5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00A3CB-BE9B-386E-7D81-4358C079F2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bulleted text slide – single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012BF-BC95-93A9-7641-E5919EAA56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8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bulleted text slide – single column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8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B7B8D-1D37-1F38-606B-6FFA59D7C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EE160B-5C84-57A9-3B3C-12E5CA64B8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6C32DF-8F0A-95D5-B265-C2D0324C73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bulleted text slide – single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BACC3-4FF7-BA2B-5FC5-03D6661D24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96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890AA-43EA-8981-CFA3-C14E45386E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1CB833-9650-FE9C-9C12-9C56DCF173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76F0A1-93EB-AC89-7F53-3168D2BD23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bulleted text slide – single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2905F-FA8A-1A0D-ABBE-EE86497630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50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8E858-92A4-C7B9-6B45-AC27DB20F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5F167F-142B-44DD-4A7C-EA1D74275A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2B90E1-9D51-9806-7AF5-E8460B466E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bulleted text slide – single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50F72-C703-A250-F89A-B181A46A4C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58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78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Contact information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FCF8CC-9E45-407F-898B-81DF960E61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9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86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1BEF-4851-E6DE-DD54-20AABBC16C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45574"/>
            <a:ext cx="10515600" cy="845114"/>
          </a:xfrm>
          <a:prstGeom prst="rect">
            <a:avLst/>
          </a:prstGeom>
        </p:spPr>
        <p:txBody>
          <a:bodyPr/>
          <a:lstStyle>
            <a:lvl1pPr algn="ctr"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2BDA4-72DA-55C6-039C-A985F12E9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77497"/>
            <a:ext cx="10515600" cy="16419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148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6D4EF-1AAC-0F61-D8EF-35A8F554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716" y="875071"/>
            <a:ext cx="10058400" cy="815617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9A751-7304-E7B6-81C7-E13ED7666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65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4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6D4EF-1AAC-0F61-D8EF-35A8F554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716" y="875071"/>
            <a:ext cx="10058400" cy="815617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9A751-7304-E7B6-81C7-E13ED7666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65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5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6D4EF-1AAC-0F61-D8EF-35A8F554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716" y="875071"/>
            <a:ext cx="10058400" cy="815617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9A751-7304-E7B6-81C7-E13ED7666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65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94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363B-A12D-3E84-6330-CED485CE48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6714" y="2526890"/>
            <a:ext cx="10515600" cy="934064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225384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363B-A12D-3E84-6330-CED485CE48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6714" y="2526890"/>
            <a:ext cx="10515600" cy="934064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120496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EE137-CA53-7069-6F95-A8C33CC2C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E9AB42-9BB6-D931-2698-A65707840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BE1E4B9-A617-921C-F0A7-D7C02581A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716" y="875071"/>
            <a:ext cx="10058400" cy="815617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36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521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49" r:id="rId2"/>
    <p:sldLayoutId id="2147483736" r:id="rId3"/>
    <p:sldLayoutId id="2147483746" r:id="rId4"/>
    <p:sldLayoutId id="2147483747" r:id="rId5"/>
    <p:sldLayoutId id="2147483737" r:id="rId6"/>
    <p:sldLayoutId id="2147483748" r:id="rId7"/>
    <p:sldLayoutId id="214748373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87F9-3413-F071-F0FF-81E08180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Sacramento Transportation Authority ITOC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A08382-0FD5-7C61-1F0F-300881343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0347"/>
            <a:ext cx="10515600" cy="1641987"/>
          </a:xfrm>
        </p:spPr>
        <p:txBody>
          <a:bodyPr/>
          <a:lstStyle/>
          <a:p>
            <a:r>
              <a:rPr lang="en-US" dirty="0"/>
              <a:t>Presented by:</a:t>
            </a:r>
          </a:p>
          <a:p>
            <a:r>
              <a:rPr lang="en-US" dirty="0"/>
              <a:t>Brandon Young</a:t>
            </a:r>
          </a:p>
          <a:p>
            <a:endParaRPr lang="en-US" sz="1600" dirty="0"/>
          </a:p>
          <a:p>
            <a:r>
              <a:rPr lang="en-US" sz="2000" dirty="0"/>
              <a:t>February 29,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85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2891E09-E310-9FEB-69BE-DF7DDF66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92889"/>
            <a:ext cx="12191999" cy="1325563"/>
          </a:xfrm>
        </p:spPr>
        <p:txBody>
          <a:bodyPr/>
          <a:lstStyle/>
          <a:p>
            <a:pPr algn="ctr"/>
            <a:r>
              <a:rPr lang="en-US" dirty="0"/>
              <a:t>www.l</a:t>
            </a:r>
            <a:r>
              <a:rPr lang="en-US" b="1" dirty="0">
                <a:solidFill>
                  <a:srgbClr val="00A19B"/>
                </a:solidFill>
              </a:rPr>
              <a:t>slcpas.com</a:t>
            </a:r>
            <a:br>
              <a:rPr lang="en-US" b="1" dirty="0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contact.us@ls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lcp</a:t>
            </a:r>
            <a:r>
              <a:rPr lang="en-US" sz="2400" b="1" dirty="0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as.com</a:t>
            </a:r>
            <a:br>
              <a:rPr lang="en-US" b="1" dirty="0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rgbClr val="00A1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C88966-CE9B-C0FB-EFA5-4F963E42AB8C}"/>
              </a:ext>
            </a:extLst>
          </p:cNvPr>
          <p:cNvSpPr txBox="1"/>
          <p:nvPr/>
        </p:nvSpPr>
        <p:spPr>
          <a:xfrm>
            <a:off x="0" y="454218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A19B"/>
                </a:solidFill>
              </a:rPr>
              <a:t>CALIFORNIA:  Brea |  Santa Ana  |  Laguna Hills  |  Sacramento</a:t>
            </a:r>
          </a:p>
          <a:p>
            <a:pPr algn="ctr"/>
            <a:endParaRPr lang="en-US" b="1" dirty="0">
              <a:solidFill>
                <a:srgbClr val="00A19B"/>
              </a:solidFill>
            </a:endParaRPr>
          </a:p>
          <a:p>
            <a:pPr algn="ctr"/>
            <a:r>
              <a:rPr lang="en-US" b="1" dirty="0">
                <a:solidFill>
                  <a:srgbClr val="00A19B"/>
                </a:solidFill>
              </a:rPr>
              <a:t>TEXAS: The Woodlands</a:t>
            </a:r>
          </a:p>
        </p:txBody>
      </p:sp>
    </p:spTree>
    <p:extLst>
      <p:ext uri="{BB962C8B-B14F-4D97-AF65-F5344CB8AC3E}">
        <p14:creationId xmlns:p14="http://schemas.microsoft.com/office/powerpoint/2010/main" val="51455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763E60-0D26-9822-6D0E-9604DC2BC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 History &amp; Background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AF86D89-9B8F-A4DA-3F60-D2E591AAAE38}"/>
              </a:ext>
            </a:extLst>
          </p:cNvPr>
          <p:cNvSpPr/>
          <p:nvPr/>
        </p:nvSpPr>
        <p:spPr>
          <a:xfrm>
            <a:off x="1222995" y="2214090"/>
            <a:ext cx="1979113" cy="2013558"/>
          </a:xfrm>
          <a:prstGeom prst="ellipse">
            <a:avLst/>
          </a:prstGeom>
          <a:solidFill>
            <a:schemeClr val="bg1"/>
          </a:solidFill>
          <a:ln>
            <a:solidFill>
              <a:srgbClr val="00A1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7CCAE500-C1F3-A0A4-3564-47DA872B3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812" y="2580877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32A75174-4C8E-4FF9-A038-440E8406F1CD}"/>
              </a:ext>
            </a:extLst>
          </p:cNvPr>
          <p:cNvSpPr/>
          <p:nvPr/>
        </p:nvSpPr>
        <p:spPr>
          <a:xfrm>
            <a:off x="3840935" y="2214090"/>
            <a:ext cx="1979113" cy="2013558"/>
          </a:xfrm>
          <a:prstGeom prst="ellipse">
            <a:avLst/>
          </a:prstGeom>
          <a:solidFill>
            <a:schemeClr val="bg1"/>
          </a:solidFill>
          <a:ln>
            <a:solidFill>
              <a:srgbClr val="00A1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5CE8F6-CCF4-9121-71B5-8EE20229EAC0}"/>
              </a:ext>
            </a:extLst>
          </p:cNvPr>
          <p:cNvSpPr/>
          <p:nvPr/>
        </p:nvSpPr>
        <p:spPr>
          <a:xfrm>
            <a:off x="6463055" y="2214090"/>
            <a:ext cx="1979113" cy="2013558"/>
          </a:xfrm>
          <a:prstGeom prst="ellipse">
            <a:avLst/>
          </a:prstGeom>
          <a:solidFill>
            <a:schemeClr val="bg1"/>
          </a:solidFill>
          <a:ln>
            <a:solidFill>
              <a:srgbClr val="00A1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D8D12B1-7D2F-C7D0-F185-6D213EFFBF09}"/>
              </a:ext>
            </a:extLst>
          </p:cNvPr>
          <p:cNvSpPr/>
          <p:nvPr/>
        </p:nvSpPr>
        <p:spPr>
          <a:xfrm>
            <a:off x="9080993" y="2214090"/>
            <a:ext cx="1979113" cy="2013558"/>
          </a:xfrm>
          <a:prstGeom prst="ellipse">
            <a:avLst/>
          </a:prstGeom>
          <a:solidFill>
            <a:schemeClr val="bg1"/>
          </a:solidFill>
          <a:ln>
            <a:solidFill>
              <a:srgbClr val="00A1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EDFB5B4F-F9D5-84DF-6A45-0140E3C8C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891" y="2629536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E22E63F1-EA39-05D3-4267-2FDFE957D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535" y="2599787"/>
            <a:ext cx="1216152" cy="121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Google Shape;172;p2">
            <a:extLst>
              <a:ext uri="{FF2B5EF4-FFF2-40B4-BE49-F238E27FC236}">
                <a16:creationId xmlns:a16="http://schemas.microsoft.com/office/drawing/2014/main" id="{F5BB8C71-DBAE-BE62-4BD8-ED8532DEFEE9}"/>
              </a:ext>
            </a:extLst>
          </p:cNvPr>
          <p:cNvSpPr txBox="1"/>
          <p:nvPr/>
        </p:nvSpPr>
        <p:spPr>
          <a:xfrm>
            <a:off x="3719215" y="4331314"/>
            <a:ext cx="2262544" cy="472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39289"/>
              </a:buClr>
              <a:buSzPts val="1800"/>
              <a:buFont typeface="Arial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Established in 1929</a:t>
            </a:r>
          </a:p>
        </p:txBody>
      </p:sp>
      <p:sp>
        <p:nvSpPr>
          <p:cNvPr id="17" name="Google Shape;172;p2">
            <a:extLst>
              <a:ext uri="{FF2B5EF4-FFF2-40B4-BE49-F238E27FC236}">
                <a16:creationId xmlns:a16="http://schemas.microsoft.com/office/drawing/2014/main" id="{F76D3741-0E0E-2082-C62F-CE4AEFC7F1AD}"/>
              </a:ext>
            </a:extLst>
          </p:cNvPr>
          <p:cNvSpPr txBox="1"/>
          <p:nvPr/>
        </p:nvSpPr>
        <p:spPr>
          <a:xfrm>
            <a:off x="6408773" y="4331314"/>
            <a:ext cx="2162831" cy="472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39289"/>
              </a:buClr>
              <a:buSzPts val="1800"/>
              <a:buFont typeface="Arial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16 Partners</a:t>
            </a:r>
          </a:p>
        </p:txBody>
      </p:sp>
      <p:pic>
        <p:nvPicPr>
          <p:cNvPr id="18" name="Picture 8">
            <a:extLst>
              <a:ext uri="{FF2B5EF4-FFF2-40B4-BE49-F238E27FC236}">
                <a16:creationId xmlns:a16="http://schemas.microsoft.com/office/drawing/2014/main" id="{B403FDB6-4765-1DBD-A98A-4A5250D02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997" y="2583925"/>
            <a:ext cx="1216152" cy="121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Google Shape;172;p2">
            <a:extLst>
              <a:ext uri="{FF2B5EF4-FFF2-40B4-BE49-F238E27FC236}">
                <a16:creationId xmlns:a16="http://schemas.microsoft.com/office/drawing/2014/main" id="{35EC2421-3167-5260-096B-134FEE3DFBC6}"/>
              </a:ext>
            </a:extLst>
          </p:cNvPr>
          <p:cNvSpPr txBox="1"/>
          <p:nvPr/>
        </p:nvSpPr>
        <p:spPr>
          <a:xfrm>
            <a:off x="9218778" y="4331314"/>
            <a:ext cx="1979113" cy="67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39289"/>
              </a:buClr>
              <a:buSzPts val="1800"/>
              <a:buFont typeface="Arial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135 employees (and growing!)</a:t>
            </a:r>
          </a:p>
        </p:txBody>
      </p:sp>
      <p:sp>
        <p:nvSpPr>
          <p:cNvPr id="20" name="Google Shape;172;p2">
            <a:extLst>
              <a:ext uri="{FF2B5EF4-FFF2-40B4-BE49-F238E27FC236}">
                <a16:creationId xmlns:a16="http://schemas.microsoft.com/office/drawing/2014/main" id="{76A46DBC-2015-D104-2A85-B31128AE3A7A}"/>
              </a:ext>
            </a:extLst>
          </p:cNvPr>
          <p:cNvSpPr txBox="1"/>
          <p:nvPr/>
        </p:nvSpPr>
        <p:spPr>
          <a:xfrm>
            <a:off x="651694" y="4331314"/>
            <a:ext cx="3121713" cy="1153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39289"/>
              </a:buClr>
              <a:buSzPts val="1800"/>
              <a:buFont typeface="Arial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Ranked # 15 on the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Orange County Business Journal’s CPA Firm Book of Lists</a:t>
            </a:r>
          </a:p>
        </p:txBody>
      </p:sp>
    </p:spTree>
    <p:extLst>
      <p:ext uri="{BB962C8B-B14F-4D97-AF65-F5344CB8AC3E}">
        <p14:creationId xmlns:p14="http://schemas.microsoft.com/office/powerpoint/2010/main" val="230075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E030E-07A5-5461-DC5C-20A8D99BE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B676F-5868-1255-DE41-CE59CF3B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8069-0FF9-0FF8-BE9A-34BA4ECBE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12529"/>
                </a:solidFill>
                <a:latin typeface="system-ui"/>
              </a:rPr>
              <a:t>Government specific department (40+ people)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100+ municipalities in CA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Varieties of audit types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Financial statement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Compliance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Agreed-upon procedures</a:t>
            </a:r>
          </a:p>
        </p:txBody>
      </p:sp>
    </p:spTree>
    <p:extLst>
      <p:ext uri="{BB962C8B-B14F-4D97-AF65-F5344CB8AC3E}">
        <p14:creationId xmlns:p14="http://schemas.microsoft.com/office/powerpoint/2010/main" val="343843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178B3-48E3-4FDE-263F-3F0B0E7240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E32F7-225C-D5A0-EF07-BB50ABE71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5A204-E2B1-E7C3-568A-6719DAD11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12529"/>
                </a:solidFill>
                <a:latin typeface="system-ui"/>
              </a:rPr>
              <a:t>Determine compliance with Measure A Ordinance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Revenue &amp; Expenditures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Admin costs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Internal controls to monitor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Maintenance of effort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Program revenue and bond financing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Program effectiveness &amp; accomplishments</a:t>
            </a:r>
          </a:p>
          <a:p>
            <a:pPr lvl="1"/>
            <a:endParaRPr lang="en-US" dirty="0">
              <a:solidFill>
                <a:srgbClr val="212529"/>
              </a:solidFill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21352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45277-12AF-7E85-79B9-03FCFD129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Audit vs. AUP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DE3F3-3576-7BFD-031B-A3158064E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06581"/>
          </a:xfrm>
        </p:spPr>
        <p:txBody>
          <a:bodyPr/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system-ui"/>
              </a:rPr>
              <a:t>Performance Audit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Evaluate efficiency &amp; effectiveness of government programs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Is the program working?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Are they achieving their intended objectives or outcomes?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Agreed-Upon Procedures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Attestation engagement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Report of findings based on specific procedures performed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Can be financial or non-financial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Engaging party (STA); Responsible Party for Subject Matter (LSL); Intended Users</a:t>
            </a:r>
          </a:p>
        </p:txBody>
      </p:sp>
    </p:spTree>
    <p:extLst>
      <p:ext uri="{BB962C8B-B14F-4D97-AF65-F5344CB8AC3E}">
        <p14:creationId xmlns:p14="http://schemas.microsoft.com/office/powerpoint/2010/main" val="52023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CB1C9-D23A-0730-ECF8-8F6BE9D5C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8D43F-0EC3-8224-B619-1136B7A09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 of Engagement is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5B1B6-AD4B-2198-3C0F-F3CFC1368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12529"/>
                </a:solidFill>
                <a:latin typeface="system-ui"/>
              </a:rPr>
              <a:t>Primarily an AUP Engagement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Goal 1: Determine Compliance with Measure A Ordinance (AUP)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Goal 2: Program Revenue and Bond Financing (AUP)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Goal 3: Assess Program Effectiveness (Both)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Checking compliance in accordance with Ordinance and Expenditure Plan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Checking performance measures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Assessing Internal Controls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2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1FD5E-5E7B-DCEE-38D1-A2F96AEBF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FE369-5317-3871-6409-23480EEA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an AUP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AAAE5-F655-A2B6-0F54-745D7C9FF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12529"/>
                </a:solidFill>
                <a:latin typeface="system-ui"/>
              </a:rPr>
              <a:t>Procedures dictated by engaging entity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Added flexibility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More control over what intended users want to see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Tailored to goals trying to achieve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Can be as detailed or high level as desired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E27A8-25D3-FB3C-2F59-7A664DA5E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8FDF-9FD0-A927-B36C-003F4F8A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LSL?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631EB-F262-DFE2-B4B7-B381D2360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system-ui"/>
              </a:rPr>
              <a:t>Current external auditor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Contract can be amended to include engagement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Efficiency in communication with less auditors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Information already requested and provided by STA as part of financial audit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system-ui"/>
              </a:rPr>
              <a:t>Avoid duplication</a:t>
            </a:r>
          </a:p>
          <a:p>
            <a:r>
              <a:rPr lang="en-US" dirty="0">
                <a:solidFill>
                  <a:srgbClr val="212529"/>
                </a:solidFill>
                <a:latin typeface="system-ui"/>
              </a:rPr>
              <a:t>Can be completed in conjunction with interim audit</a:t>
            </a:r>
          </a:p>
          <a:p>
            <a:endParaRPr lang="en-US" dirty="0">
              <a:solidFill>
                <a:srgbClr val="212529"/>
              </a:solidFill>
              <a:latin typeface="system-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2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2891E09-E310-9FEB-69BE-DF7DDF66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713" y="293832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A1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935365354"/>
      </p:ext>
    </p:extLst>
  </p:cSld>
  <p:clrMapOvr>
    <a:masterClrMapping/>
  </p:clrMapOvr>
</p:sld>
</file>

<file path=ppt/theme/theme1.xml><?xml version="1.0" encoding="utf-8"?>
<a:theme xmlns:a="http://schemas.openxmlformats.org/drawingml/2006/main" name="LSL POWERPOINT TEMPLATE 202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SL POWERPOINT TEMPLATE 2023" id="{2BE62C80-C88B-4379-AEDB-9671447F3E50}" vid="{5290BF68-6548-4B04-9ED3-163BD7DAEB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D20838EBF2FB42837130A4AEE42CF2" ma:contentTypeVersion="18" ma:contentTypeDescription="Create a new document." ma:contentTypeScope="" ma:versionID="c2281b8f3a976fccbd65e6a6d8dfbc1c">
  <xsd:schema xmlns:xsd="http://www.w3.org/2001/XMLSchema" xmlns:xs="http://www.w3.org/2001/XMLSchema" xmlns:p="http://schemas.microsoft.com/office/2006/metadata/properties" xmlns:ns2="8f98bae5-a605-4eed-a871-1ef8b53b6521" xmlns:ns3="d612c6d0-d459-443a-b239-e989686eeb22" targetNamespace="http://schemas.microsoft.com/office/2006/metadata/properties" ma:root="true" ma:fieldsID="bcd50d64d1e5d885818b41a1a9a018e5" ns2:_="" ns3:_="">
    <xsd:import namespace="8f98bae5-a605-4eed-a871-1ef8b53b6521"/>
    <xsd:import namespace="d612c6d0-d459-443a-b239-e989686eeb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8bae5-a605-4eed-a871-1ef8b53b6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74a9f3f-c33f-43ed-8ee9-80d136ec9d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c6d0-d459-443a-b239-e989686eeb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e05a909-feee-4072-9d34-15c14fed7c71}" ma:internalName="TaxCatchAll" ma:showField="CatchAllData" ma:web="d612c6d0-d459-443a-b239-e989686eeb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40049-AB81-463A-8E6E-69963F34D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98bae5-a605-4eed-a871-1ef8b53b6521"/>
    <ds:schemaRef ds:uri="d612c6d0-d459-443a-b239-e989686eeb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CF809A-B28C-4262-86C2-4353D47256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LSL POWERPOINT TEMPLATE 2023</Template>
  <TotalTime>238</TotalTime>
  <Words>385</Words>
  <Application>Microsoft Office PowerPoint</Application>
  <PresentationFormat>Widescreen</PresentationFormat>
  <Paragraphs>79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system-ui</vt:lpstr>
      <vt:lpstr>LSL POWERPOINT TEMPLATE 2023</vt:lpstr>
      <vt:lpstr>Sacramento Transportation Authority ITOC</vt:lpstr>
      <vt:lpstr>Firm History &amp; Background</vt:lpstr>
      <vt:lpstr>Firm Experience</vt:lpstr>
      <vt:lpstr>Engagement Purpose</vt:lpstr>
      <vt:lpstr>Performance Audit vs. AUP</vt:lpstr>
      <vt:lpstr>What Type of Engagement is this?</vt:lpstr>
      <vt:lpstr>Benefits of an AUP</vt:lpstr>
      <vt:lpstr>Why LSL?</vt:lpstr>
      <vt:lpstr>Questions</vt:lpstr>
      <vt:lpstr>www.lslcpas.com  contact.us@lslcpas.com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Cami Jacob</dc:creator>
  <cp:lastModifiedBy>Dustin Purinton</cp:lastModifiedBy>
  <cp:revision>2</cp:revision>
  <dcterms:created xsi:type="dcterms:W3CDTF">2023-02-24T20:39:05Z</dcterms:created>
  <dcterms:modified xsi:type="dcterms:W3CDTF">2024-02-28T21:10:44Z</dcterms:modified>
</cp:coreProperties>
</file>