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5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2.xml" ContentType="application/vnd.openxmlformats-officedocument.drawingml.chartshapes+xml"/>
  <Override PartName="/ppt/notesSlides/notesSlide6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5"/>
  </p:notesMasterIdLst>
  <p:sldIdLst>
    <p:sldId id="262" r:id="rId5"/>
    <p:sldId id="270" r:id="rId6"/>
    <p:sldId id="271" r:id="rId7"/>
    <p:sldId id="269" r:id="rId8"/>
    <p:sldId id="266" r:id="rId9"/>
    <p:sldId id="265" r:id="rId10"/>
    <p:sldId id="272" r:id="rId11"/>
    <p:sldId id="267" r:id="rId12"/>
    <p:sldId id="268" r:id="rId13"/>
    <p:sldId id="256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D2EED69-DAFA-F37C-61A9-D5D24325E28C}" name="Dustin Purinton" initials="DP" userId="S::dustin@sacta.org::89a6b85a-7965-44b2-9d2f-894320469121" providerId="AD"/>
  <p188:author id="{FEBD59B0-178D-D9B8-6701-8E557122B75B}" name="Jennifer Doll" initials="JD" userId="S::jennifer@sacta.org::3e6dc714-053a-4d25-81b8-b813f5039050" providerId="AD"/>
  <p188:author id="{BFD135E8-2586-4E38-5CCB-E6693BBF6F8D}" name="Kevin Bewsey" initials="KB" userId="S::kevin@sacta.org::617be78e-c4b4-46ea-8948-aecd8126a3af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F3C75"/>
    <a:srgbClr val="202074"/>
    <a:srgbClr val="F584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1" d="100"/>
          <a:sy n="101" d="100"/>
        </p:scale>
        <p:origin x="2484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microsoft.com/office/2018/10/relationships/authors" Target="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evin Bewsey" userId="617be78e-c4b4-46ea-8948-aecd8126a3af" providerId="ADAL" clId="{A00936E3-0E1E-430B-8BAE-6402F87CA7B8}"/>
    <pc:docChg chg="undo redo custSel modSld">
      <pc:chgData name="Kevin Bewsey" userId="617be78e-c4b4-46ea-8948-aecd8126a3af" providerId="ADAL" clId="{A00936E3-0E1E-430B-8BAE-6402F87CA7B8}" dt="2024-05-14T17:59:17.769" v="545" actId="27918"/>
      <pc:docMkLst>
        <pc:docMk/>
      </pc:docMkLst>
      <pc:sldChg chg="modSp">
        <pc:chgData name="Kevin Bewsey" userId="617be78e-c4b4-46ea-8948-aecd8126a3af" providerId="ADAL" clId="{A00936E3-0E1E-430B-8BAE-6402F87CA7B8}" dt="2024-05-06T20:49:38.178" v="256" actId="20577"/>
        <pc:sldMkLst>
          <pc:docMk/>
          <pc:sldMk cId="3685807887" sldId="265"/>
        </pc:sldMkLst>
        <pc:graphicFrameChg chg="mod">
          <ac:chgData name="Kevin Bewsey" userId="617be78e-c4b4-46ea-8948-aecd8126a3af" providerId="ADAL" clId="{A00936E3-0E1E-430B-8BAE-6402F87CA7B8}" dt="2024-05-06T20:49:38.178" v="256" actId="20577"/>
          <ac:graphicFrameMkLst>
            <pc:docMk/>
            <pc:sldMk cId="3685807887" sldId="265"/>
            <ac:graphicFrameMk id="15" creationId="{B95C3653-5D4C-53F8-2C9E-2F9003C9B95C}"/>
          </ac:graphicFrameMkLst>
        </pc:graphicFrameChg>
      </pc:sldChg>
      <pc:sldChg chg="modSp mod">
        <pc:chgData name="Kevin Bewsey" userId="617be78e-c4b4-46ea-8948-aecd8126a3af" providerId="ADAL" clId="{A00936E3-0E1E-430B-8BAE-6402F87CA7B8}" dt="2024-05-14T17:59:17.769" v="545" actId="27918"/>
        <pc:sldMkLst>
          <pc:docMk/>
          <pc:sldMk cId="3167381238" sldId="269"/>
        </pc:sldMkLst>
        <pc:graphicFrameChg chg="mod">
          <ac:chgData name="Kevin Bewsey" userId="617be78e-c4b4-46ea-8948-aecd8126a3af" providerId="ADAL" clId="{A00936E3-0E1E-430B-8BAE-6402F87CA7B8}" dt="2024-05-06T20:37:31.900" v="163" actId="1076"/>
          <ac:graphicFrameMkLst>
            <pc:docMk/>
            <pc:sldMk cId="3167381238" sldId="269"/>
            <ac:graphicFrameMk id="6" creationId="{0926E574-B0DC-3DB1-24A0-B4B07E2B1FC9}"/>
          </ac:graphicFrameMkLst>
        </pc:graphicFrameChg>
      </pc:sldChg>
      <pc:sldChg chg="addSp delSp modSp mod">
        <pc:chgData name="Kevin Bewsey" userId="617be78e-c4b4-46ea-8948-aecd8126a3af" providerId="ADAL" clId="{A00936E3-0E1E-430B-8BAE-6402F87CA7B8}" dt="2024-05-06T20:38:29.967" v="164" actId="1038"/>
        <pc:sldMkLst>
          <pc:docMk/>
          <pc:sldMk cId="4051956351" sldId="271"/>
        </pc:sldMkLst>
        <pc:spChg chg="add mod topLvl">
          <ac:chgData name="Kevin Bewsey" userId="617be78e-c4b4-46ea-8948-aecd8126a3af" providerId="ADAL" clId="{A00936E3-0E1E-430B-8BAE-6402F87CA7B8}" dt="2024-05-06T20:22:17.433" v="130" actId="164"/>
          <ac:spMkLst>
            <pc:docMk/>
            <pc:sldMk cId="4051956351" sldId="271"/>
            <ac:spMk id="19" creationId="{58F187C5-19FC-EBC9-2052-5AA8CDA49248}"/>
          </ac:spMkLst>
        </pc:spChg>
        <pc:spChg chg="add mod">
          <ac:chgData name="Kevin Bewsey" userId="617be78e-c4b4-46ea-8948-aecd8126a3af" providerId="ADAL" clId="{A00936E3-0E1E-430B-8BAE-6402F87CA7B8}" dt="2024-05-06T20:22:20.486" v="132"/>
          <ac:spMkLst>
            <pc:docMk/>
            <pc:sldMk cId="4051956351" sldId="271"/>
            <ac:spMk id="23" creationId="{24489B01-8120-0DDF-6952-138AF5DE5172}"/>
          </ac:spMkLst>
        </pc:spChg>
        <pc:spChg chg="mod">
          <ac:chgData name="Kevin Bewsey" userId="617be78e-c4b4-46ea-8948-aecd8126a3af" providerId="ADAL" clId="{A00936E3-0E1E-430B-8BAE-6402F87CA7B8}" dt="2024-05-06T20:23:15.245" v="150" actId="1076"/>
          <ac:spMkLst>
            <pc:docMk/>
            <pc:sldMk cId="4051956351" sldId="271"/>
            <ac:spMk id="26" creationId="{F1500D5D-BBED-7ABC-C92E-F4ECE309FBDB}"/>
          </ac:spMkLst>
        </pc:spChg>
        <pc:spChg chg="mod">
          <ac:chgData name="Kevin Bewsey" userId="617be78e-c4b4-46ea-8948-aecd8126a3af" providerId="ADAL" clId="{A00936E3-0E1E-430B-8BAE-6402F87CA7B8}" dt="2024-05-06T20:23:47.052" v="158" actId="1076"/>
          <ac:spMkLst>
            <pc:docMk/>
            <pc:sldMk cId="4051956351" sldId="271"/>
            <ac:spMk id="29" creationId="{351A8A00-E089-82C1-8C5C-E9591257D12C}"/>
          </ac:spMkLst>
        </pc:spChg>
        <pc:grpChg chg="add del mod">
          <ac:chgData name="Kevin Bewsey" userId="617be78e-c4b4-46ea-8948-aecd8126a3af" providerId="ADAL" clId="{A00936E3-0E1E-430B-8BAE-6402F87CA7B8}" dt="2024-05-06T20:20:35.804" v="106" actId="165"/>
          <ac:grpSpMkLst>
            <pc:docMk/>
            <pc:sldMk cId="4051956351" sldId="271"/>
            <ac:grpSpMk id="20" creationId="{48D3F2F8-4E24-4ED6-C684-6830732E88C3}"/>
          </ac:grpSpMkLst>
        </pc:grpChg>
        <pc:grpChg chg="add mod">
          <ac:chgData name="Kevin Bewsey" userId="617be78e-c4b4-46ea-8948-aecd8126a3af" providerId="ADAL" clId="{A00936E3-0E1E-430B-8BAE-6402F87CA7B8}" dt="2024-05-06T20:38:29.967" v="164" actId="1038"/>
          <ac:grpSpMkLst>
            <pc:docMk/>
            <pc:sldMk cId="4051956351" sldId="271"/>
            <ac:grpSpMk id="22" creationId="{29E8A4CC-28EE-A030-097B-D009F9B1150A}"/>
          </ac:grpSpMkLst>
        </pc:grpChg>
        <pc:grpChg chg="add del mod">
          <ac:chgData name="Kevin Bewsey" userId="617be78e-c4b4-46ea-8948-aecd8126a3af" providerId="ADAL" clId="{A00936E3-0E1E-430B-8BAE-6402F87CA7B8}" dt="2024-05-06T20:24:08.572" v="159" actId="478"/>
          <ac:grpSpMkLst>
            <pc:docMk/>
            <pc:sldMk cId="4051956351" sldId="271"/>
            <ac:grpSpMk id="24" creationId="{0D2006DC-77BE-0AB6-3756-D39CDB3CAD64}"/>
          </ac:grpSpMkLst>
        </pc:grpChg>
        <pc:grpChg chg="add del mod">
          <ac:chgData name="Kevin Bewsey" userId="617be78e-c4b4-46ea-8948-aecd8126a3af" providerId="ADAL" clId="{A00936E3-0E1E-430B-8BAE-6402F87CA7B8}" dt="2024-05-06T20:24:10.801" v="160" actId="478"/>
          <ac:grpSpMkLst>
            <pc:docMk/>
            <pc:sldMk cId="4051956351" sldId="271"/>
            <ac:grpSpMk id="27" creationId="{05CD01D9-E75E-B839-AFC7-9BADD48DB786}"/>
          </ac:grpSpMkLst>
        </pc:grpChg>
        <pc:picChg chg="add del mod">
          <ac:chgData name="Kevin Bewsey" userId="617be78e-c4b4-46ea-8948-aecd8126a3af" providerId="ADAL" clId="{A00936E3-0E1E-430B-8BAE-6402F87CA7B8}" dt="2024-05-06T20:09:53.415" v="5" actId="478"/>
          <ac:picMkLst>
            <pc:docMk/>
            <pc:sldMk cId="4051956351" sldId="271"/>
            <ac:picMk id="9" creationId="{D878481B-8C96-52D6-5A3E-7680CB6D0733}"/>
          </ac:picMkLst>
        </pc:picChg>
        <pc:picChg chg="add del mod">
          <ac:chgData name="Kevin Bewsey" userId="617be78e-c4b4-46ea-8948-aecd8126a3af" providerId="ADAL" clId="{A00936E3-0E1E-430B-8BAE-6402F87CA7B8}" dt="2024-05-06T20:20:09.577" v="102" actId="478"/>
          <ac:picMkLst>
            <pc:docMk/>
            <pc:sldMk cId="4051956351" sldId="271"/>
            <ac:picMk id="13" creationId="{8CD75A78-F2AE-17E3-7C0C-F71C6DF10E54}"/>
          </ac:picMkLst>
        </pc:picChg>
        <pc:picChg chg="add del mod">
          <ac:chgData name="Kevin Bewsey" userId="617be78e-c4b4-46ea-8948-aecd8126a3af" providerId="ADAL" clId="{A00936E3-0E1E-430B-8BAE-6402F87CA7B8}" dt="2024-05-06T20:22:09.279" v="129" actId="478"/>
          <ac:picMkLst>
            <pc:docMk/>
            <pc:sldMk cId="4051956351" sldId="271"/>
            <ac:picMk id="16" creationId="{505230D6-7E80-0213-3069-10348A8BEC73}"/>
          </ac:picMkLst>
        </pc:picChg>
        <pc:picChg chg="add del mod topLvl">
          <ac:chgData name="Kevin Bewsey" userId="617be78e-c4b4-46ea-8948-aecd8126a3af" providerId="ADAL" clId="{A00936E3-0E1E-430B-8BAE-6402F87CA7B8}" dt="2024-05-06T20:22:17.433" v="130" actId="164"/>
          <ac:picMkLst>
            <pc:docMk/>
            <pc:sldMk cId="4051956351" sldId="271"/>
            <ac:picMk id="18" creationId="{4222C3B6-4FA5-2D8F-11A2-437FA621DCFF}"/>
          </ac:picMkLst>
        </pc:picChg>
        <pc:picChg chg="add mod">
          <ac:chgData name="Kevin Bewsey" userId="617be78e-c4b4-46ea-8948-aecd8126a3af" providerId="ADAL" clId="{A00936E3-0E1E-430B-8BAE-6402F87CA7B8}" dt="2024-05-06T20:21:19.255" v="117" actId="571"/>
          <ac:picMkLst>
            <pc:docMk/>
            <pc:sldMk cId="4051956351" sldId="271"/>
            <ac:picMk id="21" creationId="{E64D5738-CC64-6D7F-8ABF-1FFED7F8F7B2}"/>
          </ac:picMkLst>
        </pc:picChg>
        <pc:picChg chg="mod">
          <ac:chgData name="Kevin Bewsey" userId="617be78e-c4b4-46ea-8948-aecd8126a3af" providerId="ADAL" clId="{A00936E3-0E1E-430B-8BAE-6402F87CA7B8}" dt="2024-05-06T20:22:28.033" v="133"/>
          <ac:picMkLst>
            <pc:docMk/>
            <pc:sldMk cId="4051956351" sldId="271"/>
            <ac:picMk id="25" creationId="{5B5D10F5-4973-85A8-D5B7-CCB8D9F70C4F}"/>
          </ac:picMkLst>
        </pc:picChg>
        <pc:picChg chg="mod">
          <ac:chgData name="Kevin Bewsey" userId="617be78e-c4b4-46ea-8948-aecd8126a3af" providerId="ADAL" clId="{A00936E3-0E1E-430B-8BAE-6402F87CA7B8}" dt="2024-05-06T20:22:29.420" v="134"/>
          <ac:picMkLst>
            <pc:docMk/>
            <pc:sldMk cId="4051956351" sldId="271"/>
            <ac:picMk id="28" creationId="{3EFD9577-EEE3-8723-BAD1-80A1E872A9DB}"/>
          </ac:picMkLst>
        </pc:picChg>
      </pc:sldChg>
      <pc:sldChg chg="delSp modSp mod delCm">
        <pc:chgData name="Kevin Bewsey" userId="617be78e-c4b4-46ea-8948-aecd8126a3af" providerId="ADAL" clId="{A00936E3-0E1E-430B-8BAE-6402F87CA7B8}" dt="2024-05-06T21:12:17.386" v="544"/>
        <pc:sldMkLst>
          <pc:docMk/>
          <pc:sldMk cId="2458102494" sldId="272"/>
        </pc:sldMkLst>
        <pc:spChg chg="mod">
          <ac:chgData name="Kevin Bewsey" userId="617be78e-c4b4-46ea-8948-aecd8126a3af" providerId="ADAL" clId="{A00936E3-0E1E-430B-8BAE-6402F87CA7B8}" dt="2024-05-06T20:49:31.436" v="255" actId="20577"/>
          <ac:spMkLst>
            <pc:docMk/>
            <pc:sldMk cId="2458102494" sldId="272"/>
            <ac:spMk id="4" creationId="{7E37EC65-5CDD-4057-7706-8094F988A3A7}"/>
          </ac:spMkLst>
        </pc:spChg>
        <pc:spChg chg="del">
          <ac:chgData name="Kevin Bewsey" userId="617be78e-c4b4-46ea-8948-aecd8126a3af" providerId="ADAL" clId="{A00936E3-0E1E-430B-8BAE-6402F87CA7B8}" dt="2024-05-06T21:02:34.471" v="507" actId="478"/>
          <ac:spMkLst>
            <pc:docMk/>
            <pc:sldMk cId="2458102494" sldId="272"/>
            <ac:spMk id="6" creationId="{ADA19C78-DC90-9ED6-BF0E-BD991D13B1AE}"/>
          </ac:spMkLst>
        </pc:spChg>
        <pc:spChg chg="mod">
          <ac:chgData name="Kevin Bewsey" userId="617be78e-c4b4-46ea-8948-aecd8126a3af" providerId="ADAL" clId="{A00936E3-0E1E-430B-8BAE-6402F87CA7B8}" dt="2024-05-06T21:02:41.255" v="509" actId="1076"/>
          <ac:spMkLst>
            <pc:docMk/>
            <pc:sldMk cId="2458102494" sldId="272"/>
            <ac:spMk id="11" creationId="{680D8E27-986F-3BEF-8E48-B6F44511598A}"/>
          </ac:spMkLst>
        </pc:spChg>
        <pc:graphicFrameChg chg="mod">
          <ac:chgData name="Kevin Bewsey" userId="617be78e-c4b4-46ea-8948-aecd8126a3af" providerId="ADAL" clId="{A00936E3-0E1E-430B-8BAE-6402F87CA7B8}" dt="2024-05-06T21:07:12.514" v="543" actId="20577"/>
          <ac:graphicFrameMkLst>
            <pc:docMk/>
            <pc:sldMk cId="2458102494" sldId="272"/>
            <ac:graphicFrameMk id="15" creationId="{B95C3653-5D4C-53F8-2C9E-2F9003C9B95C}"/>
          </ac:graphicFrameMkLst>
        </pc:graphicFrameChg>
        <pc:picChg chg="del">
          <ac:chgData name="Kevin Bewsey" userId="617be78e-c4b4-46ea-8948-aecd8126a3af" providerId="ADAL" clId="{A00936E3-0E1E-430B-8BAE-6402F87CA7B8}" dt="2024-05-06T21:02:36.240" v="508" actId="478"/>
          <ac:picMkLst>
            <pc:docMk/>
            <pc:sldMk cId="2458102494" sldId="272"/>
            <ac:picMk id="5" creationId="{8ABC6E1E-9A7E-D3D3-6AD6-B0F25517DED9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Kevin Bewsey" userId="617be78e-c4b4-46ea-8948-aecd8126a3af" providerId="ADAL" clId="{A00936E3-0E1E-430B-8BAE-6402F87CA7B8}" dt="2024-05-06T21:12:17.386" v="544"/>
              <pc2:cmMkLst xmlns:pc2="http://schemas.microsoft.com/office/powerpoint/2019/9/main/command">
                <pc:docMk/>
                <pc:sldMk cId="2458102494" sldId="272"/>
                <pc2:cmMk id="{335983A9-CEC3-4763-8A08-5E5C9F2942CD}"/>
              </pc2:cmMkLst>
            </pc226:cmChg>
          </p:ext>
        </pc:extLst>
      </pc:sldChg>
    </pc:docChg>
  </pc:docChgLst>
  <pc:docChgLst>
    <pc:chgData name="Dustin Purinton" userId="89a6b85a-7965-44b2-9d2f-894320469121" providerId="ADAL" clId="{1CBE246D-8B79-450A-A768-A15CC220A534}"/>
    <pc:docChg chg="undo redo custSel addSld delSld modSld sldOrd">
      <pc:chgData name="Dustin Purinton" userId="89a6b85a-7965-44b2-9d2f-894320469121" providerId="ADAL" clId="{1CBE246D-8B79-450A-A768-A15CC220A534}" dt="2024-04-17T19:14:01.199" v="1870"/>
      <pc:docMkLst>
        <pc:docMk/>
      </pc:docMkLst>
      <pc:sldChg chg="modSp mod">
        <pc:chgData name="Dustin Purinton" userId="89a6b85a-7965-44b2-9d2f-894320469121" providerId="ADAL" clId="{1CBE246D-8B79-450A-A768-A15CC220A534}" dt="2024-04-03T19:54:14.479" v="1606" actId="20577"/>
        <pc:sldMkLst>
          <pc:docMk/>
          <pc:sldMk cId="2707721532" sldId="256"/>
        </pc:sldMkLst>
        <pc:spChg chg="mod">
          <ac:chgData name="Dustin Purinton" userId="89a6b85a-7965-44b2-9d2f-894320469121" providerId="ADAL" clId="{1CBE246D-8B79-450A-A768-A15CC220A534}" dt="2024-04-03T19:54:14.479" v="1606" actId="20577"/>
          <ac:spMkLst>
            <pc:docMk/>
            <pc:sldMk cId="2707721532" sldId="256"/>
            <ac:spMk id="2" creationId="{556D3A01-E05A-C5B0-15A1-00A899D0FF0F}"/>
          </ac:spMkLst>
        </pc:spChg>
      </pc:sldChg>
      <pc:sldChg chg="del">
        <pc:chgData name="Dustin Purinton" userId="89a6b85a-7965-44b2-9d2f-894320469121" providerId="ADAL" clId="{1CBE246D-8B79-450A-A768-A15CC220A534}" dt="2024-04-03T19:54:21.604" v="1607" actId="2696"/>
        <pc:sldMkLst>
          <pc:docMk/>
          <pc:sldMk cId="2048744615" sldId="257"/>
        </pc:sldMkLst>
      </pc:sldChg>
      <pc:sldChg chg="del">
        <pc:chgData name="Dustin Purinton" userId="89a6b85a-7965-44b2-9d2f-894320469121" providerId="ADAL" clId="{1CBE246D-8B79-450A-A768-A15CC220A534}" dt="2024-04-03T19:54:21.604" v="1607" actId="2696"/>
        <pc:sldMkLst>
          <pc:docMk/>
          <pc:sldMk cId="2034772245" sldId="258"/>
        </pc:sldMkLst>
      </pc:sldChg>
      <pc:sldChg chg="del">
        <pc:chgData name="Dustin Purinton" userId="89a6b85a-7965-44b2-9d2f-894320469121" providerId="ADAL" clId="{1CBE246D-8B79-450A-A768-A15CC220A534}" dt="2024-04-03T19:54:21.604" v="1607" actId="2696"/>
        <pc:sldMkLst>
          <pc:docMk/>
          <pc:sldMk cId="1549888893" sldId="259"/>
        </pc:sldMkLst>
      </pc:sldChg>
      <pc:sldChg chg="addSp delSp modSp del mod">
        <pc:chgData name="Dustin Purinton" userId="89a6b85a-7965-44b2-9d2f-894320469121" providerId="ADAL" clId="{1CBE246D-8B79-450A-A768-A15CC220A534}" dt="2024-04-17T19:09:27.760" v="1821" actId="2696"/>
        <pc:sldMkLst>
          <pc:docMk/>
          <pc:sldMk cId="347998531" sldId="260"/>
        </pc:sldMkLst>
        <pc:spChg chg="mod">
          <ac:chgData name="Dustin Purinton" userId="89a6b85a-7965-44b2-9d2f-894320469121" providerId="ADAL" clId="{1CBE246D-8B79-450A-A768-A15CC220A534}" dt="2024-04-03T19:03:43.571" v="56" actId="20577"/>
          <ac:spMkLst>
            <pc:docMk/>
            <pc:sldMk cId="347998531" sldId="260"/>
            <ac:spMk id="4" creationId="{7E37EC65-5CDD-4057-7706-8094F988A3A7}"/>
          </ac:spMkLst>
        </pc:spChg>
        <pc:spChg chg="del mod">
          <ac:chgData name="Dustin Purinton" userId="89a6b85a-7965-44b2-9d2f-894320469121" providerId="ADAL" clId="{1CBE246D-8B79-450A-A768-A15CC220A534}" dt="2024-04-03T19:03:52.306" v="60" actId="478"/>
          <ac:spMkLst>
            <pc:docMk/>
            <pc:sldMk cId="347998531" sldId="260"/>
            <ac:spMk id="6" creationId="{EA76A19A-518B-9794-CACA-EF9F5002D42D}"/>
          </ac:spMkLst>
        </pc:spChg>
        <pc:spChg chg="add del mod">
          <ac:chgData name="Dustin Purinton" userId="89a6b85a-7965-44b2-9d2f-894320469121" providerId="ADAL" clId="{1CBE246D-8B79-450A-A768-A15CC220A534}" dt="2024-04-03T19:03:56.226" v="61" actId="478"/>
          <ac:spMkLst>
            <pc:docMk/>
            <pc:sldMk cId="347998531" sldId="260"/>
            <ac:spMk id="13" creationId="{111AD328-0093-9AF1-A1E1-086CF7CCFE7B}"/>
          </ac:spMkLst>
        </pc:spChg>
        <pc:spChg chg="del">
          <ac:chgData name="Dustin Purinton" userId="89a6b85a-7965-44b2-9d2f-894320469121" providerId="ADAL" clId="{1CBE246D-8B79-450A-A768-A15CC220A534}" dt="2024-04-03T19:03:58.251" v="62" actId="478"/>
          <ac:spMkLst>
            <pc:docMk/>
            <pc:sldMk cId="347998531" sldId="260"/>
            <ac:spMk id="15" creationId="{A4B9BBAB-4144-7A74-87BB-3E461C0031B5}"/>
          </ac:spMkLst>
        </pc:spChg>
        <pc:spChg chg="add mod">
          <ac:chgData name="Dustin Purinton" userId="89a6b85a-7965-44b2-9d2f-894320469121" providerId="ADAL" clId="{1CBE246D-8B79-450A-A768-A15CC220A534}" dt="2024-04-03T19:04:02.342" v="65"/>
          <ac:spMkLst>
            <pc:docMk/>
            <pc:sldMk cId="347998531" sldId="260"/>
            <ac:spMk id="17" creationId="{4D3EB083-7DBD-3482-67A8-174A31B01F67}"/>
          </ac:spMkLst>
        </pc:spChg>
        <pc:spChg chg="add mod">
          <ac:chgData name="Dustin Purinton" userId="89a6b85a-7965-44b2-9d2f-894320469121" providerId="ADAL" clId="{1CBE246D-8B79-450A-A768-A15CC220A534}" dt="2024-04-03T19:04:02.342" v="65"/>
          <ac:spMkLst>
            <pc:docMk/>
            <pc:sldMk cId="347998531" sldId="260"/>
            <ac:spMk id="18" creationId="{458C7049-43B4-1235-0084-8DFB446E4936}"/>
          </ac:spMkLst>
        </pc:spChg>
        <pc:grpChg chg="add mod">
          <ac:chgData name="Dustin Purinton" userId="89a6b85a-7965-44b2-9d2f-894320469121" providerId="ADAL" clId="{1CBE246D-8B79-450A-A768-A15CC220A534}" dt="2024-04-03T19:04:02.342" v="65"/>
          <ac:grpSpMkLst>
            <pc:docMk/>
            <pc:sldMk cId="347998531" sldId="260"/>
            <ac:grpSpMk id="16" creationId="{4565BE9C-9B91-D0AC-EAA8-95803B331DC0}"/>
          </ac:grpSpMkLst>
        </pc:grpChg>
        <pc:graphicFrameChg chg="add mod">
          <ac:chgData name="Dustin Purinton" userId="89a6b85a-7965-44b2-9d2f-894320469121" providerId="ADAL" clId="{1CBE246D-8B79-450A-A768-A15CC220A534}" dt="2024-04-03T19:04:10.630" v="68" actId="14100"/>
          <ac:graphicFrameMkLst>
            <pc:docMk/>
            <pc:sldMk cId="347998531" sldId="260"/>
            <ac:graphicFrameMk id="19" creationId="{F1437215-D58B-96D7-754F-F75BE70F0153}"/>
          </ac:graphicFrameMkLst>
        </pc:graphicFrameChg>
        <pc:picChg chg="del">
          <ac:chgData name="Dustin Purinton" userId="89a6b85a-7965-44b2-9d2f-894320469121" providerId="ADAL" clId="{1CBE246D-8B79-450A-A768-A15CC220A534}" dt="2024-04-03T19:03:48.779" v="57" actId="478"/>
          <ac:picMkLst>
            <pc:docMk/>
            <pc:sldMk cId="347998531" sldId="260"/>
            <ac:picMk id="5" creationId="{9770488A-9CDD-FFB2-1F29-F25EE0F2BD5D}"/>
          </ac:picMkLst>
        </pc:picChg>
        <pc:picChg chg="del">
          <ac:chgData name="Dustin Purinton" userId="89a6b85a-7965-44b2-9d2f-894320469121" providerId="ADAL" clId="{1CBE246D-8B79-450A-A768-A15CC220A534}" dt="2024-04-03T19:03:59.560" v="63" actId="478"/>
          <ac:picMkLst>
            <pc:docMk/>
            <pc:sldMk cId="347998531" sldId="260"/>
            <ac:picMk id="9" creationId="{E725B11A-3787-585A-2E75-9FE67B86A5D8}"/>
          </ac:picMkLst>
        </pc:picChg>
      </pc:sldChg>
      <pc:sldChg chg="del">
        <pc:chgData name="Dustin Purinton" userId="89a6b85a-7965-44b2-9d2f-894320469121" providerId="ADAL" clId="{1CBE246D-8B79-450A-A768-A15CC220A534}" dt="2024-04-03T19:54:21.604" v="1607" actId="2696"/>
        <pc:sldMkLst>
          <pc:docMk/>
          <pc:sldMk cId="3791791272" sldId="261"/>
        </pc:sldMkLst>
      </pc:sldChg>
      <pc:sldChg chg="modSp mod">
        <pc:chgData name="Dustin Purinton" userId="89a6b85a-7965-44b2-9d2f-894320469121" providerId="ADAL" clId="{1CBE246D-8B79-450A-A768-A15CC220A534}" dt="2024-04-03T19:03:15.398" v="45" actId="27636"/>
        <pc:sldMkLst>
          <pc:docMk/>
          <pc:sldMk cId="2859466551" sldId="262"/>
        </pc:sldMkLst>
        <pc:spChg chg="mod">
          <ac:chgData name="Dustin Purinton" userId="89a6b85a-7965-44b2-9d2f-894320469121" providerId="ADAL" clId="{1CBE246D-8B79-450A-A768-A15CC220A534}" dt="2024-04-03T19:03:06.053" v="38" actId="20577"/>
          <ac:spMkLst>
            <pc:docMk/>
            <pc:sldMk cId="2859466551" sldId="262"/>
            <ac:spMk id="2" creationId="{556D3A01-E05A-C5B0-15A1-00A899D0FF0F}"/>
          </ac:spMkLst>
        </pc:spChg>
        <pc:spChg chg="mod">
          <ac:chgData name="Dustin Purinton" userId="89a6b85a-7965-44b2-9d2f-894320469121" providerId="ADAL" clId="{1CBE246D-8B79-450A-A768-A15CC220A534}" dt="2024-04-03T19:03:15.398" v="45" actId="27636"/>
          <ac:spMkLst>
            <pc:docMk/>
            <pc:sldMk cId="2859466551" sldId="262"/>
            <ac:spMk id="3" creationId="{1F5A2973-1BA8-7FCD-BC29-D77FF06050F1}"/>
          </ac:spMkLst>
        </pc:spChg>
      </pc:sldChg>
      <pc:sldChg chg="del">
        <pc:chgData name="Dustin Purinton" userId="89a6b85a-7965-44b2-9d2f-894320469121" providerId="ADAL" clId="{1CBE246D-8B79-450A-A768-A15CC220A534}" dt="2024-04-03T19:54:21.604" v="1607" actId="2696"/>
        <pc:sldMkLst>
          <pc:docMk/>
          <pc:sldMk cId="1549701630" sldId="263"/>
        </pc:sldMkLst>
      </pc:sldChg>
      <pc:sldChg chg="del">
        <pc:chgData name="Dustin Purinton" userId="89a6b85a-7965-44b2-9d2f-894320469121" providerId="ADAL" clId="{1CBE246D-8B79-450A-A768-A15CC220A534}" dt="2024-04-03T19:03:18.261" v="46" actId="2696"/>
        <pc:sldMkLst>
          <pc:docMk/>
          <pc:sldMk cId="1952187030" sldId="264"/>
        </pc:sldMkLst>
      </pc:sldChg>
      <pc:sldChg chg="addSp delSp modSp mod addCm">
        <pc:chgData name="Dustin Purinton" userId="89a6b85a-7965-44b2-9d2f-894320469121" providerId="ADAL" clId="{1CBE246D-8B79-450A-A768-A15CC220A534}" dt="2024-04-17T19:10:56.747" v="1835" actId="2711"/>
        <pc:sldMkLst>
          <pc:docMk/>
          <pc:sldMk cId="3685807887" sldId="265"/>
        </pc:sldMkLst>
        <pc:spChg chg="mod">
          <ac:chgData name="Dustin Purinton" userId="89a6b85a-7965-44b2-9d2f-894320469121" providerId="ADAL" clId="{1CBE246D-8B79-450A-A768-A15CC220A534}" dt="2024-04-17T19:10:56.747" v="1835" actId="2711"/>
          <ac:spMkLst>
            <pc:docMk/>
            <pc:sldMk cId="3685807887" sldId="265"/>
            <ac:spMk id="4" creationId="{7E37EC65-5CDD-4057-7706-8094F988A3A7}"/>
          </ac:spMkLst>
        </pc:spChg>
        <pc:spChg chg="del">
          <ac:chgData name="Dustin Purinton" userId="89a6b85a-7965-44b2-9d2f-894320469121" providerId="ADAL" clId="{1CBE246D-8B79-450A-A768-A15CC220A534}" dt="2024-04-03T19:04:42.101" v="97" actId="478"/>
          <ac:spMkLst>
            <pc:docMk/>
            <pc:sldMk cId="3685807887" sldId="265"/>
            <ac:spMk id="10" creationId="{E5C212C2-C01A-08E9-A87D-E380F66D76CD}"/>
          </ac:spMkLst>
        </pc:spChg>
        <pc:spChg chg="add del mod">
          <ac:chgData name="Dustin Purinton" userId="89a6b85a-7965-44b2-9d2f-894320469121" providerId="ADAL" clId="{1CBE246D-8B79-450A-A768-A15CC220A534}" dt="2024-04-03T19:04:43.356" v="98"/>
          <ac:spMkLst>
            <pc:docMk/>
            <pc:sldMk cId="3685807887" sldId="265"/>
            <ac:spMk id="13" creationId="{D4F7CA6B-C2B9-91E1-1EEF-36EBFBD94FC5}"/>
          </ac:spMkLst>
        </pc:spChg>
        <pc:graphicFrameChg chg="add mod">
          <ac:chgData name="Dustin Purinton" userId="89a6b85a-7965-44b2-9d2f-894320469121" providerId="ADAL" clId="{1CBE246D-8B79-450A-A768-A15CC220A534}" dt="2024-04-03T19:13:32.955" v="531"/>
          <ac:graphicFrameMkLst>
            <pc:docMk/>
            <pc:sldMk cId="3685807887" sldId="265"/>
            <ac:graphicFrameMk id="15" creationId="{B95C3653-5D4C-53F8-2C9E-2F9003C9B95C}"/>
          </ac:graphicFrameMkLst>
        </pc:graphicFrameChg>
        <pc:picChg chg="add del">
          <ac:chgData name="Dustin Purinton" userId="89a6b85a-7965-44b2-9d2f-894320469121" providerId="ADAL" clId="{1CBE246D-8B79-450A-A768-A15CC220A534}" dt="2024-04-17T19:06:41.928" v="1800" actId="22"/>
          <ac:picMkLst>
            <pc:docMk/>
            <pc:sldMk cId="3685807887" sldId="265"/>
            <ac:picMk id="10" creationId="{6C093B68-2019-59C8-C646-22F830C3B12E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Dustin Purinton" userId="89a6b85a-7965-44b2-9d2f-894320469121" providerId="ADAL" clId="{1CBE246D-8B79-450A-A768-A15CC220A534}" dt="2024-04-17T19:06:13.971" v="1798"/>
              <pc2:cmMkLst xmlns:pc2="http://schemas.microsoft.com/office/powerpoint/2019/9/main/command">
                <pc:docMk/>
                <pc:sldMk cId="3685807887" sldId="265"/>
                <pc2:cmMk id="{D0C98B82-FA7B-4008-A02F-2A337A317529}"/>
              </pc2:cmMkLst>
            </pc226:cmChg>
          </p:ext>
        </pc:extLst>
      </pc:sldChg>
      <pc:sldChg chg="addSp delSp modSp mod ord">
        <pc:chgData name="Dustin Purinton" userId="89a6b85a-7965-44b2-9d2f-894320469121" providerId="ADAL" clId="{1CBE246D-8B79-450A-A768-A15CC220A534}" dt="2024-04-17T19:10:42.286" v="1831" actId="255"/>
        <pc:sldMkLst>
          <pc:docMk/>
          <pc:sldMk cId="71336300" sldId="266"/>
        </pc:sldMkLst>
        <pc:spChg chg="del mod">
          <ac:chgData name="Dustin Purinton" userId="89a6b85a-7965-44b2-9d2f-894320469121" providerId="ADAL" clId="{1CBE246D-8B79-450A-A768-A15CC220A534}" dt="2024-04-03T19:15:49.985" v="593" actId="478"/>
          <ac:spMkLst>
            <pc:docMk/>
            <pc:sldMk cId="71336300" sldId="266"/>
            <ac:spMk id="2" creationId="{10215BE0-50FB-541A-0A6B-0DF69B86F393}"/>
          </ac:spMkLst>
        </pc:spChg>
        <pc:spChg chg="mod">
          <ac:chgData name="Dustin Purinton" userId="89a6b85a-7965-44b2-9d2f-894320469121" providerId="ADAL" clId="{1CBE246D-8B79-450A-A768-A15CC220A534}" dt="2024-04-03T19:20:53.769" v="1263" actId="14100"/>
          <ac:spMkLst>
            <pc:docMk/>
            <pc:sldMk cId="71336300" sldId="266"/>
            <ac:spMk id="7" creationId="{09BBD4A3-F929-2587-01A8-9A5D7FC9F15A}"/>
          </ac:spMkLst>
        </pc:spChg>
        <pc:spChg chg="mod">
          <ac:chgData name="Dustin Purinton" userId="89a6b85a-7965-44b2-9d2f-894320469121" providerId="ADAL" clId="{1CBE246D-8B79-450A-A768-A15CC220A534}" dt="2024-04-17T19:10:42.286" v="1831" actId="255"/>
          <ac:spMkLst>
            <pc:docMk/>
            <pc:sldMk cId="71336300" sldId="266"/>
            <ac:spMk id="16" creationId="{F7E220D5-AD8A-E4D6-E4F3-43B927AF0F7D}"/>
          </ac:spMkLst>
        </pc:spChg>
        <pc:graphicFrameChg chg="add del mod modGraphic">
          <ac:chgData name="Dustin Purinton" userId="89a6b85a-7965-44b2-9d2f-894320469121" providerId="ADAL" clId="{1CBE246D-8B79-450A-A768-A15CC220A534}" dt="2024-04-03T19:30:19.803" v="1564" actId="20577"/>
          <ac:graphicFrameMkLst>
            <pc:docMk/>
            <pc:sldMk cId="71336300" sldId="266"/>
            <ac:graphicFrameMk id="4" creationId="{5237273F-C51E-282E-2B98-086C463619BB}"/>
          </ac:graphicFrameMkLst>
        </pc:graphicFrameChg>
      </pc:sldChg>
      <pc:sldChg chg="addSp modSp mod">
        <pc:chgData name="Dustin Purinton" userId="89a6b85a-7965-44b2-9d2f-894320469121" providerId="ADAL" clId="{1CBE246D-8B79-450A-A768-A15CC220A534}" dt="2024-04-17T19:12:06.534" v="1864" actId="404"/>
        <pc:sldMkLst>
          <pc:docMk/>
          <pc:sldMk cId="3360434060" sldId="267"/>
        </pc:sldMkLst>
        <pc:spChg chg="mod">
          <ac:chgData name="Dustin Purinton" userId="89a6b85a-7965-44b2-9d2f-894320469121" providerId="ADAL" clId="{1CBE246D-8B79-450A-A768-A15CC220A534}" dt="2024-04-03T19:46:03.365" v="1565" actId="1076"/>
          <ac:spMkLst>
            <pc:docMk/>
            <pc:sldMk cId="3360434060" sldId="267"/>
            <ac:spMk id="2" creationId="{10215BE0-50FB-541A-0A6B-0DF69B86F393}"/>
          </ac:spMkLst>
        </pc:spChg>
        <pc:spChg chg="mod">
          <ac:chgData name="Dustin Purinton" userId="89a6b85a-7965-44b2-9d2f-894320469121" providerId="ADAL" clId="{1CBE246D-8B79-450A-A768-A15CC220A534}" dt="2024-04-17T19:12:06.534" v="1864" actId="404"/>
          <ac:spMkLst>
            <pc:docMk/>
            <pc:sldMk cId="3360434060" sldId="267"/>
            <ac:spMk id="16" creationId="{F7E220D5-AD8A-E4D6-E4F3-43B927AF0F7D}"/>
          </ac:spMkLst>
        </pc:spChg>
        <pc:graphicFrameChg chg="add mod">
          <ac:chgData name="Dustin Purinton" userId="89a6b85a-7965-44b2-9d2f-894320469121" providerId="ADAL" clId="{1CBE246D-8B79-450A-A768-A15CC220A534}" dt="2024-04-03T20:00:52.047" v="1673" actId="2085"/>
          <ac:graphicFrameMkLst>
            <pc:docMk/>
            <pc:sldMk cId="3360434060" sldId="267"/>
            <ac:graphicFrameMk id="4" creationId="{6A304901-7A6E-E4CC-A539-3870CDE84F57}"/>
          </ac:graphicFrameMkLst>
        </pc:graphicFrameChg>
      </pc:sldChg>
      <pc:sldChg chg="del">
        <pc:chgData name="Dustin Purinton" userId="89a6b85a-7965-44b2-9d2f-894320469121" providerId="ADAL" clId="{1CBE246D-8B79-450A-A768-A15CC220A534}" dt="2024-04-03T19:03:19.901" v="47" actId="2696"/>
        <pc:sldMkLst>
          <pc:docMk/>
          <pc:sldMk cId="930675167" sldId="268"/>
        </pc:sldMkLst>
      </pc:sldChg>
      <pc:sldChg chg="addSp delSp modSp add mod">
        <pc:chgData name="Dustin Purinton" userId="89a6b85a-7965-44b2-9d2f-894320469121" providerId="ADAL" clId="{1CBE246D-8B79-450A-A768-A15CC220A534}" dt="2024-04-17T19:12:11.678" v="1865" actId="404"/>
        <pc:sldMkLst>
          <pc:docMk/>
          <pc:sldMk cId="2421742067" sldId="268"/>
        </pc:sldMkLst>
        <pc:spChg chg="mod">
          <ac:chgData name="Dustin Purinton" userId="89a6b85a-7965-44b2-9d2f-894320469121" providerId="ADAL" clId="{1CBE246D-8B79-450A-A768-A15CC220A534}" dt="2024-04-17T19:12:11.678" v="1865" actId="404"/>
          <ac:spMkLst>
            <pc:docMk/>
            <pc:sldMk cId="2421742067" sldId="268"/>
            <ac:spMk id="16" creationId="{F7E220D5-AD8A-E4D6-E4F3-43B927AF0F7D}"/>
          </ac:spMkLst>
        </pc:spChg>
        <pc:graphicFrameChg chg="del">
          <ac:chgData name="Dustin Purinton" userId="89a6b85a-7965-44b2-9d2f-894320469121" providerId="ADAL" clId="{1CBE246D-8B79-450A-A768-A15CC220A534}" dt="2024-04-03T19:54:29.405" v="1609" actId="478"/>
          <ac:graphicFrameMkLst>
            <pc:docMk/>
            <pc:sldMk cId="2421742067" sldId="268"/>
            <ac:graphicFrameMk id="4" creationId="{6A304901-7A6E-E4CC-A539-3870CDE84F57}"/>
          </ac:graphicFrameMkLst>
        </pc:graphicFrameChg>
        <pc:graphicFrameChg chg="add mod">
          <ac:chgData name="Dustin Purinton" userId="89a6b85a-7965-44b2-9d2f-894320469121" providerId="ADAL" clId="{1CBE246D-8B79-450A-A768-A15CC220A534}" dt="2024-04-03T20:01:18.558" v="1675" actId="208"/>
          <ac:graphicFrameMkLst>
            <pc:docMk/>
            <pc:sldMk cId="2421742067" sldId="268"/>
            <ac:graphicFrameMk id="5" creationId="{78AF63BD-72EA-4E4B-AC67-7EF76E63C4B6}"/>
          </ac:graphicFrameMkLst>
        </pc:graphicFrameChg>
        <pc:cxnChg chg="add mod">
          <ac:chgData name="Dustin Purinton" userId="89a6b85a-7965-44b2-9d2f-894320469121" providerId="ADAL" clId="{1CBE246D-8B79-450A-A768-A15CC220A534}" dt="2024-04-03T19:55:29.642" v="1627"/>
          <ac:cxnSpMkLst>
            <pc:docMk/>
            <pc:sldMk cId="2421742067" sldId="268"/>
            <ac:cxnSpMk id="6" creationId="{09AB23FC-F6C1-A399-7A04-7E46DE5C6C8B}"/>
          </ac:cxnSpMkLst>
        </pc:cxnChg>
        <pc:cxnChg chg="add mod">
          <ac:chgData name="Dustin Purinton" userId="89a6b85a-7965-44b2-9d2f-894320469121" providerId="ADAL" clId="{1CBE246D-8B79-450A-A768-A15CC220A534}" dt="2024-04-03T19:58:22.381" v="1668" actId="1036"/>
          <ac:cxnSpMkLst>
            <pc:docMk/>
            <pc:sldMk cId="2421742067" sldId="268"/>
            <ac:cxnSpMk id="9" creationId="{09AB23FC-F6C1-A399-7A04-7E46DE5C6C8B}"/>
          </ac:cxnSpMkLst>
        </pc:cxnChg>
      </pc:sldChg>
      <pc:sldChg chg="del">
        <pc:chgData name="Dustin Purinton" userId="89a6b85a-7965-44b2-9d2f-894320469121" providerId="ADAL" clId="{1CBE246D-8B79-450A-A768-A15CC220A534}" dt="2024-04-03T19:03:21.398" v="48" actId="2696"/>
        <pc:sldMkLst>
          <pc:docMk/>
          <pc:sldMk cId="1846532861" sldId="269"/>
        </pc:sldMkLst>
      </pc:sldChg>
      <pc:sldChg chg="addSp delSp modSp add mod delCm">
        <pc:chgData name="Dustin Purinton" userId="89a6b85a-7965-44b2-9d2f-894320469121" providerId="ADAL" clId="{1CBE246D-8B79-450A-A768-A15CC220A534}" dt="2024-04-17T19:10:29.069" v="1828" actId="2711"/>
        <pc:sldMkLst>
          <pc:docMk/>
          <pc:sldMk cId="3167381238" sldId="269"/>
        </pc:sldMkLst>
        <pc:spChg chg="mod">
          <ac:chgData name="Dustin Purinton" userId="89a6b85a-7965-44b2-9d2f-894320469121" providerId="ADAL" clId="{1CBE246D-8B79-450A-A768-A15CC220A534}" dt="2024-04-17T19:10:29.069" v="1828" actId="2711"/>
          <ac:spMkLst>
            <pc:docMk/>
            <pc:sldMk cId="3167381238" sldId="269"/>
            <ac:spMk id="4" creationId="{7E37EC65-5CDD-4057-7706-8094F988A3A7}"/>
          </ac:spMkLst>
        </pc:spChg>
        <pc:graphicFrameChg chg="add mod">
          <ac:chgData name="Dustin Purinton" userId="89a6b85a-7965-44b2-9d2f-894320469121" providerId="ADAL" clId="{1CBE246D-8B79-450A-A768-A15CC220A534}" dt="2024-04-09T23:22:09.966" v="1716"/>
          <ac:graphicFrameMkLst>
            <pc:docMk/>
            <pc:sldMk cId="3167381238" sldId="269"/>
            <ac:graphicFrameMk id="5" creationId="{0926E574-B0DC-3DB1-24A0-B4B07E2B1FC9}"/>
          </ac:graphicFrameMkLst>
        </pc:graphicFrameChg>
        <pc:graphicFrameChg chg="add mod">
          <ac:chgData name="Dustin Purinton" userId="89a6b85a-7965-44b2-9d2f-894320469121" providerId="ADAL" clId="{1CBE246D-8B79-450A-A768-A15CC220A534}" dt="2024-04-09T23:24:54.415" v="1795" actId="403"/>
          <ac:graphicFrameMkLst>
            <pc:docMk/>
            <pc:sldMk cId="3167381238" sldId="269"/>
            <ac:graphicFrameMk id="6" creationId="{0926E574-B0DC-3DB1-24A0-B4B07E2B1FC9}"/>
          </ac:graphicFrameMkLst>
        </pc:graphicFrameChg>
        <pc:graphicFrameChg chg="del mod">
          <ac:chgData name="Dustin Purinton" userId="89a6b85a-7965-44b2-9d2f-894320469121" providerId="ADAL" clId="{1CBE246D-8B79-450A-A768-A15CC220A534}" dt="2024-04-09T22:56:13.344" v="1678" actId="478"/>
          <ac:graphicFrameMkLst>
            <pc:docMk/>
            <pc:sldMk cId="3167381238" sldId="269"/>
            <ac:graphicFrameMk id="19" creationId="{F1437215-D58B-96D7-754F-F75BE70F0153}"/>
          </ac:graphicFrameMkLst>
        </pc:graphicFrame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Dustin Purinton" userId="89a6b85a-7965-44b2-9d2f-894320469121" providerId="ADAL" clId="{1CBE246D-8B79-450A-A768-A15CC220A534}" dt="2024-04-09T22:58:55.226" v="1698"/>
              <pc2:cmMkLst xmlns:pc2="http://schemas.microsoft.com/office/powerpoint/2019/9/main/command">
                <pc:docMk/>
                <pc:sldMk cId="3167381238" sldId="269"/>
                <pc2:cmMk id="{44C609E7-DCFD-4E4C-9363-10DCD916C106}"/>
              </pc2:cmMkLst>
            </pc226:cmChg>
          </p:ext>
        </pc:extLst>
      </pc:sldChg>
      <pc:sldChg chg="addSp delSp modSp add mod modCm">
        <pc:chgData name="Dustin Purinton" userId="89a6b85a-7965-44b2-9d2f-894320469121" providerId="ADAL" clId="{1CBE246D-8B79-450A-A768-A15CC220A534}" dt="2024-04-17T19:13:19.694" v="1868" actId="478"/>
        <pc:sldMkLst>
          <pc:docMk/>
          <pc:sldMk cId="737425420" sldId="270"/>
        </pc:sldMkLst>
        <pc:spChg chg="mod">
          <ac:chgData name="Dustin Purinton" userId="89a6b85a-7965-44b2-9d2f-894320469121" providerId="ADAL" clId="{1CBE246D-8B79-450A-A768-A15CC220A534}" dt="2024-04-17T19:10:31.966" v="1829" actId="403"/>
          <ac:spMkLst>
            <pc:docMk/>
            <pc:sldMk cId="737425420" sldId="270"/>
            <ac:spMk id="4" creationId="{7E37EC65-5CDD-4057-7706-8094F988A3A7}"/>
          </ac:spMkLst>
        </pc:spChg>
        <pc:spChg chg="add del mod">
          <ac:chgData name="Dustin Purinton" userId="89a6b85a-7965-44b2-9d2f-894320469121" providerId="ADAL" clId="{1CBE246D-8B79-450A-A768-A15CC220A534}" dt="2024-04-17T19:07:20.013" v="1813" actId="478"/>
          <ac:spMkLst>
            <pc:docMk/>
            <pc:sldMk cId="737425420" sldId="270"/>
            <ac:spMk id="10" creationId="{CCC3DD7C-AC76-E5C6-3641-13A6ECA2CD5B}"/>
          </ac:spMkLst>
        </pc:spChg>
        <pc:spChg chg="add mod">
          <ac:chgData name="Dustin Purinton" userId="89a6b85a-7965-44b2-9d2f-894320469121" providerId="ADAL" clId="{1CBE246D-8B79-450A-A768-A15CC220A534}" dt="2024-04-17T19:07:22.487" v="1815"/>
          <ac:spMkLst>
            <pc:docMk/>
            <pc:sldMk cId="737425420" sldId="270"/>
            <ac:spMk id="16" creationId="{F70640FE-20FD-EF96-A686-3913688A38EC}"/>
          </ac:spMkLst>
        </pc:spChg>
        <pc:spChg chg="add mod">
          <ac:chgData name="Dustin Purinton" userId="89a6b85a-7965-44b2-9d2f-894320469121" providerId="ADAL" clId="{1CBE246D-8B79-450A-A768-A15CC220A534}" dt="2024-04-17T19:07:22.487" v="1815"/>
          <ac:spMkLst>
            <pc:docMk/>
            <pc:sldMk cId="737425420" sldId="270"/>
            <ac:spMk id="17" creationId="{727E19E2-9858-69A3-CD5D-BF0C3F5C1DF6}"/>
          </ac:spMkLst>
        </pc:spChg>
        <pc:grpChg chg="add mod">
          <ac:chgData name="Dustin Purinton" userId="89a6b85a-7965-44b2-9d2f-894320469121" providerId="ADAL" clId="{1CBE246D-8B79-450A-A768-A15CC220A534}" dt="2024-04-17T19:07:22.487" v="1815"/>
          <ac:grpSpMkLst>
            <pc:docMk/>
            <pc:sldMk cId="737425420" sldId="270"/>
            <ac:grpSpMk id="13" creationId="{69E589ED-567B-AF50-1C3A-A8E319182A00}"/>
          </ac:grpSpMkLst>
        </pc:grpChg>
        <pc:graphicFrameChg chg="del">
          <ac:chgData name="Dustin Purinton" userId="89a6b85a-7965-44b2-9d2f-894320469121" providerId="ADAL" clId="{1CBE246D-8B79-450A-A768-A15CC220A534}" dt="2024-04-17T19:07:15.649" v="1809" actId="478"/>
          <ac:graphicFrameMkLst>
            <pc:docMk/>
            <pc:sldMk cId="737425420" sldId="270"/>
            <ac:graphicFrameMk id="15" creationId="{B95C3653-5D4C-53F8-2C9E-2F9003C9B95C}"/>
          </ac:graphicFrameMkLst>
        </pc:graphicFrameChg>
        <pc:graphicFrameChg chg="add mod">
          <ac:chgData name="Dustin Purinton" userId="89a6b85a-7965-44b2-9d2f-894320469121" providerId="ADAL" clId="{1CBE246D-8B79-450A-A768-A15CC220A534}" dt="2024-04-17T19:07:40.359" v="1820" actId="14100"/>
          <ac:graphicFrameMkLst>
            <pc:docMk/>
            <pc:sldMk cId="737425420" sldId="270"/>
            <ac:graphicFrameMk id="18" creationId="{97510895-EDF7-35C1-5374-A3D2754592F9}"/>
          </ac:graphicFrameMkLst>
        </pc:graphicFrameChg>
        <pc:picChg chg="del">
          <ac:chgData name="Dustin Purinton" userId="89a6b85a-7965-44b2-9d2f-894320469121" providerId="ADAL" clId="{1CBE246D-8B79-450A-A768-A15CC220A534}" dt="2024-04-17T19:13:19.694" v="1868" actId="478"/>
          <ac:picMkLst>
            <pc:docMk/>
            <pc:sldMk cId="737425420" sldId="270"/>
            <ac:picMk id="19" creationId="{A0E628BA-2D44-79A7-9D23-A14F02253E71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Dustin Purinton" userId="89a6b85a-7965-44b2-9d2f-894320469121" providerId="ADAL" clId="{1CBE246D-8B79-450A-A768-A15CC220A534}" dt="2024-04-17T19:07:15.657" v="1810" actId="2056"/>
              <pc2:cmMkLst xmlns:pc2="http://schemas.microsoft.com/office/powerpoint/2019/9/main/command">
                <pc:docMk/>
                <pc:sldMk cId="737425420" sldId="270"/>
                <pc2:cmMk id="{D76711EB-8CF0-495C-878C-1DCEF73FC2DD}"/>
              </pc2:cmMkLst>
            </pc226:cmChg>
          </p:ext>
        </pc:extLst>
      </pc:sldChg>
      <pc:sldChg chg="new del">
        <pc:chgData name="Dustin Purinton" userId="89a6b85a-7965-44b2-9d2f-894320469121" providerId="ADAL" clId="{1CBE246D-8B79-450A-A768-A15CC220A534}" dt="2024-04-17T19:13:12.335" v="1867" actId="2696"/>
        <pc:sldMkLst>
          <pc:docMk/>
          <pc:sldMk cId="1632214104" sldId="271"/>
        </pc:sldMkLst>
      </pc:sldChg>
      <pc:sldChg chg="delSp mod addCm">
        <pc:chgData name="Dustin Purinton" userId="89a6b85a-7965-44b2-9d2f-894320469121" providerId="ADAL" clId="{1CBE246D-8B79-450A-A768-A15CC220A534}" dt="2024-04-17T19:14:01.199" v="1870"/>
        <pc:sldMkLst>
          <pc:docMk/>
          <pc:sldMk cId="4051956351" sldId="271"/>
        </pc:sldMkLst>
        <pc:graphicFrameChg chg="del">
          <ac:chgData name="Dustin Purinton" userId="89a6b85a-7965-44b2-9d2f-894320469121" providerId="ADAL" clId="{1CBE246D-8B79-450A-A768-A15CC220A534}" dt="2024-04-17T19:13:30.812" v="1869" actId="478"/>
          <ac:graphicFrameMkLst>
            <pc:docMk/>
            <pc:sldMk cId="4051956351" sldId="271"/>
            <ac:graphicFrameMk id="6" creationId="{0926E574-B0DC-3DB1-24A0-B4B07E2B1FC9}"/>
          </ac:graphicFrameMkLst>
        </pc:graphicFrame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Dustin Purinton" userId="89a6b85a-7965-44b2-9d2f-894320469121" providerId="ADAL" clId="{1CBE246D-8B79-450A-A768-A15CC220A534}" dt="2024-04-17T19:14:01.199" v="1870"/>
              <pc2:cmMkLst xmlns:pc2="http://schemas.microsoft.com/office/powerpoint/2019/9/main/command">
                <pc:docMk/>
                <pc:sldMk cId="4051956351" sldId="271"/>
                <pc2:cmMk id="{8103FD88-7175-4F50-ACD6-09487F055851}"/>
              </pc2:cmMkLst>
            </pc226:cmChg>
          </p:ext>
        </pc:extLst>
      </pc:sldChg>
    </pc:docChg>
  </pc:docChgLst>
  <pc:docChgLst>
    <pc:chgData name="Dustin Purinton" userId="89a6b85a-7965-44b2-9d2f-894320469121" providerId="ADAL" clId="{CF7EB856-95BB-4179-B7E4-547B2C392CAB}"/>
    <pc:docChg chg="undo custSel addSld delSld modSld">
      <pc:chgData name="Dustin Purinton" userId="89a6b85a-7965-44b2-9d2f-894320469121" providerId="ADAL" clId="{CF7EB856-95BB-4179-B7E4-547B2C392CAB}" dt="2024-05-08T15:34:04.881" v="708" actId="20577"/>
      <pc:docMkLst>
        <pc:docMk/>
      </pc:docMkLst>
      <pc:sldChg chg="delSp modSp mod">
        <pc:chgData name="Dustin Purinton" userId="89a6b85a-7965-44b2-9d2f-894320469121" providerId="ADAL" clId="{CF7EB856-95BB-4179-B7E4-547B2C392CAB}" dt="2024-05-06T18:15:52.117" v="30" actId="478"/>
        <pc:sldMkLst>
          <pc:docMk/>
          <pc:sldMk cId="2707721532" sldId="256"/>
        </pc:sldMkLst>
        <pc:spChg chg="del mod">
          <ac:chgData name="Dustin Purinton" userId="89a6b85a-7965-44b2-9d2f-894320469121" providerId="ADAL" clId="{CF7EB856-95BB-4179-B7E4-547B2C392CAB}" dt="2024-05-06T18:15:52.117" v="30" actId="478"/>
          <ac:spMkLst>
            <pc:docMk/>
            <pc:sldMk cId="2707721532" sldId="256"/>
            <ac:spMk id="3" creationId="{1F5A2973-1BA8-7FCD-BC29-D77FF06050F1}"/>
          </ac:spMkLst>
        </pc:spChg>
      </pc:sldChg>
      <pc:sldChg chg="delCm">
        <pc:chgData name="Dustin Purinton" userId="89a6b85a-7965-44b2-9d2f-894320469121" providerId="ADAL" clId="{CF7EB856-95BB-4179-B7E4-547B2C392CAB}" dt="2024-05-06T18:20:53.805" v="73"/>
        <pc:sldMkLst>
          <pc:docMk/>
          <pc:sldMk cId="2859466551" sldId="262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Dustin Purinton" userId="89a6b85a-7965-44b2-9d2f-894320469121" providerId="ADAL" clId="{CF7EB856-95BB-4179-B7E4-547B2C392CAB}" dt="2024-05-06T18:20:53.805" v="73"/>
              <pc2:cmMkLst xmlns:pc2="http://schemas.microsoft.com/office/powerpoint/2019/9/main/command">
                <pc:docMk/>
                <pc:sldMk cId="2859466551" sldId="262"/>
                <pc2:cmMk id="{09BD14C3-B063-4874-8D3F-AA77BEDEE824}"/>
              </pc2:cmMkLst>
            </pc226:cmChg>
          </p:ext>
        </pc:extLst>
      </pc:sldChg>
      <pc:sldChg chg="modSp mod delCm">
        <pc:chgData name="Dustin Purinton" userId="89a6b85a-7965-44b2-9d2f-894320469121" providerId="ADAL" clId="{CF7EB856-95BB-4179-B7E4-547B2C392CAB}" dt="2024-05-08T15:31:02.851" v="403" actId="207"/>
        <pc:sldMkLst>
          <pc:docMk/>
          <pc:sldMk cId="3685807887" sldId="265"/>
        </pc:sldMkLst>
        <pc:graphicFrameChg chg="mod modGraphic">
          <ac:chgData name="Dustin Purinton" userId="89a6b85a-7965-44b2-9d2f-894320469121" providerId="ADAL" clId="{CF7EB856-95BB-4179-B7E4-547B2C392CAB}" dt="2024-05-08T15:31:02.851" v="403" actId="207"/>
          <ac:graphicFrameMkLst>
            <pc:docMk/>
            <pc:sldMk cId="3685807887" sldId="265"/>
            <ac:graphicFrameMk id="15" creationId="{B95C3653-5D4C-53F8-2C9E-2F9003C9B95C}"/>
          </ac:graphicFrameMkLst>
        </pc:graphicFrame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Dustin Purinton" userId="89a6b85a-7965-44b2-9d2f-894320469121" providerId="ADAL" clId="{CF7EB856-95BB-4179-B7E4-547B2C392CAB}" dt="2024-05-06T17:35:23.740" v="26"/>
              <pc2:cmMkLst xmlns:pc2="http://schemas.microsoft.com/office/powerpoint/2019/9/main/command">
                <pc:docMk/>
                <pc:sldMk cId="3685807887" sldId="265"/>
                <pc2:cmMk id="{D0C98B82-FA7B-4008-A02F-2A337A317529}"/>
              </pc2:cmMkLst>
            </pc226:cmChg>
          </p:ext>
        </pc:extLst>
      </pc:sldChg>
      <pc:sldChg chg="modSp mod">
        <pc:chgData name="Dustin Purinton" userId="89a6b85a-7965-44b2-9d2f-894320469121" providerId="ADAL" clId="{CF7EB856-95BB-4179-B7E4-547B2C392CAB}" dt="2024-05-06T18:22:10.260" v="120" actId="20577"/>
        <pc:sldMkLst>
          <pc:docMk/>
          <pc:sldMk cId="71336300" sldId="266"/>
        </pc:sldMkLst>
        <pc:spChg chg="mod">
          <ac:chgData name="Dustin Purinton" userId="89a6b85a-7965-44b2-9d2f-894320469121" providerId="ADAL" clId="{CF7EB856-95BB-4179-B7E4-547B2C392CAB}" dt="2024-05-06T18:21:26.303" v="98" actId="1076"/>
          <ac:spMkLst>
            <pc:docMk/>
            <pc:sldMk cId="71336300" sldId="266"/>
            <ac:spMk id="11" creationId="{680D8E27-986F-3BEF-8E48-B6F44511598A}"/>
          </ac:spMkLst>
        </pc:spChg>
        <pc:graphicFrameChg chg="mod">
          <ac:chgData name="Dustin Purinton" userId="89a6b85a-7965-44b2-9d2f-894320469121" providerId="ADAL" clId="{CF7EB856-95BB-4179-B7E4-547B2C392CAB}" dt="2024-05-06T18:22:10.260" v="120" actId="20577"/>
          <ac:graphicFrameMkLst>
            <pc:docMk/>
            <pc:sldMk cId="71336300" sldId="266"/>
            <ac:graphicFrameMk id="4" creationId="{5237273F-C51E-282E-2B98-086C463619BB}"/>
          </ac:graphicFrameMkLst>
        </pc:graphicFrameChg>
      </pc:sldChg>
      <pc:sldChg chg="mod">
        <pc:chgData name="Dustin Purinton" userId="89a6b85a-7965-44b2-9d2f-894320469121" providerId="ADAL" clId="{CF7EB856-95BB-4179-B7E4-547B2C392CAB}" dt="2024-05-06T18:30:08.390" v="184" actId="27918"/>
        <pc:sldMkLst>
          <pc:docMk/>
          <pc:sldMk cId="3360434060" sldId="267"/>
        </pc:sldMkLst>
      </pc:sldChg>
      <pc:sldChg chg="modSp mod">
        <pc:chgData name="Dustin Purinton" userId="89a6b85a-7965-44b2-9d2f-894320469121" providerId="ADAL" clId="{CF7EB856-95BB-4179-B7E4-547B2C392CAB}" dt="2024-05-06T18:32:31.762" v="185" actId="17032"/>
        <pc:sldMkLst>
          <pc:docMk/>
          <pc:sldMk cId="2421742067" sldId="268"/>
        </pc:sldMkLst>
        <pc:cxnChg chg="mod">
          <ac:chgData name="Dustin Purinton" userId="89a6b85a-7965-44b2-9d2f-894320469121" providerId="ADAL" clId="{CF7EB856-95BB-4179-B7E4-547B2C392CAB}" dt="2024-05-06T18:32:31.762" v="185" actId="17032"/>
          <ac:cxnSpMkLst>
            <pc:docMk/>
            <pc:sldMk cId="2421742067" sldId="268"/>
            <ac:cxnSpMk id="9" creationId="{09AB23FC-F6C1-A399-7A04-7E46DE5C6C8B}"/>
          </ac:cxnSpMkLst>
        </pc:cxnChg>
      </pc:sldChg>
      <pc:sldChg chg="modSp mod modTransition modNotesTx">
        <pc:chgData name="Dustin Purinton" userId="89a6b85a-7965-44b2-9d2f-894320469121" providerId="ADAL" clId="{CF7EB856-95BB-4179-B7E4-547B2C392CAB}" dt="2024-05-08T15:34:04.881" v="708" actId="20577"/>
        <pc:sldMkLst>
          <pc:docMk/>
          <pc:sldMk cId="3167381238" sldId="269"/>
        </pc:sldMkLst>
        <pc:graphicFrameChg chg="mod ord">
          <ac:chgData name="Dustin Purinton" userId="89a6b85a-7965-44b2-9d2f-894320469121" providerId="ADAL" clId="{CF7EB856-95BB-4179-B7E4-547B2C392CAB}" dt="2024-05-06T17:14:12.966" v="14" actId="1076"/>
          <ac:graphicFrameMkLst>
            <pc:docMk/>
            <pc:sldMk cId="3167381238" sldId="269"/>
            <ac:graphicFrameMk id="6" creationId="{0926E574-B0DC-3DB1-24A0-B4B07E2B1FC9}"/>
          </ac:graphicFrameMkLst>
        </pc:graphicFrameChg>
      </pc:sldChg>
      <pc:sldChg chg="modSp mod delCm">
        <pc:chgData name="Dustin Purinton" userId="89a6b85a-7965-44b2-9d2f-894320469121" providerId="ADAL" clId="{CF7EB856-95BB-4179-B7E4-547B2C392CAB}" dt="2024-05-06T18:17:23.030" v="69" actId="5793"/>
        <pc:sldMkLst>
          <pc:docMk/>
          <pc:sldMk cId="737425420" sldId="270"/>
        </pc:sldMkLst>
        <pc:graphicFrameChg chg="mod">
          <ac:chgData name="Dustin Purinton" userId="89a6b85a-7965-44b2-9d2f-894320469121" providerId="ADAL" clId="{CF7EB856-95BB-4179-B7E4-547B2C392CAB}" dt="2024-05-06T18:17:23.030" v="69" actId="5793"/>
          <ac:graphicFrameMkLst>
            <pc:docMk/>
            <pc:sldMk cId="737425420" sldId="270"/>
            <ac:graphicFrameMk id="18" creationId="{97510895-EDF7-35C1-5374-A3D2754592F9}"/>
          </ac:graphicFrameMkLst>
        </pc:graphicFrame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Dustin Purinton" userId="89a6b85a-7965-44b2-9d2f-894320469121" providerId="ADAL" clId="{CF7EB856-95BB-4179-B7E4-547B2C392CAB}" dt="2024-05-06T18:01:56.689" v="28"/>
              <pc2:cmMkLst xmlns:pc2="http://schemas.microsoft.com/office/powerpoint/2019/9/main/command">
                <pc:docMk/>
                <pc:sldMk cId="737425420" sldId="270"/>
                <pc2:cmMk id="{D76711EB-8CF0-495C-878C-1DCEF73FC2DD}"/>
              </pc2:cmMkLst>
            </pc226:cmChg>
          </p:ext>
        </pc:extLst>
      </pc:sldChg>
      <pc:sldChg chg="addSp modSp mod modTransition delCm">
        <pc:chgData name="Dustin Purinton" userId="89a6b85a-7965-44b2-9d2f-894320469121" providerId="ADAL" clId="{CF7EB856-95BB-4179-B7E4-547B2C392CAB}" dt="2024-05-06T18:19:48.799" v="71"/>
        <pc:sldMkLst>
          <pc:docMk/>
          <pc:sldMk cId="4051956351" sldId="271"/>
        </pc:sldMkLst>
        <pc:picChg chg="add mod">
          <ac:chgData name="Dustin Purinton" userId="89a6b85a-7965-44b2-9d2f-894320469121" providerId="ADAL" clId="{CF7EB856-95BB-4179-B7E4-547B2C392CAB}" dt="2024-05-06T17:02:57.837" v="6" actId="1076"/>
          <ac:picMkLst>
            <pc:docMk/>
            <pc:sldMk cId="4051956351" sldId="271"/>
            <ac:picMk id="6" creationId="{0AA6311B-62E9-BB39-2A17-D6E1A6077D11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Dustin Purinton" userId="89a6b85a-7965-44b2-9d2f-894320469121" providerId="ADAL" clId="{CF7EB856-95BB-4179-B7E4-547B2C392CAB}" dt="2024-05-06T17:03:30.117" v="7"/>
              <pc2:cmMkLst xmlns:pc2="http://schemas.microsoft.com/office/powerpoint/2019/9/main/command">
                <pc:docMk/>
                <pc:sldMk cId="4051956351" sldId="271"/>
                <pc2:cmMk id="{8103FD88-7175-4F50-ACD6-09487F055851}"/>
              </pc2:cmMkLst>
            </pc226:cmChg>
          </p:ext>
        </pc:extLst>
      </pc:sldChg>
      <pc:sldChg chg="modSp mod addCm">
        <pc:chgData name="Dustin Purinton" userId="89a6b85a-7965-44b2-9d2f-894320469121" providerId="ADAL" clId="{CF7EB856-95BB-4179-B7E4-547B2C392CAB}" dt="2024-05-08T15:31:08.696" v="405" actId="207"/>
        <pc:sldMkLst>
          <pc:docMk/>
          <pc:sldMk cId="2458102494" sldId="272"/>
        </pc:sldMkLst>
        <pc:graphicFrameChg chg="mod">
          <ac:chgData name="Dustin Purinton" userId="89a6b85a-7965-44b2-9d2f-894320469121" providerId="ADAL" clId="{CF7EB856-95BB-4179-B7E4-547B2C392CAB}" dt="2024-05-08T15:31:08.696" v="405" actId="207"/>
          <ac:graphicFrameMkLst>
            <pc:docMk/>
            <pc:sldMk cId="2458102494" sldId="272"/>
            <ac:graphicFrameMk id="15" creationId="{B95C3653-5D4C-53F8-2C9E-2F9003C9B95C}"/>
          </ac:graphicFrameMkLst>
        </pc:graphicFrame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Dustin Purinton" userId="89a6b85a-7965-44b2-9d2f-894320469121" providerId="ADAL" clId="{CF7EB856-95BB-4179-B7E4-547B2C392CAB}" dt="2024-05-06T18:43:02.893" v="345"/>
              <pc2:cmMkLst xmlns:pc2="http://schemas.microsoft.com/office/powerpoint/2019/9/main/command">
                <pc:docMk/>
                <pc:sldMk cId="2458102494" sldId="272"/>
                <pc2:cmMk id="{335983A9-CEC3-4763-8A08-5E5C9F2942CD}"/>
              </pc2:cmMkLst>
            </pc226:cmChg>
          </p:ext>
        </pc:extLst>
      </pc:sldChg>
      <pc:sldChg chg="new del">
        <pc:chgData name="Dustin Purinton" userId="89a6b85a-7965-44b2-9d2f-894320469121" providerId="ADAL" clId="{CF7EB856-95BB-4179-B7E4-547B2C392CAB}" dt="2024-05-06T18:35:31.939" v="187" actId="2696"/>
        <pc:sldMkLst>
          <pc:docMk/>
          <pc:sldMk cId="2995936096" sldId="272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sactrans.sharepoint.com/Shared%20Documents/Governing%20Board/2024/050924/Budget%20Presentation.xlsx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sactrans.sharepoint.com/Shared%20Documents/Finance/Budget/FY%2025/Budget%20Workbook%20FY25.xlsx" TargetMode="Externa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https://sactrans.sharepoint.com/Shared%20Documents/Finance/Budget/FY%2025/Budget%20Workbook%20FY25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Actual Revenue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Sheet1!$A$2:$A$16</c:f>
              <c:strCache>
                <c:ptCount val="15"/>
                <c:pt idx="0">
                  <c:v>2009-10</c:v>
                </c:pt>
                <c:pt idx="1">
                  <c:v>2010-11</c:v>
                </c:pt>
                <c:pt idx="2">
                  <c:v>2011-12</c:v>
                </c:pt>
                <c:pt idx="3">
                  <c:v>2012-13</c:v>
                </c:pt>
                <c:pt idx="4">
                  <c:v>2013-14</c:v>
                </c:pt>
                <c:pt idx="5">
                  <c:v>2014-15</c:v>
                </c:pt>
                <c:pt idx="6">
                  <c:v>2015-16</c:v>
                </c:pt>
                <c:pt idx="7">
                  <c:v>2016-17</c:v>
                </c:pt>
                <c:pt idx="8">
                  <c:v>2017-18</c:v>
                </c:pt>
                <c:pt idx="9">
                  <c:v>2018-19</c:v>
                </c:pt>
                <c:pt idx="10">
                  <c:v>2019-20</c:v>
                </c:pt>
                <c:pt idx="11">
                  <c:v>2020-21</c:v>
                </c:pt>
                <c:pt idx="12">
                  <c:v>2021-22</c:v>
                </c:pt>
                <c:pt idx="13">
                  <c:v>2022-23</c:v>
                </c:pt>
                <c:pt idx="14">
                  <c:v>2023-24*</c:v>
                </c:pt>
              </c:strCache>
            </c:strRef>
          </c:cat>
          <c:val>
            <c:numRef>
              <c:f>Sheet1!$B$2:$B$16</c:f>
              <c:numCache>
                <c:formatCode>_(* #,##0_);_(* \(#,##0\);_(* "-"??_);_(@_)</c:formatCode>
                <c:ptCount val="15"/>
                <c:pt idx="0" formatCode="_(&quot;$&quot;* #,##0_);_(&quot;$&quot;* \(#,##0\);_(&quot;$&quot;* &quot;-&quot;??_);_(@_)">
                  <c:v>81414</c:v>
                </c:pt>
                <c:pt idx="1">
                  <c:v>87299</c:v>
                </c:pt>
                <c:pt idx="2">
                  <c:v>92240</c:v>
                </c:pt>
                <c:pt idx="3">
                  <c:v>97390</c:v>
                </c:pt>
                <c:pt idx="4">
                  <c:v>100063</c:v>
                </c:pt>
                <c:pt idx="5">
                  <c:v>105564</c:v>
                </c:pt>
                <c:pt idx="6">
                  <c:v>110708</c:v>
                </c:pt>
                <c:pt idx="7">
                  <c:v>116878</c:v>
                </c:pt>
                <c:pt idx="8">
                  <c:v>119188</c:v>
                </c:pt>
                <c:pt idx="9">
                  <c:v>131757.08100000001</c:v>
                </c:pt>
                <c:pt idx="10">
                  <c:v>131591</c:v>
                </c:pt>
                <c:pt idx="11">
                  <c:v>153560</c:v>
                </c:pt>
                <c:pt idx="12">
                  <c:v>172916</c:v>
                </c:pt>
                <c:pt idx="13">
                  <c:v>176143</c:v>
                </c:pt>
                <c:pt idx="14">
                  <c:v>170826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729-4342-98E6-D36DC3F1BB8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Original Budget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Sheet1!$A$2:$A$16</c:f>
              <c:strCache>
                <c:ptCount val="15"/>
                <c:pt idx="0">
                  <c:v>2009-10</c:v>
                </c:pt>
                <c:pt idx="1">
                  <c:v>2010-11</c:v>
                </c:pt>
                <c:pt idx="2">
                  <c:v>2011-12</c:v>
                </c:pt>
                <c:pt idx="3">
                  <c:v>2012-13</c:v>
                </c:pt>
                <c:pt idx="4">
                  <c:v>2013-14</c:v>
                </c:pt>
                <c:pt idx="5">
                  <c:v>2014-15</c:v>
                </c:pt>
                <c:pt idx="6">
                  <c:v>2015-16</c:v>
                </c:pt>
                <c:pt idx="7">
                  <c:v>2016-17</c:v>
                </c:pt>
                <c:pt idx="8">
                  <c:v>2017-18</c:v>
                </c:pt>
                <c:pt idx="9">
                  <c:v>2018-19</c:v>
                </c:pt>
                <c:pt idx="10">
                  <c:v>2019-20</c:v>
                </c:pt>
                <c:pt idx="11">
                  <c:v>2020-21</c:v>
                </c:pt>
                <c:pt idx="12">
                  <c:v>2021-22</c:v>
                </c:pt>
                <c:pt idx="13">
                  <c:v>2022-23</c:v>
                </c:pt>
                <c:pt idx="14">
                  <c:v>2023-24*</c:v>
                </c:pt>
              </c:strCache>
            </c:strRef>
          </c:cat>
          <c:val>
            <c:numRef>
              <c:f>Sheet1!$C$2:$C$16</c:f>
              <c:numCache>
                <c:formatCode>_(* #,##0_);_(* \(#,##0\);_(* "-"??_);_(@_)</c:formatCode>
                <c:ptCount val="15"/>
                <c:pt idx="0" formatCode="_(&quot;$&quot;* #,##0_);_(&quot;$&quot;* \(#,##0\);_(&quot;$&quot;* &quot;-&quot;??_);_(@_)">
                  <c:v>106000</c:v>
                </c:pt>
                <c:pt idx="1">
                  <c:v>78240</c:v>
                </c:pt>
                <c:pt idx="2">
                  <c:v>85538</c:v>
                </c:pt>
                <c:pt idx="3">
                  <c:v>98087</c:v>
                </c:pt>
                <c:pt idx="4">
                  <c:v>100915</c:v>
                </c:pt>
                <c:pt idx="5">
                  <c:v>105961</c:v>
                </c:pt>
                <c:pt idx="6">
                  <c:v>110729</c:v>
                </c:pt>
                <c:pt idx="7">
                  <c:v>114061</c:v>
                </c:pt>
                <c:pt idx="8">
                  <c:v>121062</c:v>
                </c:pt>
                <c:pt idx="9">
                  <c:v>129372</c:v>
                </c:pt>
                <c:pt idx="10">
                  <c:v>131773</c:v>
                </c:pt>
                <c:pt idx="11">
                  <c:v>133513</c:v>
                </c:pt>
                <c:pt idx="12">
                  <c:v>143670</c:v>
                </c:pt>
                <c:pt idx="13">
                  <c:v>174980</c:v>
                </c:pt>
                <c:pt idx="14">
                  <c:v>174000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729-4342-98E6-D36DC3F1BB8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43701311"/>
        <c:axId val="343698431"/>
      </c:lineChart>
      <c:catAx>
        <c:axId val="343701311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43698431"/>
        <c:crosses val="autoZero"/>
        <c:auto val="1"/>
        <c:lblAlgn val="ctr"/>
        <c:lblOffset val="100"/>
        <c:noMultiLvlLbl val="0"/>
      </c:catAx>
      <c:valAx>
        <c:axId val="34369843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 sz="1200" dirty="0"/>
              </a:p>
              <a:p>
                <a:pPr>
                  <a:defRPr sz="1200"/>
                </a:pPr>
                <a:r>
                  <a:rPr lang="en-US" sz="1200" dirty="0"/>
                  <a:t>Sales Tax in Thousands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_(&quot;$&quot;* #,##0_);_(&quot;$&quot;* \(#,##0\);_(&quot;$&quot;* &quot;-&quot;??_);_(@_)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4370131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4"/>
          <c:order val="4"/>
          <c:tx>
            <c:strRef>
              <c:f>'[Budget Workbook FY25.xlsx]Consolidated'!$F$3</c:f>
              <c:strCache>
                <c:ptCount val="1"/>
                <c:pt idx="0">
                  <c:v>Change from FY 2024</c:v>
                </c:pt>
              </c:strCache>
            </c:strRef>
          </c:tx>
          <c:spPr>
            <a:solidFill>
              <a:srgbClr val="F58438"/>
            </a:solidFill>
            <a:ln>
              <a:solidFill>
                <a:schemeClr val="accent2"/>
              </a:solidFill>
            </a:ln>
            <a:effectLst/>
          </c:spPr>
          <c:invertIfNegative val="0"/>
          <c:cat>
            <c:strRef>
              <c:f>'[Budget Workbook FY25.xlsx]Consolidated'!$A$4:$A$10</c:f>
              <c:strCache>
                <c:ptCount val="5"/>
                <c:pt idx="0">
                  <c:v>Sales Tax</c:v>
                </c:pt>
                <c:pt idx="1">
                  <c:v>SCTMFP Fees *</c:v>
                </c:pt>
                <c:pt idx="2">
                  <c:v>Interest and Other</c:v>
                </c:pt>
                <c:pt idx="3">
                  <c:v>SacMetro FSP **</c:v>
                </c:pt>
                <c:pt idx="4">
                  <c:v>SAVSA***</c:v>
                </c:pt>
              </c:strCache>
              <c:extLst/>
            </c:strRef>
          </c:cat>
          <c:val>
            <c:numRef>
              <c:f>'[Budget Workbook FY25.xlsx]Consolidated'!$F$4:$F$10</c:f>
              <c:numCache>
                <c:formatCode>_(* #,##0_);_(* \(#,##0\);_(* "-"??_);_(@_)</c:formatCode>
                <c:ptCount val="5"/>
                <c:pt idx="0" formatCode="_(&quot;$&quot;* #,##0_);_(&quot;$&quot;* \(#,##0\);_(&quot;$&quot;* &quot;-&quot;??_);_(@_)">
                  <c:v>1263100</c:v>
                </c:pt>
                <c:pt idx="1">
                  <c:v>405615</c:v>
                </c:pt>
                <c:pt idx="2">
                  <c:v>1022319</c:v>
                </c:pt>
                <c:pt idx="3">
                  <c:v>-304089</c:v>
                </c:pt>
                <c:pt idx="4" formatCode="#,##0_);\(#,##0\)">
                  <c:v>-351405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1-6D63-43ED-8013-C4217961DA1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5"/>
        <c:axId val="1430048143"/>
        <c:axId val="1430047183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'[Budget Workbook FY25.xlsx]Consolidated'!$B$3</c15:sqref>
                        </c15:formulaRef>
                      </c:ext>
                    </c:extLst>
                    <c:strCache>
                      <c:ptCount val="1"/>
                      <c:pt idx="0">
                        <c:v>FY 2023 Actual</c:v>
                      </c:pt>
                    </c:strCache>
                  </c:strRef>
                </c:tx>
                <c:spPr>
                  <a:solidFill>
                    <a:schemeClr val="accent1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>
                      <c:ext uri="{02D57815-91ED-43cb-92C2-25804820EDAC}">
                        <c15:formulaRef>
                          <c15:sqref>'[Budget Workbook FY25.xlsx]Consolidated'!$A$4:$A$10</c15:sqref>
                        </c15:formulaRef>
                      </c:ext>
                    </c:extLst>
                    <c:strCache>
                      <c:ptCount val="5"/>
                      <c:pt idx="0">
                        <c:v>Sales Tax</c:v>
                      </c:pt>
                      <c:pt idx="1">
                        <c:v>SCTMFP Fees *</c:v>
                      </c:pt>
                      <c:pt idx="2">
                        <c:v>Interest and Other</c:v>
                      </c:pt>
                      <c:pt idx="3">
                        <c:v>SacMetro FSP **</c:v>
                      </c:pt>
                      <c:pt idx="4">
                        <c:v>SAVSA***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'[Budget Workbook FY25.xlsx]Consolidated'!$B$4:$B$10</c15:sqref>
                        </c15:formulaRef>
                      </c:ext>
                    </c:extLst>
                    <c:numCache>
                      <c:formatCode>#,##0_);\(#,##0\)</c:formatCode>
                      <c:ptCount val="5"/>
                      <c:pt idx="0" formatCode="_(&quot;$&quot;* #,##0_);_(&quot;$&quot;* \(#,##0\);_(&quot;$&quot;* &quot;-&quot;??_);_(@_)">
                        <c:v>174233661</c:v>
                      </c:pt>
                      <c:pt idx="1">
                        <c:v>8856243</c:v>
                      </c:pt>
                      <c:pt idx="2">
                        <c:v>8371102</c:v>
                      </c:pt>
                      <c:pt idx="3">
                        <c:v>3703218</c:v>
                      </c:pt>
                      <c:pt idx="4">
                        <c:v>59982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2-6D63-43ED-8013-C4217961DA17}"/>
                  </c:ext>
                </c:extLst>
              </c15:ser>
            </c15:filteredBarSeries>
            <c15:filteredBarSeries>
              <c15:ser>
                <c:idx val="1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'[Budget Workbook FY25.xlsx]Consolidated'!$C$3</c15:sqref>
                        </c15:formulaRef>
                      </c:ext>
                    </c:extLst>
                    <c:strCache>
                      <c:ptCount val="1"/>
                      <c:pt idx="0">
                        <c:v>FY 2024 Budget</c:v>
                      </c:pt>
                    </c:strCache>
                  </c:strRef>
                </c:tx>
                <c:spPr>
                  <a:solidFill>
                    <a:schemeClr val="accent2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'[Budget Workbook FY25.xlsx]Consolidated'!$A$4:$A$10</c15:sqref>
                        </c15:formulaRef>
                      </c:ext>
                    </c:extLst>
                    <c:strCache>
                      <c:ptCount val="5"/>
                      <c:pt idx="0">
                        <c:v>Sales Tax</c:v>
                      </c:pt>
                      <c:pt idx="1">
                        <c:v>SCTMFP Fees *</c:v>
                      </c:pt>
                      <c:pt idx="2">
                        <c:v>Interest and Other</c:v>
                      </c:pt>
                      <c:pt idx="3">
                        <c:v>SacMetro FSP **</c:v>
                      </c:pt>
                      <c:pt idx="4">
                        <c:v>SAVSA***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'[Budget Workbook FY25.xlsx]Consolidated'!$C$4:$C$10</c15:sqref>
                        </c15:formulaRef>
                      </c:ext>
                    </c:extLst>
                    <c:numCache>
                      <c:formatCode>_(* #,##0_);_(* \(#,##0\);_(* "-"??_);_(@_)</c:formatCode>
                      <c:ptCount val="5"/>
                      <c:pt idx="0" formatCode="_(&quot;$&quot;* #,##0_);_(&quot;$&quot;* \(#,##0\);_(&quot;$&quot;* &quot;-&quot;??_);_(@_)">
                        <c:v>174000000</c:v>
                      </c:pt>
                      <c:pt idx="1">
                        <c:v>6022951</c:v>
                      </c:pt>
                      <c:pt idx="2">
                        <c:v>399681</c:v>
                      </c:pt>
                      <c:pt idx="3">
                        <c:v>3403755</c:v>
                      </c:pt>
                      <c:pt idx="4">
                        <c:v>351405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3-6D63-43ED-8013-C4217961DA17}"/>
                  </c:ext>
                </c:extLst>
              </c15:ser>
            </c15:filteredBarSeries>
            <c15:filteredBar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'[Budget Workbook FY25.xlsx]Consolidated'!$D$3</c15:sqref>
                        </c15:formulaRef>
                      </c:ext>
                    </c:extLst>
                    <c:strCache>
                      <c:ptCount val="1"/>
                      <c:pt idx="0">
                        <c:v>FY 2024 Estimate</c:v>
                      </c:pt>
                    </c:strCache>
                  </c:strRef>
                </c:tx>
                <c:spPr>
                  <a:solidFill>
                    <a:schemeClr val="accent3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'[Budget Workbook FY25.xlsx]Consolidated'!$A$4:$A$10</c15:sqref>
                        </c15:formulaRef>
                      </c:ext>
                    </c:extLst>
                    <c:strCache>
                      <c:ptCount val="5"/>
                      <c:pt idx="0">
                        <c:v>Sales Tax</c:v>
                      </c:pt>
                      <c:pt idx="1">
                        <c:v>SCTMFP Fees *</c:v>
                      </c:pt>
                      <c:pt idx="2">
                        <c:v>Interest and Other</c:v>
                      </c:pt>
                      <c:pt idx="3">
                        <c:v>SacMetro FSP **</c:v>
                      </c:pt>
                      <c:pt idx="4">
                        <c:v>SAVSA***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'[Budget Workbook FY25.xlsx]Consolidated'!$D$4:$D$10</c15:sqref>
                        </c15:formulaRef>
                      </c:ext>
                    </c:extLst>
                    <c:numCache>
                      <c:formatCode>_(* #,##0_);_(* \(#,##0\);_(* "-"??_);_(@_)</c:formatCode>
                      <c:ptCount val="5"/>
                      <c:pt idx="0" formatCode="_(&quot;$&quot;* #,##0_);_(&quot;$&quot;* \(#,##0\);_(&quot;$&quot;* &quot;-&quot;??_);_(@_)">
                        <c:v>170826000</c:v>
                      </c:pt>
                      <c:pt idx="1">
                        <c:v>6022951</c:v>
                      </c:pt>
                      <c:pt idx="2">
                        <c:v>4088000</c:v>
                      </c:pt>
                      <c:pt idx="3">
                        <c:v>3049666</c:v>
                      </c:pt>
                      <c:pt idx="4">
                        <c:v>12000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4-6D63-43ED-8013-C4217961DA17}"/>
                  </c:ext>
                </c:extLst>
              </c15:ser>
            </c15:filteredBarSeries>
            <c15:filteredBarSeries>
              <c15:ser>
                <c:idx val="3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'[Budget Workbook FY25.xlsx]Consolidated'!$E$3</c15:sqref>
                        </c15:formulaRef>
                      </c:ext>
                    </c:extLst>
                    <c:strCache>
                      <c:ptCount val="1"/>
                      <c:pt idx="0">
                        <c:v>FY 2025 Proposed</c:v>
                      </c:pt>
                    </c:strCache>
                  </c:strRef>
                </c:tx>
                <c:spPr>
                  <a:solidFill>
                    <a:schemeClr val="accent4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'[Budget Workbook FY25.xlsx]Consolidated'!$A$4:$A$10</c15:sqref>
                        </c15:formulaRef>
                      </c:ext>
                    </c:extLst>
                    <c:strCache>
                      <c:ptCount val="5"/>
                      <c:pt idx="0">
                        <c:v>Sales Tax</c:v>
                      </c:pt>
                      <c:pt idx="1">
                        <c:v>SCTMFP Fees *</c:v>
                      </c:pt>
                      <c:pt idx="2">
                        <c:v>Interest and Other</c:v>
                      </c:pt>
                      <c:pt idx="3">
                        <c:v>SacMetro FSP **</c:v>
                      </c:pt>
                      <c:pt idx="4">
                        <c:v>SAVSA***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'[Budget Workbook FY25.xlsx]Consolidated'!$E$4:$E$10</c15:sqref>
                        </c15:formulaRef>
                      </c:ext>
                    </c:extLst>
                    <c:numCache>
                      <c:formatCode>#,##0_);\(#,##0\)</c:formatCode>
                      <c:ptCount val="5"/>
                      <c:pt idx="0" formatCode="_(&quot;$&quot;* #,##0_);_(&quot;$&quot;* \(#,##0\);_(&quot;$&quot;* &quot;-&quot;??_);_(@_)">
                        <c:v>175263100</c:v>
                      </c:pt>
                      <c:pt idx="1">
                        <c:v>6428566</c:v>
                      </c:pt>
                      <c:pt idx="2">
                        <c:v>1422000</c:v>
                      </c:pt>
                      <c:pt idx="3">
                        <c:v>3099666</c:v>
                      </c:pt>
                      <c:pt idx="4" formatCode="_(* #,##0.00_);_(* \(#,##0.00\);_(* &quot;-&quot;??_);_(@_)">
                        <c:v>0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5-6D63-43ED-8013-C4217961DA17}"/>
                  </c:ext>
                </c:extLst>
              </c15:ser>
            </c15:filteredBarSeries>
          </c:ext>
        </c:extLst>
      </c:barChart>
      <c:lineChart>
        <c:grouping val="standard"/>
        <c:varyColors val="0"/>
        <c:ser>
          <c:idx val="5"/>
          <c:order val="5"/>
          <c:tx>
            <c:strRef>
              <c:f>'[Budget Workbook FY25.xlsx]Consolidated'!$G$3</c:f>
              <c:strCache>
                <c:ptCount val="1"/>
                <c:pt idx="0">
                  <c:v>Change in Percent</c:v>
                </c:pt>
              </c:strCache>
            </c:strRef>
          </c:tx>
          <c:spPr>
            <a:ln w="28575" cap="rnd">
              <a:solidFill>
                <a:srgbClr val="202074"/>
              </a:solidFill>
              <a:round/>
            </a:ln>
            <a:effectLst/>
          </c:spPr>
          <c:marker>
            <c:symbol val="none"/>
          </c:marker>
          <c:cat>
            <c:strRef>
              <c:f>'[Budget Workbook FY25.xlsx]Consolidated'!$A$4:$A$10</c:f>
              <c:strCache>
                <c:ptCount val="5"/>
                <c:pt idx="0">
                  <c:v>Sales Tax</c:v>
                </c:pt>
                <c:pt idx="1">
                  <c:v>SCTMFP Fees *</c:v>
                </c:pt>
                <c:pt idx="2">
                  <c:v>Interest and Other</c:v>
                </c:pt>
                <c:pt idx="3">
                  <c:v>SacMetro FSP **</c:v>
                </c:pt>
                <c:pt idx="4">
                  <c:v>SAVSA***</c:v>
                </c:pt>
              </c:strCache>
              <c:extLst/>
            </c:strRef>
          </c:cat>
          <c:val>
            <c:numRef>
              <c:f>'[Budget Workbook FY25.xlsx]Consolidated'!$G$4:$G$10</c:f>
              <c:numCache>
                <c:formatCode>0.0%</c:formatCode>
                <c:ptCount val="5"/>
                <c:pt idx="0">
                  <c:v>7.2591954022988509E-3</c:v>
                </c:pt>
                <c:pt idx="1">
                  <c:v>6.7344894554181162E-2</c:v>
                </c:pt>
                <c:pt idx="2">
                  <c:v>2.5578373753068071</c:v>
                </c:pt>
                <c:pt idx="3">
                  <c:v>-8.9339273831400903E-2</c:v>
                </c:pt>
                <c:pt idx="4">
                  <c:v>-1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0-6D63-43ED-8013-C4217961DA1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527202751"/>
        <c:axId val="1527200831"/>
      </c:lineChart>
      <c:catAx>
        <c:axId val="143004814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30047183"/>
        <c:crosses val="autoZero"/>
        <c:auto val="1"/>
        <c:lblAlgn val="ctr"/>
        <c:lblOffset val="100"/>
        <c:noMultiLvlLbl val="0"/>
      </c:catAx>
      <c:valAx>
        <c:axId val="143004718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&quot;$&quot;* #,##0_);_(&quot;$&quot;* \(#,##0\);_(&quot;$&quot;* &quot;-&quot;_);_(@_)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30048143"/>
        <c:crosses val="autoZero"/>
        <c:crossBetween val="between"/>
        <c:dispUnits>
          <c:builtInUnit val="thousands"/>
          <c:dispUnitsLbl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</c:dispUnitsLbl>
        </c:dispUnits>
      </c:valAx>
      <c:valAx>
        <c:axId val="1527200831"/>
        <c:scaling>
          <c:orientation val="minMax"/>
        </c:scaling>
        <c:delete val="0"/>
        <c:axPos val="r"/>
        <c:numFmt formatCode="0%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27202751"/>
        <c:crosses val="max"/>
        <c:crossBetween val="between"/>
      </c:valAx>
      <c:catAx>
        <c:axId val="1527202751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527200831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4"/>
          <c:order val="4"/>
          <c:tx>
            <c:strRef>
              <c:f>'[Budget Workbook FY25.xlsx]Consolidated'!$F$3</c:f>
              <c:strCache>
                <c:ptCount val="1"/>
                <c:pt idx="0">
                  <c:v>Change from FY 2024</c:v>
                </c:pt>
              </c:strCache>
            </c:strRef>
          </c:tx>
          <c:spPr>
            <a:solidFill>
              <a:schemeClr val="accent2"/>
            </a:solidFill>
            <a:ln>
              <a:solidFill>
                <a:srgbClr val="0000FF"/>
              </a:solidFill>
            </a:ln>
            <a:effectLst/>
          </c:spPr>
          <c:invertIfNegative val="0"/>
          <c:cat>
            <c:strRef>
              <c:f>'[Budget Workbook FY25.xlsx]Consolidated'!$A$4:$A$23</c:f>
              <c:strCache>
                <c:ptCount val="9"/>
                <c:pt idx="0">
                  <c:v>Administration</c:v>
                </c:pt>
                <c:pt idx="1">
                  <c:v>SacMetro FSP</c:v>
                </c:pt>
                <c:pt idx="2">
                  <c:v>SAVSA</c:v>
                </c:pt>
                <c:pt idx="3">
                  <c:v>Transit</c:v>
                </c:pt>
                <c:pt idx="4">
                  <c:v>Professional Services</c:v>
                </c:pt>
                <c:pt idx="5">
                  <c:v>Ongoing Allocations </c:v>
                </c:pt>
                <c:pt idx="6">
                  <c:v>Capital Improvement Program (CIP)</c:v>
                </c:pt>
                <c:pt idx="7">
                  <c:v>Principal</c:v>
                </c:pt>
                <c:pt idx="8">
                  <c:v>Interest and Other Charges</c:v>
                </c:pt>
              </c:strCache>
              <c:extLst/>
            </c:strRef>
          </c:cat>
          <c:val>
            <c:numRef>
              <c:f>'[Budget Workbook FY25.xlsx]Consolidated'!$F$4:$F$23</c:f>
              <c:numCache>
                <c:formatCode>_(* #,##0_);_(* \(#,##0\);_(* "-"??_);_(@_)</c:formatCode>
                <c:ptCount val="9"/>
                <c:pt idx="0" formatCode="_(&quot;$&quot;* #,##0_);_(&quot;$&quot;* \(#,##0\);_(&quot;$&quot;* &quot;-&quot;??_);_(@_)">
                  <c:v>-43950</c:v>
                </c:pt>
                <c:pt idx="1">
                  <c:v>-689868</c:v>
                </c:pt>
                <c:pt idx="2">
                  <c:v>-202168.06828148139</c:v>
                </c:pt>
                <c:pt idx="3">
                  <c:v>-2495784</c:v>
                </c:pt>
                <c:pt idx="4">
                  <c:v>-16104.202863257669</c:v>
                </c:pt>
                <c:pt idx="5">
                  <c:v>1005902</c:v>
                </c:pt>
                <c:pt idx="6">
                  <c:v>3806102</c:v>
                </c:pt>
                <c:pt idx="7">
                  <c:v>220000</c:v>
                </c:pt>
                <c:pt idx="8">
                  <c:v>310717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0-5DB6-4170-B83A-A72B37B5667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5"/>
        <c:axId val="1430048143"/>
        <c:axId val="1430047183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'[Budget Workbook FY25.xlsx]Consolidated'!$B$3</c15:sqref>
                        </c15:formulaRef>
                      </c:ext>
                    </c:extLst>
                    <c:strCache>
                      <c:ptCount val="1"/>
                      <c:pt idx="0">
                        <c:v>FY 2023 Actual</c:v>
                      </c:pt>
                    </c:strCache>
                  </c:strRef>
                </c:tx>
                <c:spPr>
                  <a:solidFill>
                    <a:schemeClr val="accent1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>
                      <c:ext uri="{02D57815-91ED-43cb-92C2-25804820EDAC}">
                        <c15:formulaRef>
                          <c15:sqref>'[Budget Workbook FY25.xlsx]Consolidated'!$A$4:$A$23</c15:sqref>
                        </c15:formulaRef>
                      </c:ext>
                    </c:extLst>
                    <c:strCache>
                      <c:ptCount val="9"/>
                      <c:pt idx="0">
                        <c:v>Administration</c:v>
                      </c:pt>
                      <c:pt idx="1">
                        <c:v>SacMetro FSP</c:v>
                      </c:pt>
                      <c:pt idx="2">
                        <c:v>SAVSA</c:v>
                      </c:pt>
                      <c:pt idx="3">
                        <c:v>Transit</c:v>
                      </c:pt>
                      <c:pt idx="4">
                        <c:v>Professional Services</c:v>
                      </c:pt>
                      <c:pt idx="5">
                        <c:v>Ongoing Allocations </c:v>
                      </c:pt>
                      <c:pt idx="6">
                        <c:v>Capital Improvement Program (CIP)</c:v>
                      </c:pt>
                      <c:pt idx="7">
                        <c:v>Principal</c:v>
                      </c:pt>
                      <c:pt idx="8">
                        <c:v>Interest and Other Charges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'[Budget Workbook FY25.xlsx]Consolidated'!$B$4:$B$23</c15:sqref>
                        </c15:formulaRef>
                      </c:ext>
                    </c:extLst>
                    <c:numCache>
                      <c:formatCode>_(* #,##0_);_(* \(#,##0\);_(* "-"??_);_(@_)</c:formatCode>
                      <c:ptCount val="9"/>
                      <c:pt idx="0" formatCode="_(&quot;$&quot;* #,##0_);_(&quot;$&quot;* \(#,##0\);_(&quot;$&quot;* &quot;-&quot;??_);_(@_)">
                        <c:v>1388394.42</c:v>
                      </c:pt>
                      <c:pt idx="1">
                        <c:v>3792562</c:v>
                      </c:pt>
                      <c:pt idx="2">
                        <c:v>56907</c:v>
                      </c:pt>
                      <c:pt idx="3">
                        <c:v>2207849</c:v>
                      </c:pt>
                      <c:pt idx="4">
                        <c:v>215757</c:v>
                      </c:pt>
                      <c:pt idx="5">
                        <c:v>136283335</c:v>
                      </c:pt>
                      <c:pt idx="6">
                        <c:v>13631572</c:v>
                      </c:pt>
                      <c:pt idx="7">
                        <c:v>0</c:v>
                      </c:pt>
                      <c:pt idx="8">
                        <c:v>19765089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2-5DB6-4170-B83A-A72B37B5667F}"/>
                  </c:ext>
                </c:extLst>
              </c15:ser>
            </c15:filteredBarSeries>
            <c15:filteredBarSeries>
              <c15:ser>
                <c:idx val="1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'[Budget Workbook FY25.xlsx]Consolidated'!$C$3</c15:sqref>
                        </c15:formulaRef>
                      </c:ext>
                    </c:extLst>
                    <c:strCache>
                      <c:ptCount val="1"/>
                      <c:pt idx="0">
                        <c:v>FY 2024 Budget</c:v>
                      </c:pt>
                    </c:strCache>
                  </c:strRef>
                </c:tx>
                <c:spPr>
                  <a:solidFill>
                    <a:schemeClr val="accent2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'[Budget Workbook FY25.xlsx]Consolidated'!$A$4:$A$23</c15:sqref>
                        </c15:formulaRef>
                      </c:ext>
                    </c:extLst>
                    <c:strCache>
                      <c:ptCount val="9"/>
                      <c:pt idx="0">
                        <c:v>Administration</c:v>
                      </c:pt>
                      <c:pt idx="1">
                        <c:v>SacMetro FSP</c:v>
                      </c:pt>
                      <c:pt idx="2">
                        <c:v>SAVSA</c:v>
                      </c:pt>
                      <c:pt idx="3">
                        <c:v>Transit</c:v>
                      </c:pt>
                      <c:pt idx="4">
                        <c:v>Professional Services</c:v>
                      </c:pt>
                      <c:pt idx="5">
                        <c:v>Ongoing Allocations </c:v>
                      </c:pt>
                      <c:pt idx="6">
                        <c:v>Capital Improvement Program (CIP)</c:v>
                      </c:pt>
                      <c:pt idx="7">
                        <c:v>Principal</c:v>
                      </c:pt>
                      <c:pt idx="8">
                        <c:v>Interest and Other Charges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'[Budget Workbook FY25.xlsx]Consolidated'!$C$4:$C$23</c15:sqref>
                        </c15:formulaRef>
                      </c:ext>
                    </c:extLst>
                    <c:numCache>
                      <c:formatCode>_(* #,##0_);_(* \(#,##0\);_(* "-"??_);_(@_)</c:formatCode>
                      <c:ptCount val="9"/>
                      <c:pt idx="0" formatCode="_(&quot;$&quot;* #,##0_);_(&quot;$&quot;* \(#,##0\);_(&quot;$&quot;* &quot;-&quot;??_);_(@_)">
                        <c:v>1366487</c:v>
                      </c:pt>
                      <c:pt idx="1">
                        <c:v>3556379</c:v>
                      </c:pt>
                      <c:pt idx="2">
                        <c:v>351421</c:v>
                      </c:pt>
                      <c:pt idx="3">
                        <c:v>4500000</c:v>
                      </c:pt>
                      <c:pt idx="4">
                        <c:v>170000</c:v>
                      </c:pt>
                      <c:pt idx="5">
                        <c:v>136060234</c:v>
                      </c:pt>
                      <c:pt idx="6">
                        <c:v>37900898</c:v>
                      </c:pt>
                      <c:pt idx="7">
                        <c:v>4380000</c:v>
                      </c:pt>
                      <c:pt idx="8">
                        <c:v>15488283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3-5DB6-4170-B83A-A72B37B5667F}"/>
                  </c:ext>
                </c:extLst>
              </c15:ser>
            </c15:filteredBarSeries>
            <c15:filteredBar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'[Budget Workbook FY25.xlsx]Consolidated'!$D$3</c15:sqref>
                        </c15:formulaRef>
                      </c:ext>
                    </c:extLst>
                    <c:strCache>
                      <c:ptCount val="1"/>
                      <c:pt idx="0">
                        <c:v>FY 2024 Estimate</c:v>
                      </c:pt>
                    </c:strCache>
                  </c:strRef>
                </c:tx>
                <c:spPr>
                  <a:solidFill>
                    <a:schemeClr val="accent3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'[Budget Workbook FY25.xlsx]Consolidated'!$A$4:$A$23</c15:sqref>
                        </c15:formulaRef>
                      </c:ext>
                    </c:extLst>
                    <c:strCache>
                      <c:ptCount val="9"/>
                      <c:pt idx="0">
                        <c:v>Administration</c:v>
                      </c:pt>
                      <c:pt idx="1">
                        <c:v>SacMetro FSP</c:v>
                      </c:pt>
                      <c:pt idx="2">
                        <c:v>SAVSA</c:v>
                      </c:pt>
                      <c:pt idx="3">
                        <c:v>Transit</c:v>
                      </c:pt>
                      <c:pt idx="4">
                        <c:v>Professional Services</c:v>
                      </c:pt>
                      <c:pt idx="5">
                        <c:v>Ongoing Allocations </c:v>
                      </c:pt>
                      <c:pt idx="6">
                        <c:v>Capital Improvement Program (CIP)</c:v>
                      </c:pt>
                      <c:pt idx="7">
                        <c:v>Principal</c:v>
                      </c:pt>
                      <c:pt idx="8">
                        <c:v>Interest and Other Charges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'[Budget Workbook FY25.xlsx]Consolidated'!$D$4:$D$23</c15:sqref>
                        </c15:formulaRef>
                      </c:ext>
                    </c:extLst>
                    <c:numCache>
                      <c:formatCode>_(* #,##0_);_(* \(#,##0\);_(* "-"??_);_(@_)</c:formatCode>
                      <c:ptCount val="9"/>
                      <c:pt idx="0" formatCode="_(&quot;$&quot;* #,##0_);_(&quot;$&quot;* \(#,##0\);_(&quot;$&quot;* &quot;-&quot;??_);_(@_)">
                        <c:v>1266302</c:v>
                      </c:pt>
                      <c:pt idx="1">
                        <c:v>3291836</c:v>
                      </c:pt>
                      <c:pt idx="2">
                        <c:v>14174.687919258104</c:v>
                      </c:pt>
                      <c:pt idx="3">
                        <c:v>6236128</c:v>
                      </c:pt>
                      <c:pt idx="4">
                        <c:v>150000</c:v>
                      </c:pt>
                      <c:pt idx="5">
                        <c:v>133578000</c:v>
                      </c:pt>
                      <c:pt idx="6">
                        <c:v>21772470.999999996</c:v>
                      </c:pt>
                      <c:pt idx="7">
                        <c:v>4380000</c:v>
                      </c:pt>
                      <c:pt idx="8">
                        <c:v>16263778.09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4-5DB6-4170-B83A-A72B37B5667F}"/>
                  </c:ext>
                </c:extLst>
              </c15:ser>
            </c15:filteredBarSeries>
            <c15:filteredBarSeries>
              <c15:ser>
                <c:idx val="3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'[Budget Workbook FY25.xlsx]Consolidated'!$E$3</c15:sqref>
                        </c15:formulaRef>
                      </c:ext>
                    </c:extLst>
                    <c:strCache>
                      <c:ptCount val="1"/>
                      <c:pt idx="0">
                        <c:v>FY 2025 Proposed</c:v>
                      </c:pt>
                    </c:strCache>
                  </c:strRef>
                </c:tx>
                <c:spPr>
                  <a:solidFill>
                    <a:schemeClr val="accent4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'[Budget Workbook FY25.xlsx]Consolidated'!$A$4:$A$23</c15:sqref>
                        </c15:formulaRef>
                      </c:ext>
                    </c:extLst>
                    <c:strCache>
                      <c:ptCount val="9"/>
                      <c:pt idx="0">
                        <c:v>Administration</c:v>
                      </c:pt>
                      <c:pt idx="1">
                        <c:v>SacMetro FSP</c:v>
                      </c:pt>
                      <c:pt idx="2">
                        <c:v>SAVSA</c:v>
                      </c:pt>
                      <c:pt idx="3">
                        <c:v>Transit</c:v>
                      </c:pt>
                      <c:pt idx="4">
                        <c:v>Professional Services</c:v>
                      </c:pt>
                      <c:pt idx="5">
                        <c:v>Ongoing Allocations </c:v>
                      </c:pt>
                      <c:pt idx="6">
                        <c:v>Capital Improvement Program (CIP)</c:v>
                      </c:pt>
                      <c:pt idx="7">
                        <c:v>Principal</c:v>
                      </c:pt>
                      <c:pt idx="8">
                        <c:v>Interest and Other Charges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'[Budget Workbook FY25.xlsx]Consolidated'!$E$4:$E$23</c15:sqref>
                        </c15:formulaRef>
                      </c:ext>
                    </c:extLst>
                    <c:numCache>
                      <c:formatCode>_(* #,##0_);_(* \(#,##0\);_(* "-"??_);_(@_)</c:formatCode>
                      <c:ptCount val="9"/>
                      <c:pt idx="0" formatCode="_(&quot;$&quot;* #,##0_);_(&quot;$&quot;* \(#,##0\);_(&quot;$&quot;* &quot;-&quot;??_);_(@_)">
                        <c:v>1322537</c:v>
                      </c:pt>
                      <c:pt idx="1">
                        <c:v>2866511</c:v>
                      </c:pt>
                      <c:pt idx="2">
                        <c:v>149252.93171851861</c:v>
                      </c:pt>
                      <c:pt idx="3">
                        <c:v>2004216</c:v>
                      </c:pt>
                      <c:pt idx="4">
                        <c:v>153895.79713674233</c:v>
                      </c:pt>
                      <c:pt idx="5">
                        <c:v>137066136</c:v>
                      </c:pt>
                      <c:pt idx="6">
                        <c:v>41707000</c:v>
                      </c:pt>
                      <c:pt idx="7">
                        <c:v>4600000</c:v>
                      </c:pt>
                      <c:pt idx="8">
                        <c:v>15799000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5-5DB6-4170-B83A-A72B37B5667F}"/>
                  </c:ext>
                </c:extLst>
              </c15:ser>
            </c15:filteredBarSeries>
          </c:ext>
        </c:extLst>
      </c:barChart>
      <c:lineChart>
        <c:grouping val="standard"/>
        <c:varyColors val="0"/>
        <c:ser>
          <c:idx val="5"/>
          <c:order val="5"/>
          <c:tx>
            <c:strRef>
              <c:f>'[Budget Workbook FY25.xlsx]Consolidated'!$G$3</c:f>
              <c:strCache>
                <c:ptCount val="1"/>
                <c:pt idx="0">
                  <c:v>Change in Percent</c:v>
                </c:pt>
              </c:strCache>
            </c:strRef>
          </c:tx>
          <c:spPr>
            <a:ln w="28575" cap="rnd">
              <a:solidFill>
                <a:srgbClr val="1F3C75"/>
              </a:solidFill>
              <a:round/>
            </a:ln>
            <a:effectLst/>
          </c:spPr>
          <c:marker>
            <c:symbol val="none"/>
          </c:marker>
          <c:cat>
            <c:strRef>
              <c:f>'[Budget Workbook FY25.xlsx]Consolidated'!$A$4:$A$23</c:f>
              <c:strCache>
                <c:ptCount val="9"/>
                <c:pt idx="0">
                  <c:v>Administration</c:v>
                </c:pt>
                <c:pt idx="1">
                  <c:v>SacMetro FSP</c:v>
                </c:pt>
                <c:pt idx="2">
                  <c:v>SAVSA</c:v>
                </c:pt>
                <c:pt idx="3">
                  <c:v>Transit</c:v>
                </c:pt>
                <c:pt idx="4">
                  <c:v>Professional Services</c:v>
                </c:pt>
                <c:pt idx="5">
                  <c:v>Ongoing Allocations </c:v>
                </c:pt>
                <c:pt idx="6">
                  <c:v>Capital Improvement Program (CIP)</c:v>
                </c:pt>
                <c:pt idx="7">
                  <c:v>Principal</c:v>
                </c:pt>
                <c:pt idx="8">
                  <c:v>Interest and Other Charges</c:v>
                </c:pt>
              </c:strCache>
              <c:extLst/>
            </c:strRef>
          </c:cat>
          <c:val>
            <c:numRef>
              <c:f>'[Budget Workbook FY25.xlsx]Consolidated'!$G$4:$G$23</c:f>
              <c:numCache>
                <c:formatCode>0.0%</c:formatCode>
                <c:ptCount val="9"/>
                <c:pt idx="0">
                  <c:v>-3.2162764812252144E-2</c:v>
                </c:pt>
                <c:pt idx="1">
                  <c:v>-0.19398045034007905</c:v>
                </c:pt>
                <c:pt idx="2">
                  <c:v>-0.5752873854478856</c:v>
                </c:pt>
                <c:pt idx="3">
                  <c:v>-0.5546186666666667</c:v>
                </c:pt>
                <c:pt idx="4">
                  <c:v>-9.4730605077986293E-2</c:v>
                </c:pt>
                <c:pt idx="5">
                  <c:v>7.393063869050821E-3</c:v>
                </c:pt>
                <c:pt idx="6">
                  <c:v>0.10042247547802166</c:v>
                </c:pt>
                <c:pt idx="7">
                  <c:v>5.0228310502283102E-2</c:v>
                </c:pt>
                <c:pt idx="8">
                  <c:v>2.0061423206174628E-2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1-5DB6-4170-B83A-A72B37B5667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17160784"/>
        <c:axId val="817161264"/>
      </c:lineChart>
      <c:catAx>
        <c:axId val="143004814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30047183"/>
        <c:crosses val="autoZero"/>
        <c:auto val="1"/>
        <c:lblAlgn val="ctr"/>
        <c:lblOffset val="100"/>
        <c:noMultiLvlLbl val="0"/>
      </c:catAx>
      <c:valAx>
        <c:axId val="143004718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&quot;$&quot;* #,##0_);_(&quot;$&quot;* \(#,##0\);_(&quot;$&quot;* &quot;-&quot;_);_(@_)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30048143"/>
        <c:crosses val="autoZero"/>
        <c:crossBetween val="between"/>
        <c:dispUnits>
          <c:builtInUnit val="thousands"/>
          <c:dispUnitsLbl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</c:dispUnitsLbl>
        </c:dispUnits>
      </c:valAx>
      <c:valAx>
        <c:axId val="817161264"/>
        <c:scaling>
          <c:orientation val="minMax"/>
        </c:scaling>
        <c:delete val="0"/>
        <c:axPos val="r"/>
        <c:numFmt formatCode="0%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17160784"/>
        <c:crosses val="max"/>
        <c:crossBetween val="between"/>
      </c:valAx>
      <c:catAx>
        <c:axId val="81716078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817161264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241657F-1976-490F-AC78-E4F12682B83B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EAC0CE2-0092-4EF8-97C8-3360492F842C}">
      <dgm:prSet phldrT="[Text]"/>
      <dgm:spPr>
        <a:solidFill>
          <a:srgbClr val="1F3C75"/>
        </a:solidFill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dirty="0"/>
            <a:t>The law requires the Authority adopts an annual budget.</a:t>
          </a:r>
        </a:p>
      </dgm:t>
    </dgm:pt>
    <dgm:pt modelId="{8D90D4F5-7AD2-421A-908F-4D321439E7C7}" type="parTrans" cxnId="{AA58DD22-46AB-4D8E-9B66-19355571CCE3}">
      <dgm:prSet/>
      <dgm:spPr/>
      <dgm:t>
        <a:bodyPr/>
        <a:lstStyle/>
        <a:p>
          <a:endParaRPr lang="en-US"/>
        </a:p>
      </dgm:t>
    </dgm:pt>
    <dgm:pt modelId="{77EA16C5-B795-476C-9871-8E1F62A644FF}" type="sibTrans" cxnId="{AA58DD22-46AB-4D8E-9B66-19355571CCE3}">
      <dgm:prSet/>
      <dgm:spPr/>
      <dgm:t>
        <a:bodyPr/>
        <a:lstStyle/>
        <a:p>
          <a:endParaRPr lang="en-US"/>
        </a:p>
      </dgm:t>
    </dgm:pt>
    <dgm:pt modelId="{62F1EA3E-AE7D-4CA6-A4C1-C00A6C77D79A}">
      <dgm:prSet phldrT="[Text]"/>
      <dgm:spPr>
        <a:solidFill>
          <a:srgbClr val="F58439"/>
        </a:solidFill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dirty="0"/>
            <a:t>Open Item – Appropriation Limit</a:t>
          </a:r>
        </a:p>
      </dgm:t>
    </dgm:pt>
    <dgm:pt modelId="{4DD9FF89-C60C-4672-A2B1-B3049F590774}" type="parTrans" cxnId="{43BAB068-D941-4E57-810C-8C8468105153}">
      <dgm:prSet/>
      <dgm:spPr/>
      <dgm:t>
        <a:bodyPr/>
        <a:lstStyle/>
        <a:p>
          <a:endParaRPr lang="en-US"/>
        </a:p>
      </dgm:t>
    </dgm:pt>
    <dgm:pt modelId="{4ED7CAAD-1F16-4077-9348-E422D110FEE5}" type="sibTrans" cxnId="{43BAB068-D941-4E57-810C-8C8468105153}">
      <dgm:prSet/>
      <dgm:spPr/>
      <dgm:t>
        <a:bodyPr/>
        <a:lstStyle/>
        <a:p>
          <a:endParaRPr lang="en-US"/>
        </a:p>
      </dgm:t>
    </dgm:pt>
    <dgm:pt modelId="{E4DCAE21-7A27-4E96-A60D-4794AD92CC15}">
      <dgm:prSet phldrT="[Text]"/>
      <dgm:spPr/>
      <dgm:t>
        <a:bodyPr/>
        <a:lstStyle/>
        <a:p>
          <a:pPr>
            <a:buFont typeface="Arial" panose="020B0604020202020204" pitchFamily="34" charset="0"/>
            <a:buNone/>
          </a:pPr>
          <a:endParaRPr lang="en-US" dirty="0"/>
        </a:p>
      </dgm:t>
    </dgm:pt>
    <dgm:pt modelId="{2285948F-BE72-49F2-B1AE-7E75AB368598}" type="parTrans" cxnId="{104AB0AA-FCEE-44C5-B39C-5CA984D82E96}">
      <dgm:prSet/>
      <dgm:spPr/>
      <dgm:t>
        <a:bodyPr/>
        <a:lstStyle/>
        <a:p>
          <a:endParaRPr lang="en-US"/>
        </a:p>
      </dgm:t>
    </dgm:pt>
    <dgm:pt modelId="{9784CC72-61CA-4756-9812-C6B366D17BD5}" type="sibTrans" cxnId="{104AB0AA-FCEE-44C5-B39C-5CA984D82E96}">
      <dgm:prSet/>
      <dgm:spPr/>
      <dgm:t>
        <a:bodyPr/>
        <a:lstStyle/>
        <a:p>
          <a:endParaRPr lang="en-US"/>
        </a:p>
      </dgm:t>
    </dgm:pt>
    <dgm:pt modelId="{7291BBC2-EC5B-4264-9F1D-55C336B27AE6}">
      <dgm:prSet phldrT="[Text]"/>
      <dgm:spPr>
        <a:solidFill>
          <a:srgbClr val="1F3C75"/>
        </a:solidFill>
      </dgm:spPr>
      <dgm:t>
        <a:bodyPr/>
        <a:lstStyle/>
        <a:p>
          <a:r>
            <a:rPr lang="en-US" dirty="0"/>
            <a:t>Draft budget will be reviewed by the ITOC during the May 23</a:t>
          </a:r>
          <a:r>
            <a:rPr lang="en-US" baseline="30000" dirty="0"/>
            <a:t>rd</a:t>
          </a:r>
          <a:r>
            <a:rPr lang="en-US" dirty="0"/>
            <a:t> meeting, prior to the final adoption by the Board on June 13</a:t>
          </a:r>
          <a:r>
            <a:rPr lang="en-US" baseline="30000" dirty="0"/>
            <a:t>th</a:t>
          </a:r>
          <a:r>
            <a:rPr lang="en-US" dirty="0"/>
            <a:t>.</a:t>
          </a:r>
        </a:p>
      </dgm:t>
    </dgm:pt>
    <dgm:pt modelId="{846FA05A-7E46-4134-AD91-8D99691FDA36}" type="sibTrans" cxnId="{90B360DE-E6DD-4E31-ACB0-233429621746}">
      <dgm:prSet/>
      <dgm:spPr/>
      <dgm:t>
        <a:bodyPr/>
        <a:lstStyle/>
        <a:p>
          <a:endParaRPr lang="en-US"/>
        </a:p>
      </dgm:t>
    </dgm:pt>
    <dgm:pt modelId="{44E3C031-DA94-4A98-A5EE-00B29F2503A7}" type="parTrans" cxnId="{90B360DE-E6DD-4E31-ACB0-233429621746}">
      <dgm:prSet/>
      <dgm:spPr/>
      <dgm:t>
        <a:bodyPr/>
        <a:lstStyle/>
        <a:p>
          <a:endParaRPr lang="en-US"/>
        </a:p>
      </dgm:t>
    </dgm:pt>
    <dgm:pt modelId="{18B09D52-6DC1-469A-85D7-B7642094CB22}" type="pres">
      <dgm:prSet presAssocID="{F241657F-1976-490F-AC78-E4F12682B83B}" presName="linear" presStyleCnt="0">
        <dgm:presLayoutVars>
          <dgm:animLvl val="lvl"/>
          <dgm:resizeHandles val="exact"/>
        </dgm:presLayoutVars>
      </dgm:prSet>
      <dgm:spPr/>
    </dgm:pt>
    <dgm:pt modelId="{5141B2D2-1471-4C74-9A47-7E7D2F030971}" type="pres">
      <dgm:prSet presAssocID="{AEAC0CE2-0092-4EF8-97C8-3360492F842C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DB7442A2-1C96-483A-B202-2C88EC47CED6}" type="pres">
      <dgm:prSet presAssocID="{77EA16C5-B795-476C-9871-8E1F62A644FF}" presName="spacer" presStyleCnt="0"/>
      <dgm:spPr/>
    </dgm:pt>
    <dgm:pt modelId="{15CC790A-2314-4D7D-91EF-F3655DD1E40A}" type="pres">
      <dgm:prSet presAssocID="{7291BBC2-EC5B-4264-9F1D-55C336B27AE6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F99BA523-F66E-40ED-BB69-354EEE5D23CD}" type="pres">
      <dgm:prSet presAssocID="{846FA05A-7E46-4134-AD91-8D99691FDA36}" presName="spacer" presStyleCnt="0"/>
      <dgm:spPr/>
    </dgm:pt>
    <dgm:pt modelId="{7BCA6C0B-D1C0-4FAC-9962-A64AF026C6FA}" type="pres">
      <dgm:prSet presAssocID="{62F1EA3E-AE7D-4CA6-A4C1-C00A6C77D79A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118A0990-563E-4337-90F6-F28EB6DFF37A}" type="pres">
      <dgm:prSet presAssocID="{62F1EA3E-AE7D-4CA6-A4C1-C00A6C77D79A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80CA2E0E-97F6-4B93-907D-99E36F18DEA6}" type="presOf" srcId="{AEAC0CE2-0092-4EF8-97C8-3360492F842C}" destId="{5141B2D2-1471-4C74-9A47-7E7D2F030971}" srcOrd="0" destOrd="0" presId="urn:microsoft.com/office/officeart/2005/8/layout/vList2"/>
    <dgm:cxn modelId="{AA58DD22-46AB-4D8E-9B66-19355571CCE3}" srcId="{F241657F-1976-490F-AC78-E4F12682B83B}" destId="{AEAC0CE2-0092-4EF8-97C8-3360492F842C}" srcOrd="0" destOrd="0" parTransId="{8D90D4F5-7AD2-421A-908F-4D321439E7C7}" sibTransId="{77EA16C5-B795-476C-9871-8E1F62A644FF}"/>
    <dgm:cxn modelId="{05391C3E-8194-49C6-AAB7-6C3A998F8770}" type="presOf" srcId="{E4DCAE21-7A27-4E96-A60D-4794AD92CC15}" destId="{118A0990-563E-4337-90F6-F28EB6DFF37A}" srcOrd="0" destOrd="0" presId="urn:microsoft.com/office/officeart/2005/8/layout/vList2"/>
    <dgm:cxn modelId="{21B10266-DAD7-42FA-AF64-EADDD49F30EC}" type="presOf" srcId="{7291BBC2-EC5B-4264-9F1D-55C336B27AE6}" destId="{15CC790A-2314-4D7D-91EF-F3655DD1E40A}" srcOrd="0" destOrd="0" presId="urn:microsoft.com/office/officeart/2005/8/layout/vList2"/>
    <dgm:cxn modelId="{43BAB068-D941-4E57-810C-8C8468105153}" srcId="{F241657F-1976-490F-AC78-E4F12682B83B}" destId="{62F1EA3E-AE7D-4CA6-A4C1-C00A6C77D79A}" srcOrd="2" destOrd="0" parTransId="{4DD9FF89-C60C-4672-A2B1-B3049F590774}" sibTransId="{4ED7CAAD-1F16-4077-9348-E422D110FEE5}"/>
    <dgm:cxn modelId="{104AB0AA-FCEE-44C5-B39C-5CA984D82E96}" srcId="{62F1EA3E-AE7D-4CA6-A4C1-C00A6C77D79A}" destId="{E4DCAE21-7A27-4E96-A60D-4794AD92CC15}" srcOrd="0" destOrd="0" parTransId="{2285948F-BE72-49F2-B1AE-7E75AB368598}" sibTransId="{9784CC72-61CA-4756-9812-C6B366D17BD5}"/>
    <dgm:cxn modelId="{73E5E5B7-D1AE-4674-BF83-95E55D64BCE9}" type="presOf" srcId="{F241657F-1976-490F-AC78-E4F12682B83B}" destId="{18B09D52-6DC1-469A-85D7-B7642094CB22}" srcOrd="0" destOrd="0" presId="urn:microsoft.com/office/officeart/2005/8/layout/vList2"/>
    <dgm:cxn modelId="{90B360DE-E6DD-4E31-ACB0-233429621746}" srcId="{F241657F-1976-490F-AC78-E4F12682B83B}" destId="{7291BBC2-EC5B-4264-9F1D-55C336B27AE6}" srcOrd="1" destOrd="0" parTransId="{44E3C031-DA94-4A98-A5EE-00B29F2503A7}" sibTransId="{846FA05A-7E46-4134-AD91-8D99691FDA36}"/>
    <dgm:cxn modelId="{4430D2DF-1EDC-4325-A341-363CCC8391A3}" type="presOf" srcId="{62F1EA3E-AE7D-4CA6-A4C1-C00A6C77D79A}" destId="{7BCA6C0B-D1C0-4FAC-9962-A64AF026C6FA}" srcOrd="0" destOrd="0" presId="urn:microsoft.com/office/officeart/2005/8/layout/vList2"/>
    <dgm:cxn modelId="{3D12A8C6-6A9C-428A-95EE-FD39E7CC49BD}" type="presParOf" srcId="{18B09D52-6DC1-469A-85D7-B7642094CB22}" destId="{5141B2D2-1471-4C74-9A47-7E7D2F030971}" srcOrd="0" destOrd="0" presId="urn:microsoft.com/office/officeart/2005/8/layout/vList2"/>
    <dgm:cxn modelId="{FFC3BB8A-A089-40BA-BAE0-83B6EE91C171}" type="presParOf" srcId="{18B09D52-6DC1-469A-85D7-B7642094CB22}" destId="{DB7442A2-1C96-483A-B202-2C88EC47CED6}" srcOrd="1" destOrd="0" presId="urn:microsoft.com/office/officeart/2005/8/layout/vList2"/>
    <dgm:cxn modelId="{BDDD3589-ECB2-41D2-B217-52CE9CEA75FA}" type="presParOf" srcId="{18B09D52-6DC1-469A-85D7-B7642094CB22}" destId="{15CC790A-2314-4D7D-91EF-F3655DD1E40A}" srcOrd="2" destOrd="0" presId="urn:microsoft.com/office/officeart/2005/8/layout/vList2"/>
    <dgm:cxn modelId="{5F731C6B-AB78-4758-B9BA-33F627F436E3}" type="presParOf" srcId="{18B09D52-6DC1-469A-85D7-B7642094CB22}" destId="{F99BA523-F66E-40ED-BB69-354EEE5D23CD}" srcOrd="3" destOrd="0" presId="urn:microsoft.com/office/officeart/2005/8/layout/vList2"/>
    <dgm:cxn modelId="{54ED6C34-4543-4D19-9600-9AF650124E0D}" type="presParOf" srcId="{18B09D52-6DC1-469A-85D7-B7642094CB22}" destId="{7BCA6C0B-D1C0-4FAC-9962-A64AF026C6FA}" srcOrd="4" destOrd="0" presId="urn:microsoft.com/office/officeart/2005/8/layout/vList2"/>
    <dgm:cxn modelId="{FBBFAC31-CC89-46EF-AFE9-E0F760A14E78}" type="presParOf" srcId="{18B09D52-6DC1-469A-85D7-B7642094CB22}" destId="{118A0990-563E-4337-90F6-F28EB6DFF37A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6504B7F-D73B-4102-A5D5-B6D8EF17DBAD}" type="doc">
      <dgm:prSet loTypeId="urn:microsoft.com/office/officeart/2005/8/layout/hierarchy4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87A119B1-39B2-4CB8-93DE-4804610A28E7}">
      <dgm:prSet phldrT="[Text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2000" dirty="0"/>
            <a:t>Funding Constricted CIP</a:t>
          </a:r>
        </a:p>
      </dgm:t>
    </dgm:pt>
    <dgm:pt modelId="{5A598106-7B5D-4416-8A48-23ECFC1422D0}" type="parTrans" cxnId="{B8528A6A-4C54-4CA5-9481-996B9EE28033}">
      <dgm:prSet/>
      <dgm:spPr/>
      <dgm:t>
        <a:bodyPr/>
        <a:lstStyle/>
        <a:p>
          <a:endParaRPr lang="en-US"/>
        </a:p>
      </dgm:t>
    </dgm:pt>
    <dgm:pt modelId="{A8D68A61-E84D-43CB-B78F-58A95934CE0C}" type="sibTrans" cxnId="{B8528A6A-4C54-4CA5-9481-996B9EE28033}">
      <dgm:prSet/>
      <dgm:spPr/>
      <dgm:t>
        <a:bodyPr/>
        <a:lstStyle/>
        <a:p>
          <a:endParaRPr lang="en-US"/>
        </a:p>
      </dgm:t>
    </dgm:pt>
    <dgm:pt modelId="{ABC9425C-1885-412D-8523-2A39DD5DCDA2}">
      <dgm:prSet phldrT="[Text]" custT="1"/>
      <dgm:spPr/>
      <dgm:t>
        <a:bodyPr/>
        <a:lstStyle/>
        <a:p>
          <a:r>
            <a:rPr lang="en-US" sz="2000" dirty="0"/>
            <a:t>Formulaic Allocation of Revenues</a:t>
          </a:r>
        </a:p>
      </dgm:t>
    </dgm:pt>
    <dgm:pt modelId="{06C90397-7739-45C0-B357-CAFAB6CBB724}" type="parTrans" cxnId="{E0083708-0CEF-400E-AB4D-4DC44554A02A}">
      <dgm:prSet/>
      <dgm:spPr/>
      <dgm:t>
        <a:bodyPr/>
        <a:lstStyle/>
        <a:p>
          <a:endParaRPr lang="en-US"/>
        </a:p>
      </dgm:t>
    </dgm:pt>
    <dgm:pt modelId="{0B9EBC6D-2860-4200-8A08-C826F09827F2}" type="sibTrans" cxnId="{E0083708-0CEF-400E-AB4D-4DC44554A02A}">
      <dgm:prSet/>
      <dgm:spPr/>
      <dgm:t>
        <a:bodyPr/>
        <a:lstStyle/>
        <a:p>
          <a:endParaRPr lang="en-US"/>
        </a:p>
      </dgm:t>
    </dgm:pt>
    <dgm:pt modelId="{76A147D8-17C7-488D-B86D-066F3D225EEF}">
      <dgm:prSet phldrT="[Text]" custT="1"/>
      <dgm:spPr/>
      <dgm:t>
        <a:bodyPr/>
        <a:lstStyle/>
        <a:p>
          <a:r>
            <a:rPr lang="en-US" sz="2000" dirty="0"/>
            <a:t>Special District Sales Tax</a:t>
          </a:r>
        </a:p>
      </dgm:t>
    </dgm:pt>
    <dgm:pt modelId="{E49B1DF6-B23D-4B0D-8B50-E0EE217E476B}" type="sibTrans" cxnId="{CE464D6F-1902-48D5-8C8B-2C15F7B84A9D}">
      <dgm:prSet/>
      <dgm:spPr/>
      <dgm:t>
        <a:bodyPr/>
        <a:lstStyle/>
        <a:p>
          <a:endParaRPr lang="en-US"/>
        </a:p>
      </dgm:t>
    </dgm:pt>
    <dgm:pt modelId="{F620699F-41D4-4720-B0DD-518C61803387}" type="parTrans" cxnId="{CE464D6F-1902-48D5-8C8B-2C15F7B84A9D}">
      <dgm:prSet/>
      <dgm:spPr/>
      <dgm:t>
        <a:bodyPr/>
        <a:lstStyle/>
        <a:p>
          <a:endParaRPr lang="en-US"/>
        </a:p>
      </dgm:t>
    </dgm:pt>
    <dgm:pt modelId="{3F497AC4-EC2A-4B21-B7A3-7253D7651AB3}">
      <dgm:prSet phldrT="[Text]" custT="1"/>
      <dgm:spPr/>
      <dgm:t>
        <a:bodyPr/>
        <a:lstStyle/>
        <a:p>
          <a:r>
            <a:rPr lang="en-US" sz="2400" dirty="0"/>
            <a:t>Population and </a:t>
          </a:r>
        </a:p>
        <a:p>
          <a:r>
            <a:rPr lang="en-US" sz="2400" dirty="0"/>
            <a:t>Per-Capita Spending </a:t>
          </a:r>
        </a:p>
        <a:p>
          <a:r>
            <a:rPr lang="en-US" sz="2400" dirty="0"/>
            <a:t>Stability</a:t>
          </a:r>
        </a:p>
      </dgm:t>
    </dgm:pt>
    <dgm:pt modelId="{0E108C54-DF92-404C-BF43-73390A44C586}" type="parTrans" cxnId="{E01E2071-F35B-435A-B007-790D48F18BC4}">
      <dgm:prSet/>
      <dgm:spPr/>
      <dgm:t>
        <a:bodyPr/>
        <a:lstStyle/>
        <a:p>
          <a:endParaRPr lang="en-US"/>
        </a:p>
      </dgm:t>
    </dgm:pt>
    <dgm:pt modelId="{CFE71FB3-06C5-4A47-B301-05838391D3E6}" type="sibTrans" cxnId="{E01E2071-F35B-435A-B007-790D48F18BC4}">
      <dgm:prSet/>
      <dgm:spPr/>
      <dgm:t>
        <a:bodyPr/>
        <a:lstStyle/>
        <a:p>
          <a:endParaRPr lang="en-US"/>
        </a:p>
      </dgm:t>
    </dgm:pt>
    <dgm:pt modelId="{A4351304-92DD-4333-AA40-5BFDCA4C17C7}">
      <dgm:prSet phldrT="[Text]" custT="1"/>
      <dgm:spPr/>
      <dgm:t>
        <a:bodyPr/>
        <a:lstStyle/>
        <a:p>
          <a:r>
            <a:rPr lang="en-US" sz="2000" dirty="0"/>
            <a:t>Focus on Paying Down Long-term Pension Liabilities</a:t>
          </a:r>
        </a:p>
      </dgm:t>
    </dgm:pt>
    <dgm:pt modelId="{47F88D24-FA4B-4092-98FE-08DB688CCA5A}" type="parTrans" cxnId="{D35E553C-F5C5-494D-BCC0-C4982B0D4BCF}">
      <dgm:prSet/>
      <dgm:spPr/>
      <dgm:t>
        <a:bodyPr/>
        <a:lstStyle/>
        <a:p>
          <a:endParaRPr lang="en-US"/>
        </a:p>
      </dgm:t>
    </dgm:pt>
    <dgm:pt modelId="{7D712332-D295-436D-9755-2D27421AAE7A}" type="sibTrans" cxnId="{D35E553C-F5C5-494D-BCC0-C4982B0D4BCF}">
      <dgm:prSet/>
      <dgm:spPr/>
      <dgm:t>
        <a:bodyPr/>
        <a:lstStyle/>
        <a:p>
          <a:endParaRPr lang="en-US"/>
        </a:p>
      </dgm:t>
    </dgm:pt>
    <dgm:pt modelId="{6E9CC589-B06E-4696-A69E-3D5BB425399D}" type="pres">
      <dgm:prSet presAssocID="{46504B7F-D73B-4102-A5D5-B6D8EF17DBAD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1FD9F4F5-CBB1-4694-A035-6BC4111B6C7F}" type="pres">
      <dgm:prSet presAssocID="{76A147D8-17C7-488D-B86D-066F3D225EEF}" presName="vertOne" presStyleCnt="0"/>
      <dgm:spPr/>
    </dgm:pt>
    <dgm:pt modelId="{C822C731-2AB3-43A8-8076-CF7411C49E3F}" type="pres">
      <dgm:prSet presAssocID="{76A147D8-17C7-488D-B86D-066F3D225EEF}" presName="txOne" presStyleLbl="node0" presStyleIdx="0" presStyleCnt="3">
        <dgm:presLayoutVars>
          <dgm:chPref val="3"/>
        </dgm:presLayoutVars>
      </dgm:prSet>
      <dgm:spPr/>
    </dgm:pt>
    <dgm:pt modelId="{804574FE-6E1D-4EB0-982C-3D1256ACA8EE}" type="pres">
      <dgm:prSet presAssocID="{76A147D8-17C7-488D-B86D-066F3D225EEF}" presName="parTransOne" presStyleCnt="0"/>
      <dgm:spPr/>
    </dgm:pt>
    <dgm:pt modelId="{29674A77-66ED-4D47-9A0E-684EBA0A2034}" type="pres">
      <dgm:prSet presAssocID="{76A147D8-17C7-488D-B86D-066F3D225EEF}" presName="horzOne" presStyleCnt="0"/>
      <dgm:spPr/>
    </dgm:pt>
    <dgm:pt modelId="{48AE557D-AC3E-49AE-96FA-CCAE98123378}" type="pres">
      <dgm:prSet presAssocID="{87A119B1-39B2-4CB8-93DE-4804610A28E7}" presName="vertTwo" presStyleCnt="0"/>
      <dgm:spPr/>
    </dgm:pt>
    <dgm:pt modelId="{3486A762-BBED-4B89-B878-24E555D155C1}" type="pres">
      <dgm:prSet presAssocID="{87A119B1-39B2-4CB8-93DE-4804610A28E7}" presName="txTwo" presStyleLbl="node2" presStyleIdx="0" presStyleCnt="2">
        <dgm:presLayoutVars>
          <dgm:chPref val="3"/>
        </dgm:presLayoutVars>
      </dgm:prSet>
      <dgm:spPr/>
    </dgm:pt>
    <dgm:pt modelId="{9D3F00B7-E460-481E-86C3-BB66A215A285}" type="pres">
      <dgm:prSet presAssocID="{87A119B1-39B2-4CB8-93DE-4804610A28E7}" presName="horzTwo" presStyleCnt="0"/>
      <dgm:spPr/>
    </dgm:pt>
    <dgm:pt modelId="{5BB110B2-6604-45B1-8112-E2CEF5C8CDB8}" type="pres">
      <dgm:prSet presAssocID="{E49B1DF6-B23D-4B0D-8B50-E0EE217E476B}" presName="sibSpaceOne" presStyleCnt="0"/>
      <dgm:spPr/>
    </dgm:pt>
    <dgm:pt modelId="{B4E6A3CD-5A92-4048-926C-01E3EE7A8E6C}" type="pres">
      <dgm:prSet presAssocID="{ABC9425C-1885-412D-8523-2A39DD5DCDA2}" presName="vertOne" presStyleCnt="0"/>
      <dgm:spPr/>
    </dgm:pt>
    <dgm:pt modelId="{EC3E249C-3EF1-499B-9FBC-B0F3D6A71DBC}" type="pres">
      <dgm:prSet presAssocID="{ABC9425C-1885-412D-8523-2A39DD5DCDA2}" presName="txOne" presStyleLbl="node0" presStyleIdx="1" presStyleCnt="3" custLinFactX="10232" custLinFactNeighborX="100000" custLinFactNeighborY="-67">
        <dgm:presLayoutVars>
          <dgm:chPref val="3"/>
        </dgm:presLayoutVars>
      </dgm:prSet>
      <dgm:spPr/>
    </dgm:pt>
    <dgm:pt modelId="{584764E6-4324-4428-A835-4859123B2FE2}" type="pres">
      <dgm:prSet presAssocID="{ABC9425C-1885-412D-8523-2A39DD5DCDA2}" presName="horzOne" presStyleCnt="0"/>
      <dgm:spPr/>
    </dgm:pt>
    <dgm:pt modelId="{855FF183-4E1B-4DF1-B2DD-F3ABB05F9B1B}" type="pres">
      <dgm:prSet presAssocID="{0B9EBC6D-2860-4200-8A08-C826F09827F2}" presName="sibSpaceOne" presStyleCnt="0"/>
      <dgm:spPr/>
    </dgm:pt>
    <dgm:pt modelId="{7D7A60A7-96B9-4728-BD14-186EA82F20E8}" type="pres">
      <dgm:prSet presAssocID="{3F497AC4-EC2A-4B21-B7A3-7253D7651AB3}" presName="vertOne" presStyleCnt="0"/>
      <dgm:spPr/>
    </dgm:pt>
    <dgm:pt modelId="{D1274682-1C01-471F-9FEE-F6E96376A7CD}" type="pres">
      <dgm:prSet presAssocID="{3F497AC4-EC2A-4B21-B7A3-7253D7651AB3}" presName="txOne" presStyleLbl="node0" presStyleIdx="2" presStyleCnt="3" custScaleY="197841" custLinFactX="-17572" custLinFactNeighborX="-100000" custLinFactNeighborY="50494">
        <dgm:presLayoutVars>
          <dgm:chPref val="3"/>
        </dgm:presLayoutVars>
      </dgm:prSet>
      <dgm:spPr/>
    </dgm:pt>
    <dgm:pt modelId="{F40454D7-D343-4262-8279-7715837A26D4}" type="pres">
      <dgm:prSet presAssocID="{3F497AC4-EC2A-4B21-B7A3-7253D7651AB3}" presName="parTransOne" presStyleCnt="0"/>
      <dgm:spPr/>
    </dgm:pt>
    <dgm:pt modelId="{BDBDEFC5-A48D-4BF5-BE24-6095B34F8C75}" type="pres">
      <dgm:prSet presAssocID="{3F497AC4-EC2A-4B21-B7A3-7253D7651AB3}" presName="horzOne" presStyleCnt="0"/>
      <dgm:spPr/>
    </dgm:pt>
    <dgm:pt modelId="{A698B345-8BA7-490A-BDC4-863409E3D33D}" type="pres">
      <dgm:prSet presAssocID="{A4351304-92DD-4333-AA40-5BFDCA4C17C7}" presName="vertTwo" presStyleCnt="0"/>
      <dgm:spPr/>
    </dgm:pt>
    <dgm:pt modelId="{789598B6-C43C-41D6-9032-19024166DAC7}" type="pres">
      <dgm:prSet presAssocID="{A4351304-92DD-4333-AA40-5BFDCA4C17C7}" presName="txTwo" presStyleLbl="node2" presStyleIdx="1" presStyleCnt="2" custLinFactNeighborX="-5627" custLinFactNeighborY="-95823">
        <dgm:presLayoutVars>
          <dgm:chPref val="3"/>
        </dgm:presLayoutVars>
      </dgm:prSet>
      <dgm:spPr/>
    </dgm:pt>
    <dgm:pt modelId="{4D2D7A89-C158-4795-8FB6-D21E510AF2DE}" type="pres">
      <dgm:prSet presAssocID="{A4351304-92DD-4333-AA40-5BFDCA4C17C7}" presName="horzTwo" presStyleCnt="0"/>
      <dgm:spPr/>
    </dgm:pt>
  </dgm:ptLst>
  <dgm:cxnLst>
    <dgm:cxn modelId="{E0083708-0CEF-400E-AB4D-4DC44554A02A}" srcId="{46504B7F-D73B-4102-A5D5-B6D8EF17DBAD}" destId="{ABC9425C-1885-412D-8523-2A39DD5DCDA2}" srcOrd="1" destOrd="0" parTransId="{06C90397-7739-45C0-B357-CAFAB6CBB724}" sibTransId="{0B9EBC6D-2860-4200-8A08-C826F09827F2}"/>
    <dgm:cxn modelId="{15C66122-D4A9-4063-8E02-08B82761C0ED}" type="presOf" srcId="{87A119B1-39B2-4CB8-93DE-4804610A28E7}" destId="{3486A762-BBED-4B89-B878-24E555D155C1}" srcOrd="0" destOrd="0" presId="urn:microsoft.com/office/officeart/2005/8/layout/hierarchy4"/>
    <dgm:cxn modelId="{D35E553C-F5C5-494D-BCC0-C4982B0D4BCF}" srcId="{3F497AC4-EC2A-4B21-B7A3-7253D7651AB3}" destId="{A4351304-92DD-4333-AA40-5BFDCA4C17C7}" srcOrd="0" destOrd="0" parTransId="{47F88D24-FA4B-4092-98FE-08DB688CCA5A}" sibTransId="{7D712332-D295-436D-9755-2D27421AAE7A}"/>
    <dgm:cxn modelId="{B8528A6A-4C54-4CA5-9481-996B9EE28033}" srcId="{76A147D8-17C7-488D-B86D-066F3D225EEF}" destId="{87A119B1-39B2-4CB8-93DE-4804610A28E7}" srcOrd="0" destOrd="0" parTransId="{5A598106-7B5D-4416-8A48-23ECFC1422D0}" sibTransId="{A8D68A61-E84D-43CB-B78F-58A95934CE0C}"/>
    <dgm:cxn modelId="{CE464D6F-1902-48D5-8C8B-2C15F7B84A9D}" srcId="{46504B7F-D73B-4102-A5D5-B6D8EF17DBAD}" destId="{76A147D8-17C7-488D-B86D-066F3D225EEF}" srcOrd="0" destOrd="0" parTransId="{F620699F-41D4-4720-B0DD-518C61803387}" sibTransId="{E49B1DF6-B23D-4B0D-8B50-E0EE217E476B}"/>
    <dgm:cxn modelId="{E01E2071-F35B-435A-B007-790D48F18BC4}" srcId="{46504B7F-D73B-4102-A5D5-B6D8EF17DBAD}" destId="{3F497AC4-EC2A-4B21-B7A3-7253D7651AB3}" srcOrd="2" destOrd="0" parTransId="{0E108C54-DF92-404C-BF43-73390A44C586}" sibTransId="{CFE71FB3-06C5-4A47-B301-05838391D3E6}"/>
    <dgm:cxn modelId="{ADD8CC7B-8254-4267-B132-F54AC9A51102}" type="presOf" srcId="{46504B7F-D73B-4102-A5D5-B6D8EF17DBAD}" destId="{6E9CC589-B06E-4696-A69E-3D5BB425399D}" srcOrd="0" destOrd="0" presId="urn:microsoft.com/office/officeart/2005/8/layout/hierarchy4"/>
    <dgm:cxn modelId="{F55E98B2-3F8B-4857-B867-F0A75D5C09A8}" type="presOf" srcId="{ABC9425C-1885-412D-8523-2A39DD5DCDA2}" destId="{EC3E249C-3EF1-499B-9FBC-B0F3D6A71DBC}" srcOrd="0" destOrd="0" presId="urn:microsoft.com/office/officeart/2005/8/layout/hierarchy4"/>
    <dgm:cxn modelId="{3C2027BD-17FE-4B52-80A6-D90E509E6E51}" type="presOf" srcId="{A4351304-92DD-4333-AA40-5BFDCA4C17C7}" destId="{789598B6-C43C-41D6-9032-19024166DAC7}" srcOrd="0" destOrd="0" presId="urn:microsoft.com/office/officeart/2005/8/layout/hierarchy4"/>
    <dgm:cxn modelId="{73045AC2-361E-4767-8D5E-914D9C1F99A9}" type="presOf" srcId="{76A147D8-17C7-488D-B86D-066F3D225EEF}" destId="{C822C731-2AB3-43A8-8076-CF7411C49E3F}" srcOrd="0" destOrd="0" presId="urn:microsoft.com/office/officeart/2005/8/layout/hierarchy4"/>
    <dgm:cxn modelId="{C35814F1-5301-4756-B7BE-9C03FFFEC3D9}" type="presOf" srcId="{3F497AC4-EC2A-4B21-B7A3-7253D7651AB3}" destId="{D1274682-1C01-471F-9FEE-F6E96376A7CD}" srcOrd="0" destOrd="0" presId="urn:microsoft.com/office/officeart/2005/8/layout/hierarchy4"/>
    <dgm:cxn modelId="{023EA7A6-B9C4-4B5D-86A4-F8248F18D0D0}" type="presParOf" srcId="{6E9CC589-B06E-4696-A69E-3D5BB425399D}" destId="{1FD9F4F5-CBB1-4694-A035-6BC4111B6C7F}" srcOrd="0" destOrd="0" presId="urn:microsoft.com/office/officeart/2005/8/layout/hierarchy4"/>
    <dgm:cxn modelId="{9C716726-CF5D-435B-B77E-B216DD76B72D}" type="presParOf" srcId="{1FD9F4F5-CBB1-4694-A035-6BC4111B6C7F}" destId="{C822C731-2AB3-43A8-8076-CF7411C49E3F}" srcOrd="0" destOrd="0" presId="urn:microsoft.com/office/officeart/2005/8/layout/hierarchy4"/>
    <dgm:cxn modelId="{0BC67AFC-FDA9-4D17-A770-426C4D404FE4}" type="presParOf" srcId="{1FD9F4F5-CBB1-4694-A035-6BC4111B6C7F}" destId="{804574FE-6E1D-4EB0-982C-3D1256ACA8EE}" srcOrd="1" destOrd="0" presId="urn:microsoft.com/office/officeart/2005/8/layout/hierarchy4"/>
    <dgm:cxn modelId="{2301AA7F-65B6-4995-85E6-DE52A5AAA4B7}" type="presParOf" srcId="{1FD9F4F5-CBB1-4694-A035-6BC4111B6C7F}" destId="{29674A77-66ED-4D47-9A0E-684EBA0A2034}" srcOrd="2" destOrd="0" presId="urn:microsoft.com/office/officeart/2005/8/layout/hierarchy4"/>
    <dgm:cxn modelId="{1F0E9F36-B09B-41D2-B232-857366BFC746}" type="presParOf" srcId="{29674A77-66ED-4D47-9A0E-684EBA0A2034}" destId="{48AE557D-AC3E-49AE-96FA-CCAE98123378}" srcOrd="0" destOrd="0" presId="urn:microsoft.com/office/officeart/2005/8/layout/hierarchy4"/>
    <dgm:cxn modelId="{3B7DEEEE-5D5B-47C4-9BB5-6709D059AC5A}" type="presParOf" srcId="{48AE557D-AC3E-49AE-96FA-CCAE98123378}" destId="{3486A762-BBED-4B89-B878-24E555D155C1}" srcOrd="0" destOrd="0" presId="urn:microsoft.com/office/officeart/2005/8/layout/hierarchy4"/>
    <dgm:cxn modelId="{604B476B-2920-4A63-8D78-2F30551D0C6A}" type="presParOf" srcId="{48AE557D-AC3E-49AE-96FA-CCAE98123378}" destId="{9D3F00B7-E460-481E-86C3-BB66A215A285}" srcOrd="1" destOrd="0" presId="urn:microsoft.com/office/officeart/2005/8/layout/hierarchy4"/>
    <dgm:cxn modelId="{789D1AE7-C63A-4CBB-805A-024727D210AD}" type="presParOf" srcId="{6E9CC589-B06E-4696-A69E-3D5BB425399D}" destId="{5BB110B2-6604-45B1-8112-E2CEF5C8CDB8}" srcOrd="1" destOrd="0" presId="urn:microsoft.com/office/officeart/2005/8/layout/hierarchy4"/>
    <dgm:cxn modelId="{31E14E80-9375-4BCD-B4B8-5FDD599617F7}" type="presParOf" srcId="{6E9CC589-B06E-4696-A69E-3D5BB425399D}" destId="{B4E6A3CD-5A92-4048-926C-01E3EE7A8E6C}" srcOrd="2" destOrd="0" presId="urn:microsoft.com/office/officeart/2005/8/layout/hierarchy4"/>
    <dgm:cxn modelId="{C73568F7-E9BD-4D57-8C47-EACF502935CF}" type="presParOf" srcId="{B4E6A3CD-5A92-4048-926C-01E3EE7A8E6C}" destId="{EC3E249C-3EF1-499B-9FBC-B0F3D6A71DBC}" srcOrd="0" destOrd="0" presId="urn:microsoft.com/office/officeart/2005/8/layout/hierarchy4"/>
    <dgm:cxn modelId="{EF39B444-63FE-4414-A494-5FAF68B8BA3E}" type="presParOf" srcId="{B4E6A3CD-5A92-4048-926C-01E3EE7A8E6C}" destId="{584764E6-4324-4428-A835-4859123B2FE2}" srcOrd="1" destOrd="0" presId="urn:microsoft.com/office/officeart/2005/8/layout/hierarchy4"/>
    <dgm:cxn modelId="{420F15A8-8E08-45E8-AF58-5C35A1021C18}" type="presParOf" srcId="{6E9CC589-B06E-4696-A69E-3D5BB425399D}" destId="{855FF183-4E1B-4DF1-B2DD-F3ABB05F9B1B}" srcOrd="3" destOrd="0" presId="urn:microsoft.com/office/officeart/2005/8/layout/hierarchy4"/>
    <dgm:cxn modelId="{72EDAAF3-7785-42CB-BEAA-534E1C296C0D}" type="presParOf" srcId="{6E9CC589-B06E-4696-A69E-3D5BB425399D}" destId="{7D7A60A7-96B9-4728-BD14-186EA82F20E8}" srcOrd="4" destOrd="0" presId="urn:microsoft.com/office/officeart/2005/8/layout/hierarchy4"/>
    <dgm:cxn modelId="{6832A3ED-FD13-4BD7-947F-22A22DCF5F29}" type="presParOf" srcId="{7D7A60A7-96B9-4728-BD14-186EA82F20E8}" destId="{D1274682-1C01-471F-9FEE-F6E96376A7CD}" srcOrd="0" destOrd="0" presId="urn:microsoft.com/office/officeart/2005/8/layout/hierarchy4"/>
    <dgm:cxn modelId="{04CEA33D-CD28-4C0D-B06D-633011B41720}" type="presParOf" srcId="{7D7A60A7-96B9-4728-BD14-186EA82F20E8}" destId="{F40454D7-D343-4262-8279-7715837A26D4}" srcOrd="1" destOrd="0" presId="urn:microsoft.com/office/officeart/2005/8/layout/hierarchy4"/>
    <dgm:cxn modelId="{7C6BB6BD-80FB-4233-B267-903B364AA82D}" type="presParOf" srcId="{7D7A60A7-96B9-4728-BD14-186EA82F20E8}" destId="{BDBDEFC5-A48D-4BF5-BE24-6095B34F8C75}" srcOrd="2" destOrd="0" presId="urn:microsoft.com/office/officeart/2005/8/layout/hierarchy4"/>
    <dgm:cxn modelId="{B72BDE39-D65D-47DD-8CD3-891CC76D866B}" type="presParOf" srcId="{BDBDEFC5-A48D-4BF5-BE24-6095B34F8C75}" destId="{A698B345-8BA7-490A-BDC4-863409E3D33D}" srcOrd="0" destOrd="0" presId="urn:microsoft.com/office/officeart/2005/8/layout/hierarchy4"/>
    <dgm:cxn modelId="{FDB2B093-2C89-4846-8E22-108DB9EF1048}" type="presParOf" srcId="{A698B345-8BA7-490A-BDC4-863409E3D33D}" destId="{789598B6-C43C-41D6-9032-19024166DAC7}" srcOrd="0" destOrd="0" presId="urn:microsoft.com/office/officeart/2005/8/layout/hierarchy4"/>
    <dgm:cxn modelId="{281AEE42-1B2B-417F-B91C-F26DEDF64534}" type="presParOf" srcId="{A698B345-8BA7-490A-BDC4-863409E3D33D}" destId="{4D2D7A89-C158-4795-8FB6-D21E510AF2DE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6504B7F-D73B-4102-A5D5-B6D8EF17DBAD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7A119B1-39B2-4CB8-93DE-4804610A28E7}">
      <dgm:prSet phldrT="[Text]"/>
      <dgm:spPr/>
      <dgm:t>
        <a:bodyPr/>
        <a:lstStyle/>
        <a:p>
          <a:r>
            <a:rPr lang="en-US" dirty="0"/>
            <a:t>STA will contribute the 5 Year Amortization amount for the CalPERS Unfunded Accrued Liability (UAL).</a:t>
          </a:r>
        </a:p>
      </dgm:t>
    </dgm:pt>
    <dgm:pt modelId="{5A598106-7B5D-4416-8A48-23ECFC1422D0}" type="parTrans" cxnId="{B8528A6A-4C54-4CA5-9481-996B9EE28033}">
      <dgm:prSet/>
      <dgm:spPr/>
      <dgm:t>
        <a:bodyPr/>
        <a:lstStyle/>
        <a:p>
          <a:endParaRPr lang="en-US"/>
        </a:p>
      </dgm:t>
    </dgm:pt>
    <dgm:pt modelId="{A8D68A61-E84D-43CB-B78F-58A95934CE0C}" type="sibTrans" cxnId="{B8528A6A-4C54-4CA5-9481-996B9EE28033}">
      <dgm:prSet/>
      <dgm:spPr/>
      <dgm:t>
        <a:bodyPr/>
        <a:lstStyle/>
        <a:p>
          <a:endParaRPr lang="en-US"/>
        </a:p>
      </dgm:t>
    </dgm:pt>
    <dgm:pt modelId="{D57E10E6-A905-4FB5-9C0C-453274E60B5D}">
      <dgm:prSet phldrT="[Text]"/>
      <dgm:spPr>
        <a:solidFill>
          <a:srgbClr val="1F3C75"/>
        </a:solidFill>
        <a:ln>
          <a:solidFill>
            <a:srgbClr val="202074"/>
          </a:solidFill>
        </a:ln>
      </dgm:spPr>
      <dgm:t>
        <a:bodyPr/>
        <a:lstStyle/>
        <a:p>
          <a:r>
            <a:rPr lang="en-US" dirty="0"/>
            <a:t>Focus on Visuals</a:t>
          </a:r>
        </a:p>
      </dgm:t>
    </dgm:pt>
    <dgm:pt modelId="{43A330B9-7477-4B9C-AF25-D46961BE882F}" type="parTrans" cxnId="{F0DA29C9-4EFA-4C95-9D6F-2D7743AA3B2A}">
      <dgm:prSet/>
      <dgm:spPr/>
      <dgm:t>
        <a:bodyPr/>
        <a:lstStyle/>
        <a:p>
          <a:endParaRPr lang="en-US"/>
        </a:p>
      </dgm:t>
    </dgm:pt>
    <dgm:pt modelId="{2EDC4581-48A6-46C6-A55E-FEA009677C03}" type="sibTrans" cxnId="{F0DA29C9-4EFA-4C95-9D6F-2D7743AA3B2A}">
      <dgm:prSet/>
      <dgm:spPr/>
      <dgm:t>
        <a:bodyPr/>
        <a:lstStyle/>
        <a:p>
          <a:endParaRPr lang="en-US"/>
        </a:p>
      </dgm:t>
    </dgm:pt>
    <dgm:pt modelId="{ABC9425C-1885-412D-8523-2A39DD5DCDA2}">
      <dgm:prSet phldrT="[Text]"/>
      <dgm:spPr/>
      <dgm:t>
        <a:bodyPr/>
        <a:lstStyle/>
        <a:p>
          <a:r>
            <a:rPr lang="en-US" dirty="0"/>
            <a:t>New charts have been added to simplify presentation.</a:t>
          </a:r>
        </a:p>
      </dgm:t>
    </dgm:pt>
    <dgm:pt modelId="{06C90397-7739-45C0-B357-CAFAB6CBB724}" type="parTrans" cxnId="{E0083708-0CEF-400E-AB4D-4DC44554A02A}">
      <dgm:prSet/>
      <dgm:spPr/>
      <dgm:t>
        <a:bodyPr/>
        <a:lstStyle/>
        <a:p>
          <a:endParaRPr lang="en-US"/>
        </a:p>
      </dgm:t>
    </dgm:pt>
    <dgm:pt modelId="{0B9EBC6D-2860-4200-8A08-C826F09827F2}" type="sibTrans" cxnId="{E0083708-0CEF-400E-AB4D-4DC44554A02A}">
      <dgm:prSet/>
      <dgm:spPr/>
      <dgm:t>
        <a:bodyPr/>
        <a:lstStyle/>
        <a:p>
          <a:endParaRPr lang="en-US"/>
        </a:p>
      </dgm:t>
    </dgm:pt>
    <dgm:pt modelId="{34793D16-D060-4CD1-9AB8-586692C10879}">
      <dgm:prSet phldrT="[Text]"/>
      <dgm:spPr/>
      <dgm:t>
        <a:bodyPr/>
        <a:lstStyle/>
        <a:p>
          <a:r>
            <a:rPr lang="en-US" dirty="0"/>
            <a:t>Approximately $502,000 in savings based on current accelerated UAL payments over the 20-year repayment term.</a:t>
          </a:r>
        </a:p>
      </dgm:t>
    </dgm:pt>
    <dgm:pt modelId="{06E3BFCA-2BAE-4C0A-8A9D-F78DC6062A0D}" type="parTrans" cxnId="{42B1FB6A-7656-4B4A-B8F7-1418949295A9}">
      <dgm:prSet/>
      <dgm:spPr/>
      <dgm:t>
        <a:bodyPr/>
        <a:lstStyle/>
        <a:p>
          <a:endParaRPr lang="en-US"/>
        </a:p>
      </dgm:t>
    </dgm:pt>
    <dgm:pt modelId="{3FA24624-979F-4A7D-85D3-D27924606BEE}" type="sibTrans" cxnId="{42B1FB6A-7656-4B4A-B8F7-1418949295A9}">
      <dgm:prSet/>
      <dgm:spPr/>
      <dgm:t>
        <a:bodyPr/>
        <a:lstStyle/>
        <a:p>
          <a:endParaRPr lang="en-US"/>
        </a:p>
      </dgm:t>
    </dgm:pt>
    <dgm:pt modelId="{76A147D8-17C7-488D-B86D-066F3D225EEF}">
      <dgm:prSet phldrT="[Text]"/>
      <dgm:spPr>
        <a:solidFill>
          <a:srgbClr val="1F3C75"/>
        </a:solidFill>
        <a:ln>
          <a:solidFill>
            <a:srgbClr val="202074"/>
          </a:solidFill>
        </a:ln>
      </dgm:spPr>
      <dgm:t>
        <a:bodyPr/>
        <a:lstStyle/>
        <a:p>
          <a:r>
            <a:rPr lang="en-US" dirty="0"/>
            <a:t>Retirement Plan Funding Policy Update</a:t>
          </a:r>
        </a:p>
      </dgm:t>
    </dgm:pt>
    <dgm:pt modelId="{E49B1DF6-B23D-4B0D-8B50-E0EE217E476B}" type="sibTrans" cxnId="{CE464D6F-1902-48D5-8C8B-2C15F7B84A9D}">
      <dgm:prSet/>
      <dgm:spPr/>
      <dgm:t>
        <a:bodyPr/>
        <a:lstStyle/>
        <a:p>
          <a:endParaRPr lang="en-US"/>
        </a:p>
      </dgm:t>
    </dgm:pt>
    <dgm:pt modelId="{F620699F-41D4-4720-B0DD-518C61803387}" type="parTrans" cxnId="{CE464D6F-1902-48D5-8C8B-2C15F7B84A9D}">
      <dgm:prSet/>
      <dgm:spPr/>
      <dgm:t>
        <a:bodyPr/>
        <a:lstStyle/>
        <a:p>
          <a:endParaRPr lang="en-US"/>
        </a:p>
      </dgm:t>
    </dgm:pt>
    <dgm:pt modelId="{3F497AC4-EC2A-4B21-B7A3-7253D7651AB3}">
      <dgm:prSet phldrT="[Text]"/>
      <dgm:spPr>
        <a:solidFill>
          <a:srgbClr val="1F3C75"/>
        </a:solidFill>
        <a:ln>
          <a:solidFill>
            <a:srgbClr val="202074"/>
          </a:solidFill>
        </a:ln>
      </dgm:spPr>
      <dgm:t>
        <a:bodyPr/>
        <a:lstStyle/>
        <a:p>
          <a:r>
            <a:rPr lang="en-US" dirty="0"/>
            <a:t>Budget Simplification</a:t>
          </a:r>
        </a:p>
      </dgm:t>
    </dgm:pt>
    <dgm:pt modelId="{0E108C54-DF92-404C-BF43-73390A44C586}" type="parTrans" cxnId="{E01E2071-F35B-435A-B007-790D48F18BC4}">
      <dgm:prSet/>
      <dgm:spPr/>
      <dgm:t>
        <a:bodyPr/>
        <a:lstStyle/>
        <a:p>
          <a:endParaRPr lang="en-US"/>
        </a:p>
      </dgm:t>
    </dgm:pt>
    <dgm:pt modelId="{CFE71FB3-06C5-4A47-B301-05838391D3E6}" type="sibTrans" cxnId="{E01E2071-F35B-435A-B007-790D48F18BC4}">
      <dgm:prSet/>
      <dgm:spPr/>
      <dgm:t>
        <a:bodyPr/>
        <a:lstStyle/>
        <a:p>
          <a:endParaRPr lang="en-US"/>
        </a:p>
      </dgm:t>
    </dgm:pt>
    <dgm:pt modelId="{A4351304-92DD-4333-AA40-5BFDCA4C17C7}">
      <dgm:prSet phldrT="[Text]"/>
      <dgm:spPr/>
      <dgm:t>
        <a:bodyPr/>
        <a:lstStyle/>
        <a:p>
          <a:r>
            <a:rPr lang="en-US" dirty="0"/>
            <a:t>Duplication of information in the budget has been removed reducing the page number from 110 to 100. </a:t>
          </a:r>
        </a:p>
      </dgm:t>
    </dgm:pt>
    <dgm:pt modelId="{47F88D24-FA4B-4092-98FE-08DB688CCA5A}" type="parTrans" cxnId="{D35E553C-F5C5-494D-BCC0-C4982B0D4BCF}">
      <dgm:prSet/>
      <dgm:spPr/>
      <dgm:t>
        <a:bodyPr/>
        <a:lstStyle/>
        <a:p>
          <a:endParaRPr lang="en-US"/>
        </a:p>
      </dgm:t>
    </dgm:pt>
    <dgm:pt modelId="{7D712332-D295-436D-9755-2D27421AAE7A}" type="sibTrans" cxnId="{D35E553C-F5C5-494D-BCC0-C4982B0D4BCF}">
      <dgm:prSet/>
      <dgm:spPr/>
      <dgm:t>
        <a:bodyPr/>
        <a:lstStyle/>
        <a:p>
          <a:endParaRPr lang="en-US"/>
        </a:p>
      </dgm:t>
    </dgm:pt>
    <dgm:pt modelId="{B3A66909-832A-4AB7-9FDA-D4C06541BD11}">
      <dgm:prSet phldrT="[Text]"/>
      <dgm:spPr>
        <a:solidFill>
          <a:srgbClr val="1F3C75"/>
        </a:solidFill>
        <a:ln>
          <a:solidFill>
            <a:srgbClr val="202074"/>
          </a:solidFill>
        </a:ln>
      </dgm:spPr>
      <dgm:t>
        <a:bodyPr/>
        <a:lstStyle/>
        <a:p>
          <a:r>
            <a:rPr lang="en-US" dirty="0"/>
            <a:t>Strategic Planning Goals</a:t>
          </a:r>
        </a:p>
      </dgm:t>
    </dgm:pt>
    <dgm:pt modelId="{3D67F548-4977-4B78-8D7D-AF5D910E7DF5}" type="parTrans" cxnId="{77E87A19-769C-4F92-9213-A288E5289849}">
      <dgm:prSet/>
      <dgm:spPr/>
      <dgm:t>
        <a:bodyPr/>
        <a:lstStyle/>
        <a:p>
          <a:endParaRPr lang="en-US"/>
        </a:p>
      </dgm:t>
    </dgm:pt>
    <dgm:pt modelId="{45BE7B6A-C714-4EEC-9E28-C15DD8439440}" type="sibTrans" cxnId="{77E87A19-769C-4F92-9213-A288E5289849}">
      <dgm:prSet/>
      <dgm:spPr/>
      <dgm:t>
        <a:bodyPr/>
        <a:lstStyle/>
        <a:p>
          <a:endParaRPr lang="en-US"/>
        </a:p>
      </dgm:t>
    </dgm:pt>
    <dgm:pt modelId="{7E366820-7CEF-41BB-8F61-24AD572003B9}">
      <dgm:prSet phldrT="[Text]"/>
      <dgm:spPr/>
      <dgm:t>
        <a:bodyPr/>
        <a:lstStyle/>
        <a:p>
          <a:r>
            <a:rPr lang="en-US" dirty="0"/>
            <a:t>Build Public Trust</a:t>
          </a:r>
        </a:p>
      </dgm:t>
    </dgm:pt>
    <dgm:pt modelId="{C49FA7CD-2AAA-4BA8-92DF-281D364F9707}" type="parTrans" cxnId="{46DCFE49-1685-4C1E-9514-8E7BB342790C}">
      <dgm:prSet/>
      <dgm:spPr/>
      <dgm:t>
        <a:bodyPr/>
        <a:lstStyle/>
        <a:p>
          <a:endParaRPr lang="en-US"/>
        </a:p>
      </dgm:t>
    </dgm:pt>
    <dgm:pt modelId="{0C72E0FC-CBD9-4F33-AF68-AFBC5223C4EA}" type="sibTrans" cxnId="{46DCFE49-1685-4C1E-9514-8E7BB342790C}">
      <dgm:prSet/>
      <dgm:spPr/>
      <dgm:t>
        <a:bodyPr/>
        <a:lstStyle/>
        <a:p>
          <a:endParaRPr lang="en-US"/>
        </a:p>
      </dgm:t>
    </dgm:pt>
    <dgm:pt modelId="{F9AB7EA8-F42E-4420-A4F6-DBA60DC7601B}">
      <dgm:prSet phldrT="[Text]"/>
      <dgm:spPr/>
      <dgm:t>
        <a:bodyPr/>
        <a:lstStyle/>
        <a:p>
          <a:r>
            <a:rPr lang="en-US" dirty="0"/>
            <a:t>Develop Great Relationships</a:t>
          </a:r>
        </a:p>
      </dgm:t>
    </dgm:pt>
    <dgm:pt modelId="{04641871-D8F3-4812-A6B5-ECC9F0B58F54}" type="parTrans" cxnId="{EEAB367E-1BA9-4850-B1AC-C0F904945C2E}">
      <dgm:prSet/>
      <dgm:spPr/>
      <dgm:t>
        <a:bodyPr/>
        <a:lstStyle/>
        <a:p>
          <a:endParaRPr lang="en-US"/>
        </a:p>
      </dgm:t>
    </dgm:pt>
    <dgm:pt modelId="{795F9C2D-E102-4530-B510-2F31FE0B20F9}" type="sibTrans" cxnId="{EEAB367E-1BA9-4850-B1AC-C0F904945C2E}">
      <dgm:prSet/>
      <dgm:spPr/>
      <dgm:t>
        <a:bodyPr/>
        <a:lstStyle/>
        <a:p>
          <a:endParaRPr lang="en-US"/>
        </a:p>
      </dgm:t>
    </dgm:pt>
    <dgm:pt modelId="{DCB5B87E-34E3-40B5-AC7A-DCAE6E20E614}">
      <dgm:prSet phldrT="[Text]"/>
      <dgm:spPr/>
      <dgm:t>
        <a:bodyPr/>
        <a:lstStyle/>
        <a:p>
          <a:r>
            <a:rPr lang="en-US" dirty="0"/>
            <a:t>Align Transportation Priorities with Funding </a:t>
          </a:r>
        </a:p>
      </dgm:t>
    </dgm:pt>
    <dgm:pt modelId="{2DEBDEFE-AEB2-4A6F-A5FD-AB284E834B09}" type="parTrans" cxnId="{F6074A25-8126-461A-ABC6-616CCA123803}">
      <dgm:prSet/>
      <dgm:spPr/>
      <dgm:t>
        <a:bodyPr/>
        <a:lstStyle/>
        <a:p>
          <a:endParaRPr lang="en-US"/>
        </a:p>
      </dgm:t>
    </dgm:pt>
    <dgm:pt modelId="{4E2D254C-EE8E-4392-A771-D60894BF4966}" type="sibTrans" cxnId="{F6074A25-8126-461A-ABC6-616CCA123803}">
      <dgm:prSet/>
      <dgm:spPr/>
      <dgm:t>
        <a:bodyPr/>
        <a:lstStyle/>
        <a:p>
          <a:endParaRPr lang="en-US"/>
        </a:p>
      </dgm:t>
    </dgm:pt>
    <dgm:pt modelId="{4752E682-FB50-46C8-9A07-FB9ECECC2B4A}" type="pres">
      <dgm:prSet presAssocID="{46504B7F-D73B-4102-A5D5-B6D8EF17DBAD}" presName="linear" presStyleCnt="0">
        <dgm:presLayoutVars>
          <dgm:animLvl val="lvl"/>
          <dgm:resizeHandles val="exact"/>
        </dgm:presLayoutVars>
      </dgm:prSet>
      <dgm:spPr/>
    </dgm:pt>
    <dgm:pt modelId="{E997B546-9B54-45F2-860C-60B994B93798}" type="pres">
      <dgm:prSet presAssocID="{76A147D8-17C7-488D-B86D-066F3D225EEF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A4466B77-5940-404E-B306-B177C38709BD}" type="pres">
      <dgm:prSet presAssocID="{76A147D8-17C7-488D-B86D-066F3D225EEF}" presName="childText" presStyleLbl="revTx" presStyleIdx="0" presStyleCnt="4">
        <dgm:presLayoutVars>
          <dgm:bulletEnabled val="1"/>
        </dgm:presLayoutVars>
      </dgm:prSet>
      <dgm:spPr/>
    </dgm:pt>
    <dgm:pt modelId="{A3C29BB8-6077-421B-9A18-FD543FB8D3B9}" type="pres">
      <dgm:prSet presAssocID="{D57E10E6-A905-4FB5-9C0C-453274E60B5D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5BC1C46A-1884-4467-A477-EDADF4CAEE2E}" type="pres">
      <dgm:prSet presAssocID="{D57E10E6-A905-4FB5-9C0C-453274E60B5D}" presName="childText" presStyleLbl="revTx" presStyleIdx="1" presStyleCnt="4">
        <dgm:presLayoutVars>
          <dgm:bulletEnabled val="1"/>
        </dgm:presLayoutVars>
      </dgm:prSet>
      <dgm:spPr/>
    </dgm:pt>
    <dgm:pt modelId="{ED024974-FBA0-488F-92F9-882B7E3E1845}" type="pres">
      <dgm:prSet presAssocID="{3F497AC4-EC2A-4B21-B7A3-7253D7651AB3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5CAA364E-0D79-42C5-A3D1-137C24A7BADC}" type="pres">
      <dgm:prSet presAssocID="{3F497AC4-EC2A-4B21-B7A3-7253D7651AB3}" presName="childText" presStyleLbl="revTx" presStyleIdx="2" presStyleCnt="4">
        <dgm:presLayoutVars>
          <dgm:bulletEnabled val="1"/>
        </dgm:presLayoutVars>
      </dgm:prSet>
      <dgm:spPr/>
    </dgm:pt>
    <dgm:pt modelId="{CDBA7991-DF03-4F30-80D7-8D141502F02D}" type="pres">
      <dgm:prSet presAssocID="{B3A66909-832A-4AB7-9FDA-D4C06541BD11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5378F631-BDAC-4911-B0DA-EF8804D737A5}" type="pres">
      <dgm:prSet presAssocID="{B3A66909-832A-4AB7-9FDA-D4C06541BD11}" presName="childText" presStyleLbl="revTx" presStyleIdx="3" presStyleCnt="4">
        <dgm:presLayoutVars>
          <dgm:bulletEnabled val="1"/>
        </dgm:presLayoutVars>
      </dgm:prSet>
      <dgm:spPr/>
    </dgm:pt>
  </dgm:ptLst>
  <dgm:cxnLst>
    <dgm:cxn modelId="{E0083708-0CEF-400E-AB4D-4DC44554A02A}" srcId="{D57E10E6-A905-4FB5-9C0C-453274E60B5D}" destId="{ABC9425C-1885-412D-8523-2A39DD5DCDA2}" srcOrd="0" destOrd="0" parTransId="{06C90397-7739-45C0-B357-CAFAB6CBB724}" sibTransId="{0B9EBC6D-2860-4200-8A08-C826F09827F2}"/>
    <dgm:cxn modelId="{D417AB0F-1ACF-4A45-A6CF-35B5EB71EB9E}" type="presOf" srcId="{87A119B1-39B2-4CB8-93DE-4804610A28E7}" destId="{A4466B77-5940-404E-B306-B177C38709BD}" srcOrd="0" destOrd="0" presId="urn:microsoft.com/office/officeart/2005/8/layout/vList2"/>
    <dgm:cxn modelId="{EF8B1D10-0F02-4DC5-AF77-4A2DE54F1654}" type="presOf" srcId="{A4351304-92DD-4333-AA40-5BFDCA4C17C7}" destId="{5CAA364E-0D79-42C5-A3D1-137C24A7BADC}" srcOrd="0" destOrd="0" presId="urn:microsoft.com/office/officeart/2005/8/layout/vList2"/>
    <dgm:cxn modelId="{CA4D4816-D818-404F-B3EE-FB29C9805CB1}" type="presOf" srcId="{3F497AC4-EC2A-4B21-B7A3-7253D7651AB3}" destId="{ED024974-FBA0-488F-92F9-882B7E3E1845}" srcOrd="0" destOrd="0" presId="urn:microsoft.com/office/officeart/2005/8/layout/vList2"/>
    <dgm:cxn modelId="{77E87A19-769C-4F92-9213-A288E5289849}" srcId="{46504B7F-D73B-4102-A5D5-B6D8EF17DBAD}" destId="{B3A66909-832A-4AB7-9FDA-D4C06541BD11}" srcOrd="3" destOrd="0" parTransId="{3D67F548-4977-4B78-8D7D-AF5D910E7DF5}" sibTransId="{45BE7B6A-C714-4EEC-9E28-C15DD8439440}"/>
    <dgm:cxn modelId="{B7471D1C-C3F0-43EA-B3F3-80C08CFBF433}" type="presOf" srcId="{F9AB7EA8-F42E-4420-A4F6-DBA60DC7601B}" destId="{5378F631-BDAC-4911-B0DA-EF8804D737A5}" srcOrd="0" destOrd="1" presId="urn:microsoft.com/office/officeart/2005/8/layout/vList2"/>
    <dgm:cxn modelId="{F6074A25-8126-461A-ABC6-616CCA123803}" srcId="{B3A66909-832A-4AB7-9FDA-D4C06541BD11}" destId="{DCB5B87E-34E3-40B5-AC7A-DCAE6E20E614}" srcOrd="2" destOrd="0" parTransId="{2DEBDEFE-AEB2-4A6F-A5FD-AB284E834B09}" sibTransId="{4E2D254C-EE8E-4392-A771-D60894BF4966}"/>
    <dgm:cxn modelId="{AB64F439-3AE2-432C-8EC5-F665A81C57EC}" type="presOf" srcId="{B3A66909-832A-4AB7-9FDA-D4C06541BD11}" destId="{CDBA7991-DF03-4F30-80D7-8D141502F02D}" srcOrd="0" destOrd="0" presId="urn:microsoft.com/office/officeart/2005/8/layout/vList2"/>
    <dgm:cxn modelId="{D35E553C-F5C5-494D-BCC0-C4982B0D4BCF}" srcId="{3F497AC4-EC2A-4B21-B7A3-7253D7651AB3}" destId="{A4351304-92DD-4333-AA40-5BFDCA4C17C7}" srcOrd="0" destOrd="0" parTransId="{47F88D24-FA4B-4092-98FE-08DB688CCA5A}" sibTransId="{7D712332-D295-436D-9755-2D27421AAE7A}"/>
    <dgm:cxn modelId="{F35B2242-2AEB-4CF5-B97C-9A88D68FAB53}" type="presOf" srcId="{7E366820-7CEF-41BB-8F61-24AD572003B9}" destId="{5378F631-BDAC-4911-B0DA-EF8804D737A5}" srcOrd="0" destOrd="0" presId="urn:microsoft.com/office/officeart/2005/8/layout/vList2"/>
    <dgm:cxn modelId="{46DCFE49-1685-4C1E-9514-8E7BB342790C}" srcId="{B3A66909-832A-4AB7-9FDA-D4C06541BD11}" destId="{7E366820-7CEF-41BB-8F61-24AD572003B9}" srcOrd="0" destOrd="0" parTransId="{C49FA7CD-2AAA-4BA8-92DF-281D364F9707}" sibTransId="{0C72E0FC-CBD9-4F33-AF68-AFBC5223C4EA}"/>
    <dgm:cxn modelId="{B8528A6A-4C54-4CA5-9481-996B9EE28033}" srcId="{76A147D8-17C7-488D-B86D-066F3D225EEF}" destId="{87A119B1-39B2-4CB8-93DE-4804610A28E7}" srcOrd="0" destOrd="0" parTransId="{5A598106-7B5D-4416-8A48-23ECFC1422D0}" sibTransId="{A8D68A61-E84D-43CB-B78F-58A95934CE0C}"/>
    <dgm:cxn modelId="{42B1FB6A-7656-4B4A-B8F7-1418949295A9}" srcId="{76A147D8-17C7-488D-B86D-066F3D225EEF}" destId="{34793D16-D060-4CD1-9AB8-586692C10879}" srcOrd="1" destOrd="0" parTransId="{06E3BFCA-2BAE-4C0A-8A9D-F78DC6062A0D}" sibTransId="{3FA24624-979F-4A7D-85D3-D27924606BEE}"/>
    <dgm:cxn modelId="{CE464D6F-1902-48D5-8C8B-2C15F7B84A9D}" srcId="{46504B7F-D73B-4102-A5D5-B6D8EF17DBAD}" destId="{76A147D8-17C7-488D-B86D-066F3D225EEF}" srcOrd="0" destOrd="0" parTransId="{F620699F-41D4-4720-B0DD-518C61803387}" sibTransId="{E49B1DF6-B23D-4B0D-8B50-E0EE217E476B}"/>
    <dgm:cxn modelId="{E01E2071-F35B-435A-B007-790D48F18BC4}" srcId="{46504B7F-D73B-4102-A5D5-B6D8EF17DBAD}" destId="{3F497AC4-EC2A-4B21-B7A3-7253D7651AB3}" srcOrd="2" destOrd="0" parTransId="{0E108C54-DF92-404C-BF43-73390A44C586}" sibTransId="{CFE71FB3-06C5-4A47-B301-05838391D3E6}"/>
    <dgm:cxn modelId="{64BFBD74-A936-4B5A-AF08-91BD59AF8147}" type="presOf" srcId="{34793D16-D060-4CD1-9AB8-586692C10879}" destId="{A4466B77-5940-404E-B306-B177C38709BD}" srcOrd="0" destOrd="1" presId="urn:microsoft.com/office/officeart/2005/8/layout/vList2"/>
    <dgm:cxn modelId="{5FF82A55-3DB5-4726-97FD-151365258888}" type="presOf" srcId="{46504B7F-D73B-4102-A5D5-B6D8EF17DBAD}" destId="{4752E682-FB50-46C8-9A07-FB9ECECC2B4A}" srcOrd="0" destOrd="0" presId="urn:microsoft.com/office/officeart/2005/8/layout/vList2"/>
    <dgm:cxn modelId="{A485927A-EE77-46DE-A680-926F1AF219F7}" type="presOf" srcId="{76A147D8-17C7-488D-B86D-066F3D225EEF}" destId="{E997B546-9B54-45F2-860C-60B994B93798}" srcOrd="0" destOrd="0" presId="urn:microsoft.com/office/officeart/2005/8/layout/vList2"/>
    <dgm:cxn modelId="{6A28DE7B-1B97-4F69-A02B-CEE2BE64614B}" type="presOf" srcId="{DCB5B87E-34E3-40B5-AC7A-DCAE6E20E614}" destId="{5378F631-BDAC-4911-B0DA-EF8804D737A5}" srcOrd="0" destOrd="2" presId="urn:microsoft.com/office/officeart/2005/8/layout/vList2"/>
    <dgm:cxn modelId="{EEAB367E-1BA9-4850-B1AC-C0F904945C2E}" srcId="{B3A66909-832A-4AB7-9FDA-D4C06541BD11}" destId="{F9AB7EA8-F42E-4420-A4F6-DBA60DC7601B}" srcOrd="1" destOrd="0" parTransId="{04641871-D8F3-4812-A6B5-ECC9F0B58F54}" sibTransId="{795F9C2D-E102-4530-B510-2F31FE0B20F9}"/>
    <dgm:cxn modelId="{10A1EC7E-3031-4E9D-8641-168FB98E4A49}" type="presOf" srcId="{ABC9425C-1885-412D-8523-2A39DD5DCDA2}" destId="{5BC1C46A-1884-4467-A477-EDADF4CAEE2E}" srcOrd="0" destOrd="0" presId="urn:microsoft.com/office/officeart/2005/8/layout/vList2"/>
    <dgm:cxn modelId="{DBA39180-DA73-4D4E-B195-C02EF30DA3B3}" type="presOf" srcId="{D57E10E6-A905-4FB5-9C0C-453274E60B5D}" destId="{A3C29BB8-6077-421B-9A18-FD543FB8D3B9}" srcOrd="0" destOrd="0" presId="urn:microsoft.com/office/officeart/2005/8/layout/vList2"/>
    <dgm:cxn modelId="{F0DA29C9-4EFA-4C95-9D6F-2D7743AA3B2A}" srcId="{46504B7F-D73B-4102-A5D5-B6D8EF17DBAD}" destId="{D57E10E6-A905-4FB5-9C0C-453274E60B5D}" srcOrd="1" destOrd="0" parTransId="{43A330B9-7477-4B9C-AF25-D46961BE882F}" sibTransId="{2EDC4581-48A6-46C6-A55E-FEA009677C03}"/>
    <dgm:cxn modelId="{2329E0D4-53AD-45D3-9604-B833F7060379}" type="presParOf" srcId="{4752E682-FB50-46C8-9A07-FB9ECECC2B4A}" destId="{E997B546-9B54-45F2-860C-60B994B93798}" srcOrd="0" destOrd="0" presId="urn:microsoft.com/office/officeart/2005/8/layout/vList2"/>
    <dgm:cxn modelId="{2CA1291F-8CB6-46B0-8ACD-0BB57FBCE5E6}" type="presParOf" srcId="{4752E682-FB50-46C8-9A07-FB9ECECC2B4A}" destId="{A4466B77-5940-404E-B306-B177C38709BD}" srcOrd="1" destOrd="0" presId="urn:microsoft.com/office/officeart/2005/8/layout/vList2"/>
    <dgm:cxn modelId="{696C5AAB-1396-45CC-8879-E0BCBFFD5085}" type="presParOf" srcId="{4752E682-FB50-46C8-9A07-FB9ECECC2B4A}" destId="{A3C29BB8-6077-421B-9A18-FD543FB8D3B9}" srcOrd="2" destOrd="0" presId="urn:microsoft.com/office/officeart/2005/8/layout/vList2"/>
    <dgm:cxn modelId="{3A642F22-91A6-4CEB-87F3-DA147BD93C68}" type="presParOf" srcId="{4752E682-FB50-46C8-9A07-FB9ECECC2B4A}" destId="{5BC1C46A-1884-4467-A477-EDADF4CAEE2E}" srcOrd="3" destOrd="0" presId="urn:microsoft.com/office/officeart/2005/8/layout/vList2"/>
    <dgm:cxn modelId="{14E58812-4019-4E09-8380-FAC7746D7321}" type="presParOf" srcId="{4752E682-FB50-46C8-9A07-FB9ECECC2B4A}" destId="{ED024974-FBA0-488F-92F9-882B7E3E1845}" srcOrd="4" destOrd="0" presId="urn:microsoft.com/office/officeart/2005/8/layout/vList2"/>
    <dgm:cxn modelId="{6142A1AC-BB6B-4B33-864B-E7C116A63BDB}" type="presParOf" srcId="{4752E682-FB50-46C8-9A07-FB9ECECC2B4A}" destId="{5CAA364E-0D79-42C5-A3D1-137C24A7BADC}" srcOrd="5" destOrd="0" presId="urn:microsoft.com/office/officeart/2005/8/layout/vList2"/>
    <dgm:cxn modelId="{23BE87CC-52EB-4827-8470-019406C867B4}" type="presParOf" srcId="{4752E682-FB50-46C8-9A07-FB9ECECC2B4A}" destId="{CDBA7991-DF03-4F30-80D7-8D141502F02D}" srcOrd="6" destOrd="0" presId="urn:microsoft.com/office/officeart/2005/8/layout/vList2"/>
    <dgm:cxn modelId="{A139584E-CD64-42A8-9BAF-43351CE90615}" type="presParOf" srcId="{4752E682-FB50-46C8-9A07-FB9ECECC2B4A}" destId="{5378F631-BDAC-4911-B0DA-EF8804D737A5}" srcOrd="7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6504B7F-D73B-4102-A5D5-B6D8EF17DBAD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7A119B1-39B2-4CB8-93DE-4804610A28E7}">
      <dgm:prSet phldrT="[Text]"/>
      <dgm:spPr/>
      <dgm:t>
        <a:bodyPr/>
        <a:lstStyle/>
        <a:p>
          <a:r>
            <a:rPr lang="en-US" dirty="0"/>
            <a:t>Be a good steward of taxpayer dollars.</a:t>
          </a:r>
        </a:p>
      </dgm:t>
    </dgm:pt>
    <dgm:pt modelId="{5A598106-7B5D-4416-8A48-23ECFC1422D0}" type="parTrans" cxnId="{B8528A6A-4C54-4CA5-9481-996B9EE28033}">
      <dgm:prSet/>
      <dgm:spPr/>
      <dgm:t>
        <a:bodyPr/>
        <a:lstStyle/>
        <a:p>
          <a:endParaRPr lang="en-US"/>
        </a:p>
      </dgm:t>
    </dgm:pt>
    <dgm:pt modelId="{A8D68A61-E84D-43CB-B78F-58A95934CE0C}" type="sibTrans" cxnId="{B8528A6A-4C54-4CA5-9481-996B9EE28033}">
      <dgm:prSet/>
      <dgm:spPr/>
      <dgm:t>
        <a:bodyPr/>
        <a:lstStyle/>
        <a:p>
          <a:endParaRPr lang="en-US"/>
        </a:p>
      </dgm:t>
    </dgm:pt>
    <dgm:pt modelId="{ABC9425C-1885-412D-8523-2A39DD5DCDA2}">
      <dgm:prSet phldrT="[Text]"/>
      <dgm:spPr/>
      <dgm:t>
        <a:bodyPr/>
        <a:lstStyle/>
        <a:p>
          <a:r>
            <a:rPr lang="en-US" dirty="0"/>
            <a:t>Develop and maintain great relationships with elected officials, partner agencies, stakeholders, and regulatory authorities.</a:t>
          </a:r>
        </a:p>
      </dgm:t>
    </dgm:pt>
    <dgm:pt modelId="{06C90397-7739-45C0-B357-CAFAB6CBB724}" type="parTrans" cxnId="{E0083708-0CEF-400E-AB4D-4DC44554A02A}">
      <dgm:prSet/>
      <dgm:spPr/>
      <dgm:t>
        <a:bodyPr/>
        <a:lstStyle/>
        <a:p>
          <a:endParaRPr lang="en-US"/>
        </a:p>
      </dgm:t>
    </dgm:pt>
    <dgm:pt modelId="{0B9EBC6D-2860-4200-8A08-C826F09827F2}" type="sibTrans" cxnId="{E0083708-0CEF-400E-AB4D-4DC44554A02A}">
      <dgm:prSet/>
      <dgm:spPr/>
      <dgm:t>
        <a:bodyPr/>
        <a:lstStyle/>
        <a:p>
          <a:endParaRPr lang="en-US"/>
        </a:p>
      </dgm:t>
    </dgm:pt>
    <dgm:pt modelId="{76A147D8-17C7-488D-B86D-066F3D225EEF}">
      <dgm:prSet phldrT="[Text]"/>
      <dgm:spPr>
        <a:solidFill>
          <a:srgbClr val="1F3C75"/>
        </a:solidFill>
        <a:ln>
          <a:solidFill>
            <a:srgbClr val="202074"/>
          </a:solidFill>
        </a:ln>
      </dgm:spPr>
      <dgm:t>
        <a:bodyPr/>
        <a:lstStyle/>
        <a:p>
          <a:r>
            <a:rPr lang="en-US" dirty="0"/>
            <a:t>Build Public Trust</a:t>
          </a:r>
        </a:p>
      </dgm:t>
    </dgm:pt>
    <dgm:pt modelId="{E49B1DF6-B23D-4B0D-8B50-E0EE217E476B}" type="sibTrans" cxnId="{CE464D6F-1902-48D5-8C8B-2C15F7B84A9D}">
      <dgm:prSet/>
      <dgm:spPr/>
      <dgm:t>
        <a:bodyPr/>
        <a:lstStyle/>
        <a:p>
          <a:endParaRPr lang="en-US"/>
        </a:p>
      </dgm:t>
    </dgm:pt>
    <dgm:pt modelId="{F620699F-41D4-4720-B0DD-518C61803387}" type="parTrans" cxnId="{CE464D6F-1902-48D5-8C8B-2C15F7B84A9D}">
      <dgm:prSet/>
      <dgm:spPr/>
      <dgm:t>
        <a:bodyPr/>
        <a:lstStyle/>
        <a:p>
          <a:endParaRPr lang="en-US"/>
        </a:p>
      </dgm:t>
    </dgm:pt>
    <dgm:pt modelId="{A4351304-92DD-4333-AA40-5BFDCA4C17C7}">
      <dgm:prSet phldrT="[Text]"/>
      <dgm:spPr/>
      <dgm:t>
        <a:bodyPr/>
        <a:lstStyle/>
        <a:p>
          <a:r>
            <a:rPr lang="en-US" dirty="0"/>
            <a:t>Assist partner agencies in maximizing existing funding to achieve their priorities. </a:t>
          </a:r>
        </a:p>
      </dgm:t>
    </dgm:pt>
    <dgm:pt modelId="{47F88D24-FA4B-4092-98FE-08DB688CCA5A}" type="parTrans" cxnId="{D35E553C-F5C5-494D-BCC0-C4982B0D4BCF}">
      <dgm:prSet/>
      <dgm:spPr/>
      <dgm:t>
        <a:bodyPr/>
        <a:lstStyle/>
        <a:p>
          <a:endParaRPr lang="en-US"/>
        </a:p>
      </dgm:t>
    </dgm:pt>
    <dgm:pt modelId="{7D712332-D295-436D-9755-2D27421AAE7A}" type="sibTrans" cxnId="{D35E553C-F5C5-494D-BCC0-C4982B0D4BCF}">
      <dgm:prSet/>
      <dgm:spPr/>
      <dgm:t>
        <a:bodyPr/>
        <a:lstStyle/>
        <a:p>
          <a:endParaRPr lang="en-US"/>
        </a:p>
      </dgm:t>
    </dgm:pt>
    <dgm:pt modelId="{AF59D049-3AF7-4619-978D-E02B4C8DBECD}">
      <dgm:prSet phldrT="[Text]"/>
      <dgm:spPr/>
      <dgm:t>
        <a:bodyPr/>
        <a:lstStyle/>
        <a:p>
          <a:r>
            <a:rPr lang="en-US" dirty="0"/>
            <a:t>Maintain financial stability and operate efficiently.</a:t>
          </a:r>
        </a:p>
      </dgm:t>
    </dgm:pt>
    <dgm:pt modelId="{3A5B3845-88D1-4C9C-95DE-DF587521EB8F}" type="parTrans" cxnId="{7AABE4DF-6A62-48A0-9296-AE247BBDD858}">
      <dgm:prSet/>
      <dgm:spPr/>
      <dgm:t>
        <a:bodyPr/>
        <a:lstStyle/>
        <a:p>
          <a:endParaRPr lang="en-US"/>
        </a:p>
      </dgm:t>
    </dgm:pt>
    <dgm:pt modelId="{E12A63C1-AD48-4A88-B7A2-EF2E45A455A1}" type="sibTrans" cxnId="{7AABE4DF-6A62-48A0-9296-AE247BBDD858}">
      <dgm:prSet/>
      <dgm:spPr/>
      <dgm:t>
        <a:bodyPr/>
        <a:lstStyle/>
        <a:p>
          <a:endParaRPr lang="en-US"/>
        </a:p>
      </dgm:t>
    </dgm:pt>
    <dgm:pt modelId="{BF289E05-9F08-4292-8EDC-8B7D6E7DF904}">
      <dgm:prSet phldrT="[Text]"/>
      <dgm:spPr/>
      <dgm:t>
        <a:bodyPr/>
        <a:lstStyle/>
        <a:p>
          <a:r>
            <a:rPr lang="en-US" dirty="0"/>
            <a:t>Be an effective guardian of taxpayer dollars.</a:t>
          </a:r>
        </a:p>
      </dgm:t>
    </dgm:pt>
    <dgm:pt modelId="{E06BED55-15CE-4065-AE09-967E67285780}" type="parTrans" cxnId="{7BF21807-02A1-402A-A056-8BEF49D2A00E}">
      <dgm:prSet/>
      <dgm:spPr/>
      <dgm:t>
        <a:bodyPr/>
        <a:lstStyle/>
        <a:p>
          <a:endParaRPr lang="en-US"/>
        </a:p>
      </dgm:t>
    </dgm:pt>
    <dgm:pt modelId="{BC5CB14B-F7D2-4668-976D-39E2425FEAF0}" type="sibTrans" cxnId="{7BF21807-02A1-402A-A056-8BEF49D2A00E}">
      <dgm:prSet/>
      <dgm:spPr/>
      <dgm:t>
        <a:bodyPr/>
        <a:lstStyle/>
        <a:p>
          <a:endParaRPr lang="en-US"/>
        </a:p>
      </dgm:t>
    </dgm:pt>
    <dgm:pt modelId="{6051C4F4-3C7D-41C7-B1EC-4D00B36DD14B}">
      <dgm:prSet phldrT="[Text]"/>
      <dgm:spPr/>
      <dgm:t>
        <a:bodyPr/>
        <a:lstStyle/>
        <a:p>
          <a:r>
            <a:rPr lang="en-US" dirty="0"/>
            <a:t>Educate the public on the use of Measure A funds and </a:t>
          </a:r>
          <a:r>
            <a:rPr lang="en-US" dirty="0" err="1"/>
            <a:t>SacMetro</a:t>
          </a:r>
          <a:r>
            <a:rPr lang="en-US" dirty="0"/>
            <a:t> Freeway Service Patrol.</a:t>
          </a:r>
        </a:p>
      </dgm:t>
    </dgm:pt>
    <dgm:pt modelId="{39EC582D-E898-462A-9756-585CD062AF47}" type="parTrans" cxnId="{FC0C4752-01B5-458F-82CC-8DAA605EAFE0}">
      <dgm:prSet/>
      <dgm:spPr/>
      <dgm:t>
        <a:bodyPr/>
        <a:lstStyle/>
        <a:p>
          <a:endParaRPr lang="en-US"/>
        </a:p>
      </dgm:t>
    </dgm:pt>
    <dgm:pt modelId="{DE489A82-964A-4A70-8A85-8F98A9F8BCC1}" type="sibTrans" cxnId="{FC0C4752-01B5-458F-82CC-8DAA605EAFE0}">
      <dgm:prSet/>
      <dgm:spPr/>
      <dgm:t>
        <a:bodyPr/>
        <a:lstStyle/>
        <a:p>
          <a:endParaRPr lang="en-US"/>
        </a:p>
      </dgm:t>
    </dgm:pt>
    <dgm:pt modelId="{D57E10E6-A905-4FB5-9C0C-453274E60B5D}">
      <dgm:prSet phldrT="[Text]"/>
      <dgm:spPr>
        <a:solidFill>
          <a:srgbClr val="1F3C75"/>
        </a:solidFill>
        <a:ln>
          <a:solidFill>
            <a:srgbClr val="202074"/>
          </a:solidFill>
        </a:ln>
      </dgm:spPr>
      <dgm:t>
        <a:bodyPr/>
        <a:lstStyle/>
        <a:p>
          <a:r>
            <a:rPr lang="en-US" dirty="0"/>
            <a:t>Develop Great Relationships</a:t>
          </a:r>
        </a:p>
      </dgm:t>
    </dgm:pt>
    <dgm:pt modelId="{2EDC4581-48A6-46C6-A55E-FEA009677C03}" type="sibTrans" cxnId="{F0DA29C9-4EFA-4C95-9D6F-2D7743AA3B2A}">
      <dgm:prSet/>
      <dgm:spPr/>
      <dgm:t>
        <a:bodyPr/>
        <a:lstStyle/>
        <a:p>
          <a:endParaRPr lang="en-US"/>
        </a:p>
      </dgm:t>
    </dgm:pt>
    <dgm:pt modelId="{43A330B9-7477-4B9C-AF25-D46961BE882F}" type="parTrans" cxnId="{F0DA29C9-4EFA-4C95-9D6F-2D7743AA3B2A}">
      <dgm:prSet/>
      <dgm:spPr/>
      <dgm:t>
        <a:bodyPr/>
        <a:lstStyle/>
        <a:p>
          <a:endParaRPr lang="en-US"/>
        </a:p>
      </dgm:t>
    </dgm:pt>
    <dgm:pt modelId="{90901DCD-66C2-405A-BDD2-B46A6BDA6C61}">
      <dgm:prSet phldrT="[Text]"/>
      <dgm:spPr>
        <a:solidFill>
          <a:srgbClr val="1F3C75"/>
        </a:solidFill>
        <a:ln>
          <a:solidFill>
            <a:srgbClr val="202074"/>
          </a:solidFill>
        </a:ln>
      </dgm:spPr>
      <dgm:t>
        <a:bodyPr/>
        <a:lstStyle/>
        <a:p>
          <a:r>
            <a:rPr lang="en-US" dirty="0"/>
            <a:t>Align Transportation Priorities With Funding</a:t>
          </a:r>
        </a:p>
      </dgm:t>
    </dgm:pt>
    <dgm:pt modelId="{395B76AD-6AE4-4B96-8EBE-A8E25CD3A021}" type="parTrans" cxnId="{11CC5648-FC38-462C-9E77-81858A50533B}">
      <dgm:prSet/>
      <dgm:spPr/>
      <dgm:t>
        <a:bodyPr/>
        <a:lstStyle/>
        <a:p>
          <a:endParaRPr lang="en-US"/>
        </a:p>
      </dgm:t>
    </dgm:pt>
    <dgm:pt modelId="{82A0CB79-1992-49F3-8D24-B380965D4347}" type="sibTrans" cxnId="{11CC5648-FC38-462C-9E77-81858A50533B}">
      <dgm:prSet/>
      <dgm:spPr/>
      <dgm:t>
        <a:bodyPr/>
        <a:lstStyle/>
        <a:p>
          <a:endParaRPr lang="en-US"/>
        </a:p>
      </dgm:t>
    </dgm:pt>
    <dgm:pt modelId="{575C476D-2403-4026-8948-8F8F675AEA5C}">
      <dgm:prSet phldrT="[Text]"/>
      <dgm:spPr/>
      <dgm:t>
        <a:bodyPr/>
        <a:lstStyle/>
        <a:p>
          <a:r>
            <a:rPr lang="en-US" dirty="0"/>
            <a:t>Relationships are critical to navigating the complicated nature of transportation funding. </a:t>
          </a:r>
        </a:p>
      </dgm:t>
    </dgm:pt>
    <dgm:pt modelId="{F24C8FDB-2302-48DD-BA38-B4E2E56B34A3}" type="parTrans" cxnId="{2FFE6670-6331-43B7-AA37-027C274B9D76}">
      <dgm:prSet/>
      <dgm:spPr/>
      <dgm:t>
        <a:bodyPr/>
        <a:lstStyle/>
        <a:p>
          <a:endParaRPr lang="en-US"/>
        </a:p>
      </dgm:t>
    </dgm:pt>
    <dgm:pt modelId="{EF84DBA1-9C66-481C-AFFD-AED3B9B1BBB1}" type="sibTrans" cxnId="{2FFE6670-6331-43B7-AA37-027C274B9D76}">
      <dgm:prSet/>
      <dgm:spPr/>
      <dgm:t>
        <a:bodyPr/>
        <a:lstStyle/>
        <a:p>
          <a:endParaRPr lang="en-US"/>
        </a:p>
      </dgm:t>
    </dgm:pt>
    <dgm:pt modelId="{195793EF-35CC-42AB-8577-56A8F48A717A}">
      <dgm:prSet phldrT="[Text]"/>
      <dgm:spPr/>
      <dgm:t>
        <a:bodyPr/>
        <a:lstStyle/>
        <a:p>
          <a:r>
            <a:rPr lang="en-US" dirty="0"/>
            <a:t>Be actively engaged in advocating for partner agencies transportation priorities.</a:t>
          </a:r>
        </a:p>
      </dgm:t>
    </dgm:pt>
    <dgm:pt modelId="{50776C0B-D09C-4B3F-A132-AE617617A7FC}" type="parTrans" cxnId="{3FD0B28F-99E2-4F82-BC9B-4EC3A049DA1D}">
      <dgm:prSet/>
      <dgm:spPr/>
      <dgm:t>
        <a:bodyPr/>
        <a:lstStyle/>
        <a:p>
          <a:endParaRPr lang="en-US"/>
        </a:p>
      </dgm:t>
    </dgm:pt>
    <dgm:pt modelId="{5C77657E-FC7B-42F7-8608-851A76BA84CB}" type="sibTrans" cxnId="{3FD0B28F-99E2-4F82-BC9B-4EC3A049DA1D}">
      <dgm:prSet/>
      <dgm:spPr/>
      <dgm:t>
        <a:bodyPr/>
        <a:lstStyle/>
        <a:p>
          <a:endParaRPr lang="en-US"/>
        </a:p>
      </dgm:t>
    </dgm:pt>
    <dgm:pt modelId="{871BA6DF-91B0-45B7-90F1-A44A9E1A380B}">
      <dgm:prSet phldrT="[Text]"/>
      <dgm:spPr/>
      <dgm:t>
        <a:bodyPr/>
        <a:lstStyle/>
        <a:p>
          <a:r>
            <a:rPr lang="en-US" dirty="0"/>
            <a:t>Help position transportation priorities and needs with additional funding. </a:t>
          </a:r>
        </a:p>
      </dgm:t>
    </dgm:pt>
    <dgm:pt modelId="{EC259CBC-45D1-410D-A99E-EDF8F40199C5}" type="parTrans" cxnId="{796C82B7-29BC-4E99-9319-71E40032F663}">
      <dgm:prSet/>
      <dgm:spPr/>
      <dgm:t>
        <a:bodyPr/>
        <a:lstStyle/>
        <a:p>
          <a:endParaRPr lang="en-US"/>
        </a:p>
      </dgm:t>
    </dgm:pt>
    <dgm:pt modelId="{325649B9-2B06-4EF3-9CAE-5B2AE490F6A5}" type="sibTrans" cxnId="{796C82B7-29BC-4E99-9319-71E40032F663}">
      <dgm:prSet/>
      <dgm:spPr/>
      <dgm:t>
        <a:bodyPr/>
        <a:lstStyle/>
        <a:p>
          <a:endParaRPr lang="en-US"/>
        </a:p>
      </dgm:t>
    </dgm:pt>
    <dgm:pt modelId="{4752E682-FB50-46C8-9A07-FB9ECECC2B4A}" type="pres">
      <dgm:prSet presAssocID="{46504B7F-D73B-4102-A5D5-B6D8EF17DBAD}" presName="linear" presStyleCnt="0">
        <dgm:presLayoutVars>
          <dgm:animLvl val="lvl"/>
          <dgm:resizeHandles val="exact"/>
        </dgm:presLayoutVars>
      </dgm:prSet>
      <dgm:spPr/>
    </dgm:pt>
    <dgm:pt modelId="{E997B546-9B54-45F2-860C-60B994B93798}" type="pres">
      <dgm:prSet presAssocID="{76A147D8-17C7-488D-B86D-066F3D225EEF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21EB09BA-92DA-452B-AACD-324FE895AB3F}" type="pres">
      <dgm:prSet presAssocID="{76A147D8-17C7-488D-B86D-066F3D225EEF}" presName="childText" presStyleLbl="revTx" presStyleIdx="0" presStyleCnt="3">
        <dgm:presLayoutVars>
          <dgm:bulletEnabled val="1"/>
        </dgm:presLayoutVars>
      </dgm:prSet>
      <dgm:spPr/>
    </dgm:pt>
    <dgm:pt modelId="{A3C29BB8-6077-421B-9A18-FD543FB8D3B9}" type="pres">
      <dgm:prSet presAssocID="{D57E10E6-A905-4FB5-9C0C-453274E60B5D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472D3E4C-8134-482D-94AA-2BA600AFE7D7}" type="pres">
      <dgm:prSet presAssocID="{D57E10E6-A905-4FB5-9C0C-453274E60B5D}" presName="childText" presStyleLbl="revTx" presStyleIdx="1" presStyleCnt="3">
        <dgm:presLayoutVars>
          <dgm:bulletEnabled val="1"/>
        </dgm:presLayoutVars>
      </dgm:prSet>
      <dgm:spPr/>
    </dgm:pt>
    <dgm:pt modelId="{E087958B-A3D1-4C17-87E5-C2007F2F0575}" type="pres">
      <dgm:prSet presAssocID="{90901DCD-66C2-405A-BDD2-B46A6BDA6C61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982A9CD9-6EED-4959-BE35-4AE94E3CD888}" type="pres">
      <dgm:prSet presAssocID="{90901DCD-66C2-405A-BDD2-B46A6BDA6C61}" presName="childText" presStyleLbl="revTx" presStyleIdx="2" presStyleCnt="3">
        <dgm:presLayoutVars>
          <dgm:bulletEnabled val="1"/>
        </dgm:presLayoutVars>
      </dgm:prSet>
      <dgm:spPr/>
    </dgm:pt>
  </dgm:ptLst>
  <dgm:cxnLst>
    <dgm:cxn modelId="{7BF21807-02A1-402A-A056-8BEF49D2A00E}" srcId="{76A147D8-17C7-488D-B86D-066F3D225EEF}" destId="{BF289E05-9F08-4292-8EDC-8B7D6E7DF904}" srcOrd="2" destOrd="0" parTransId="{E06BED55-15CE-4065-AE09-967E67285780}" sibTransId="{BC5CB14B-F7D2-4668-976D-39E2425FEAF0}"/>
    <dgm:cxn modelId="{E0083708-0CEF-400E-AB4D-4DC44554A02A}" srcId="{D57E10E6-A905-4FB5-9C0C-453274E60B5D}" destId="{ABC9425C-1885-412D-8523-2A39DD5DCDA2}" srcOrd="0" destOrd="0" parTransId="{06C90397-7739-45C0-B357-CAFAB6CBB724}" sibTransId="{0B9EBC6D-2860-4200-8A08-C826F09827F2}"/>
    <dgm:cxn modelId="{63AA950F-EE70-4341-A796-A4D6EBCAC7D7}" type="presOf" srcId="{BF289E05-9F08-4292-8EDC-8B7D6E7DF904}" destId="{21EB09BA-92DA-452B-AACD-324FE895AB3F}" srcOrd="0" destOrd="2" presId="urn:microsoft.com/office/officeart/2005/8/layout/vList2"/>
    <dgm:cxn modelId="{D1499D11-3D68-4579-BCD9-A5D151A187E5}" type="presOf" srcId="{6051C4F4-3C7D-41C7-B1EC-4D00B36DD14B}" destId="{21EB09BA-92DA-452B-AACD-324FE895AB3F}" srcOrd="0" destOrd="3" presId="urn:microsoft.com/office/officeart/2005/8/layout/vList2"/>
    <dgm:cxn modelId="{D91FC139-C160-462F-8E63-C8BFDAB1212B}" type="presOf" srcId="{90901DCD-66C2-405A-BDD2-B46A6BDA6C61}" destId="{E087958B-A3D1-4C17-87E5-C2007F2F0575}" srcOrd="0" destOrd="0" presId="urn:microsoft.com/office/officeart/2005/8/layout/vList2"/>
    <dgm:cxn modelId="{D35E553C-F5C5-494D-BCC0-C4982B0D4BCF}" srcId="{90901DCD-66C2-405A-BDD2-B46A6BDA6C61}" destId="{A4351304-92DD-4333-AA40-5BFDCA4C17C7}" srcOrd="0" destOrd="0" parTransId="{47F88D24-FA4B-4092-98FE-08DB688CCA5A}" sibTransId="{7D712332-D295-436D-9755-2D27421AAE7A}"/>
    <dgm:cxn modelId="{6A9FD13C-8C13-488A-A817-707068FED778}" type="presOf" srcId="{ABC9425C-1885-412D-8523-2A39DD5DCDA2}" destId="{472D3E4C-8134-482D-94AA-2BA600AFE7D7}" srcOrd="0" destOrd="0" presId="urn:microsoft.com/office/officeart/2005/8/layout/vList2"/>
    <dgm:cxn modelId="{11CC5648-FC38-462C-9E77-81858A50533B}" srcId="{46504B7F-D73B-4102-A5D5-B6D8EF17DBAD}" destId="{90901DCD-66C2-405A-BDD2-B46A6BDA6C61}" srcOrd="2" destOrd="0" parTransId="{395B76AD-6AE4-4B96-8EBE-A8E25CD3A021}" sibTransId="{82A0CB79-1992-49F3-8D24-B380965D4347}"/>
    <dgm:cxn modelId="{35289548-EA31-42DA-9D62-B3D897B98FC7}" type="presOf" srcId="{87A119B1-39B2-4CB8-93DE-4804610A28E7}" destId="{21EB09BA-92DA-452B-AACD-324FE895AB3F}" srcOrd="0" destOrd="0" presId="urn:microsoft.com/office/officeart/2005/8/layout/vList2"/>
    <dgm:cxn modelId="{9149F048-14C7-437F-BA7A-E160A7211AB6}" type="presOf" srcId="{195793EF-35CC-42AB-8577-56A8F48A717A}" destId="{982A9CD9-6EED-4959-BE35-4AE94E3CD888}" srcOrd="0" destOrd="1" presId="urn:microsoft.com/office/officeart/2005/8/layout/vList2"/>
    <dgm:cxn modelId="{89E0DD49-F684-4401-B670-E5841ED3A95D}" type="presOf" srcId="{A4351304-92DD-4333-AA40-5BFDCA4C17C7}" destId="{982A9CD9-6EED-4959-BE35-4AE94E3CD888}" srcOrd="0" destOrd="0" presId="urn:microsoft.com/office/officeart/2005/8/layout/vList2"/>
    <dgm:cxn modelId="{B8528A6A-4C54-4CA5-9481-996B9EE28033}" srcId="{76A147D8-17C7-488D-B86D-066F3D225EEF}" destId="{87A119B1-39B2-4CB8-93DE-4804610A28E7}" srcOrd="0" destOrd="0" parTransId="{5A598106-7B5D-4416-8A48-23ECFC1422D0}" sibTransId="{A8D68A61-E84D-43CB-B78F-58A95934CE0C}"/>
    <dgm:cxn modelId="{0D243A4B-1129-43A1-A9B3-2368CD22B385}" type="presOf" srcId="{AF59D049-3AF7-4619-978D-E02B4C8DBECD}" destId="{21EB09BA-92DA-452B-AACD-324FE895AB3F}" srcOrd="0" destOrd="1" presId="urn:microsoft.com/office/officeart/2005/8/layout/vList2"/>
    <dgm:cxn modelId="{CE464D6F-1902-48D5-8C8B-2C15F7B84A9D}" srcId="{46504B7F-D73B-4102-A5D5-B6D8EF17DBAD}" destId="{76A147D8-17C7-488D-B86D-066F3D225EEF}" srcOrd="0" destOrd="0" parTransId="{F620699F-41D4-4720-B0DD-518C61803387}" sibTransId="{E49B1DF6-B23D-4B0D-8B50-E0EE217E476B}"/>
    <dgm:cxn modelId="{2FFE6670-6331-43B7-AA37-027C274B9D76}" srcId="{D57E10E6-A905-4FB5-9C0C-453274E60B5D}" destId="{575C476D-2403-4026-8948-8F8F675AEA5C}" srcOrd="1" destOrd="0" parTransId="{F24C8FDB-2302-48DD-BA38-B4E2E56B34A3}" sibTransId="{EF84DBA1-9C66-481C-AFFD-AED3B9B1BBB1}"/>
    <dgm:cxn modelId="{CE856F70-0260-48E0-8D25-40B8F1501761}" type="presOf" srcId="{871BA6DF-91B0-45B7-90F1-A44A9E1A380B}" destId="{982A9CD9-6EED-4959-BE35-4AE94E3CD888}" srcOrd="0" destOrd="2" presId="urn:microsoft.com/office/officeart/2005/8/layout/vList2"/>
    <dgm:cxn modelId="{FC0C4752-01B5-458F-82CC-8DAA605EAFE0}" srcId="{76A147D8-17C7-488D-B86D-066F3D225EEF}" destId="{6051C4F4-3C7D-41C7-B1EC-4D00B36DD14B}" srcOrd="3" destOrd="0" parTransId="{39EC582D-E898-462A-9756-585CD062AF47}" sibTransId="{DE489A82-964A-4A70-8A85-8F98A9F8BCC1}"/>
    <dgm:cxn modelId="{5FF82A55-3DB5-4726-97FD-151365258888}" type="presOf" srcId="{46504B7F-D73B-4102-A5D5-B6D8EF17DBAD}" destId="{4752E682-FB50-46C8-9A07-FB9ECECC2B4A}" srcOrd="0" destOrd="0" presId="urn:microsoft.com/office/officeart/2005/8/layout/vList2"/>
    <dgm:cxn modelId="{A485927A-EE77-46DE-A680-926F1AF219F7}" type="presOf" srcId="{76A147D8-17C7-488D-B86D-066F3D225EEF}" destId="{E997B546-9B54-45F2-860C-60B994B93798}" srcOrd="0" destOrd="0" presId="urn:microsoft.com/office/officeart/2005/8/layout/vList2"/>
    <dgm:cxn modelId="{DBA39180-DA73-4D4E-B195-C02EF30DA3B3}" type="presOf" srcId="{D57E10E6-A905-4FB5-9C0C-453274E60B5D}" destId="{A3C29BB8-6077-421B-9A18-FD543FB8D3B9}" srcOrd="0" destOrd="0" presId="urn:microsoft.com/office/officeart/2005/8/layout/vList2"/>
    <dgm:cxn modelId="{3FD0B28F-99E2-4F82-BC9B-4EC3A049DA1D}" srcId="{90901DCD-66C2-405A-BDD2-B46A6BDA6C61}" destId="{195793EF-35CC-42AB-8577-56A8F48A717A}" srcOrd="1" destOrd="0" parTransId="{50776C0B-D09C-4B3F-A132-AE617617A7FC}" sibTransId="{5C77657E-FC7B-42F7-8608-851A76BA84CB}"/>
    <dgm:cxn modelId="{796C82B7-29BC-4E99-9319-71E40032F663}" srcId="{90901DCD-66C2-405A-BDD2-B46A6BDA6C61}" destId="{871BA6DF-91B0-45B7-90F1-A44A9E1A380B}" srcOrd="2" destOrd="0" parTransId="{EC259CBC-45D1-410D-A99E-EDF8F40199C5}" sibTransId="{325649B9-2B06-4EF3-9CAE-5B2AE490F6A5}"/>
    <dgm:cxn modelId="{F0DA29C9-4EFA-4C95-9D6F-2D7743AA3B2A}" srcId="{46504B7F-D73B-4102-A5D5-B6D8EF17DBAD}" destId="{D57E10E6-A905-4FB5-9C0C-453274E60B5D}" srcOrd="1" destOrd="0" parTransId="{43A330B9-7477-4B9C-AF25-D46961BE882F}" sibTransId="{2EDC4581-48A6-46C6-A55E-FEA009677C03}"/>
    <dgm:cxn modelId="{7AABE4DF-6A62-48A0-9296-AE247BBDD858}" srcId="{76A147D8-17C7-488D-B86D-066F3D225EEF}" destId="{AF59D049-3AF7-4619-978D-E02B4C8DBECD}" srcOrd="1" destOrd="0" parTransId="{3A5B3845-88D1-4C9C-95DE-DF587521EB8F}" sibTransId="{E12A63C1-AD48-4A88-B7A2-EF2E45A455A1}"/>
    <dgm:cxn modelId="{6B274BED-27FE-48A7-9FEE-61604118EE8A}" type="presOf" srcId="{575C476D-2403-4026-8948-8F8F675AEA5C}" destId="{472D3E4C-8134-482D-94AA-2BA600AFE7D7}" srcOrd="0" destOrd="1" presId="urn:microsoft.com/office/officeart/2005/8/layout/vList2"/>
    <dgm:cxn modelId="{2329E0D4-53AD-45D3-9604-B833F7060379}" type="presParOf" srcId="{4752E682-FB50-46C8-9A07-FB9ECECC2B4A}" destId="{E997B546-9B54-45F2-860C-60B994B93798}" srcOrd="0" destOrd="0" presId="urn:microsoft.com/office/officeart/2005/8/layout/vList2"/>
    <dgm:cxn modelId="{B8D6EE76-FFB6-4F2E-80D9-636F320DF270}" type="presParOf" srcId="{4752E682-FB50-46C8-9A07-FB9ECECC2B4A}" destId="{21EB09BA-92DA-452B-AACD-324FE895AB3F}" srcOrd="1" destOrd="0" presId="urn:microsoft.com/office/officeart/2005/8/layout/vList2"/>
    <dgm:cxn modelId="{696C5AAB-1396-45CC-8879-E0BCBFFD5085}" type="presParOf" srcId="{4752E682-FB50-46C8-9A07-FB9ECECC2B4A}" destId="{A3C29BB8-6077-421B-9A18-FD543FB8D3B9}" srcOrd="2" destOrd="0" presId="urn:microsoft.com/office/officeart/2005/8/layout/vList2"/>
    <dgm:cxn modelId="{B19FA00B-3BC1-415C-A11C-908CD565ECD0}" type="presParOf" srcId="{4752E682-FB50-46C8-9A07-FB9ECECC2B4A}" destId="{472D3E4C-8134-482D-94AA-2BA600AFE7D7}" srcOrd="3" destOrd="0" presId="urn:microsoft.com/office/officeart/2005/8/layout/vList2"/>
    <dgm:cxn modelId="{D66D74D0-190D-4111-A014-9F7EEF07CEAF}" type="presParOf" srcId="{4752E682-FB50-46C8-9A07-FB9ECECC2B4A}" destId="{E087958B-A3D1-4C17-87E5-C2007F2F0575}" srcOrd="4" destOrd="0" presId="urn:microsoft.com/office/officeart/2005/8/layout/vList2"/>
    <dgm:cxn modelId="{A4C4931D-41E6-4614-85F9-A614FC050188}" type="presParOf" srcId="{4752E682-FB50-46C8-9A07-FB9ECECC2B4A}" destId="{982A9CD9-6EED-4959-BE35-4AE94E3CD888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41B2D2-1471-4C74-9A47-7E7D2F030971}">
      <dsp:nvSpPr>
        <dsp:cNvPr id="0" name=""/>
        <dsp:cNvSpPr/>
      </dsp:nvSpPr>
      <dsp:spPr>
        <a:xfrm>
          <a:off x="0" y="64300"/>
          <a:ext cx="10515600" cy="1112304"/>
        </a:xfrm>
        <a:prstGeom prst="roundRect">
          <a:avLst/>
        </a:prstGeom>
        <a:solidFill>
          <a:srgbClr val="1F3C7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2800" kern="1200" dirty="0"/>
            <a:t>The law requires the Authority adopts an annual budget.</a:t>
          </a:r>
        </a:p>
      </dsp:txBody>
      <dsp:txXfrm>
        <a:off x="54298" y="118598"/>
        <a:ext cx="10407004" cy="1003708"/>
      </dsp:txXfrm>
    </dsp:sp>
    <dsp:sp modelId="{15CC790A-2314-4D7D-91EF-F3655DD1E40A}">
      <dsp:nvSpPr>
        <dsp:cNvPr id="0" name=""/>
        <dsp:cNvSpPr/>
      </dsp:nvSpPr>
      <dsp:spPr>
        <a:xfrm>
          <a:off x="0" y="1257245"/>
          <a:ext cx="10515600" cy="1112304"/>
        </a:xfrm>
        <a:prstGeom prst="roundRect">
          <a:avLst/>
        </a:prstGeom>
        <a:solidFill>
          <a:srgbClr val="1F3C7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Draft budget will be reviewed by the ITOC during the May 23</a:t>
          </a:r>
          <a:r>
            <a:rPr lang="en-US" sz="2800" kern="1200" baseline="30000" dirty="0"/>
            <a:t>rd</a:t>
          </a:r>
          <a:r>
            <a:rPr lang="en-US" sz="2800" kern="1200" dirty="0"/>
            <a:t> meeting, prior to the final adoption by the Board on June 13</a:t>
          </a:r>
          <a:r>
            <a:rPr lang="en-US" sz="2800" kern="1200" baseline="30000" dirty="0"/>
            <a:t>th</a:t>
          </a:r>
          <a:r>
            <a:rPr lang="en-US" sz="2800" kern="1200" dirty="0"/>
            <a:t>.</a:t>
          </a:r>
        </a:p>
      </dsp:txBody>
      <dsp:txXfrm>
        <a:off x="54298" y="1311543"/>
        <a:ext cx="10407004" cy="1003708"/>
      </dsp:txXfrm>
    </dsp:sp>
    <dsp:sp modelId="{7BCA6C0B-D1C0-4FAC-9962-A64AF026C6FA}">
      <dsp:nvSpPr>
        <dsp:cNvPr id="0" name=""/>
        <dsp:cNvSpPr/>
      </dsp:nvSpPr>
      <dsp:spPr>
        <a:xfrm>
          <a:off x="0" y="2450189"/>
          <a:ext cx="10515600" cy="1112304"/>
        </a:xfrm>
        <a:prstGeom prst="roundRect">
          <a:avLst/>
        </a:prstGeom>
        <a:solidFill>
          <a:srgbClr val="F5843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2800" kern="1200" dirty="0"/>
            <a:t>Open Item – Appropriation Limit</a:t>
          </a:r>
        </a:p>
      </dsp:txBody>
      <dsp:txXfrm>
        <a:off x="54298" y="2504487"/>
        <a:ext cx="10407004" cy="1003708"/>
      </dsp:txXfrm>
    </dsp:sp>
    <dsp:sp modelId="{118A0990-563E-4337-90F6-F28EB6DFF37A}">
      <dsp:nvSpPr>
        <dsp:cNvPr id="0" name=""/>
        <dsp:cNvSpPr/>
      </dsp:nvSpPr>
      <dsp:spPr>
        <a:xfrm>
          <a:off x="0" y="3562494"/>
          <a:ext cx="10515600" cy="4636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3870" tIns="35560" rIns="199136" bIns="35560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Arial" panose="020B0604020202020204" pitchFamily="34" charset="0"/>
            <a:buNone/>
          </a:pPr>
          <a:endParaRPr lang="en-US" sz="2200" kern="1200" dirty="0"/>
        </a:p>
      </dsp:txBody>
      <dsp:txXfrm>
        <a:off x="0" y="3562494"/>
        <a:ext cx="10515600" cy="46368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22C731-2AB3-43A8-8076-CF7411C49E3F}">
      <dsp:nvSpPr>
        <dsp:cNvPr id="0" name=""/>
        <dsp:cNvSpPr/>
      </dsp:nvSpPr>
      <dsp:spPr>
        <a:xfrm>
          <a:off x="7820" y="157"/>
          <a:ext cx="3162112" cy="1096232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Special District Sales Tax</a:t>
          </a:r>
        </a:p>
      </dsp:txBody>
      <dsp:txXfrm>
        <a:off x="39928" y="32265"/>
        <a:ext cx="3097896" cy="1032016"/>
      </dsp:txXfrm>
    </dsp:sp>
    <dsp:sp modelId="{3486A762-BBED-4B89-B878-24E555D155C1}">
      <dsp:nvSpPr>
        <dsp:cNvPr id="0" name=""/>
        <dsp:cNvSpPr/>
      </dsp:nvSpPr>
      <dsp:spPr>
        <a:xfrm>
          <a:off x="7820" y="1284200"/>
          <a:ext cx="3162112" cy="1096232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2000" kern="1200" dirty="0"/>
            <a:t>Funding Constricted CIP</a:t>
          </a:r>
        </a:p>
      </dsp:txBody>
      <dsp:txXfrm>
        <a:off x="39928" y="1316308"/>
        <a:ext cx="3097896" cy="1032016"/>
      </dsp:txXfrm>
    </dsp:sp>
    <dsp:sp modelId="{EC3E249C-3EF1-499B-9FBC-B0F3D6A71DBC}">
      <dsp:nvSpPr>
        <dsp:cNvPr id="0" name=""/>
        <dsp:cNvSpPr/>
      </dsp:nvSpPr>
      <dsp:spPr>
        <a:xfrm>
          <a:off x="7186827" y="0"/>
          <a:ext cx="3162112" cy="1096232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Formulaic Allocation of Revenues</a:t>
          </a:r>
        </a:p>
      </dsp:txBody>
      <dsp:txXfrm>
        <a:off x="7218935" y="32108"/>
        <a:ext cx="3097896" cy="1032016"/>
      </dsp:txXfrm>
    </dsp:sp>
    <dsp:sp modelId="{D1274682-1C01-471F-9FEE-F6E96376A7CD}">
      <dsp:nvSpPr>
        <dsp:cNvPr id="0" name=""/>
        <dsp:cNvSpPr/>
      </dsp:nvSpPr>
      <dsp:spPr>
        <a:xfrm>
          <a:off x="3676756" y="94990"/>
          <a:ext cx="3162112" cy="2168796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Population and 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Per-Capita Spending 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Stability</a:t>
          </a:r>
        </a:p>
      </dsp:txBody>
      <dsp:txXfrm>
        <a:off x="3740278" y="158512"/>
        <a:ext cx="3035068" cy="2041752"/>
      </dsp:txXfrm>
    </dsp:sp>
    <dsp:sp modelId="{789598B6-C43C-41D6-9032-19024166DAC7}">
      <dsp:nvSpPr>
        <dsp:cNvPr id="0" name=""/>
        <dsp:cNvSpPr/>
      </dsp:nvSpPr>
      <dsp:spPr>
        <a:xfrm>
          <a:off x="7216583" y="1306322"/>
          <a:ext cx="3162112" cy="1096232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Focus on Paying Down Long-term Pension Liabilities</a:t>
          </a:r>
        </a:p>
      </dsp:txBody>
      <dsp:txXfrm>
        <a:off x="7248691" y="1338430"/>
        <a:ext cx="3097896" cy="103201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97B546-9B54-45F2-860C-60B994B93798}">
      <dsp:nvSpPr>
        <dsp:cNvPr id="0" name=""/>
        <dsp:cNvSpPr/>
      </dsp:nvSpPr>
      <dsp:spPr>
        <a:xfrm>
          <a:off x="0" y="130452"/>
          <a:ext cx="10515600" cy="503685"/>
        </a:xfrm>
        <a:prstGeom prst="roundRect">
          <a:avLst/>
        </a:prstGeom>
        <a:solidFill>
          <a:srgbClr val="1F3C75"/>
        </a:solidFill>
        <a:ln w="12700" cap="flat" cmpd="sng" algn="ctr">
          <a:solidFill>
            <a:srgbClr val="20207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Retirement Plan Funding Policy Update</a:t>
          </a:r>
        </a:p>
      </dsp:txBody>
      <dsp:txXfrm>
        <a:off x="24588" y="155040"/>
        <a:ext cx="10466424" cy="454509"/>
      </dsp:txXfrm>
    </dsp:sp>
    <dsp:sp modelId="{A4466B77-5940-404E-B306-B177C38709BD}">
      <dsp:nvSpPr>
        <dsp:cNvPr id="0" name=""/>
        <dsp:cNvSpPr/>
      </dsp:nvSpPr>
      <dsp:spPr>
        <a:xfrm>
          <a:off x="0" y="634137"/>
          <a:ext cx="10515600" cy="5542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3870" tIns="26670" rIns="149352" bIns="2667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dirty="0"/>
            <a:t>STA will contribute the 5 Year Amortization amount for the CalPERS Unfunded Accrued Liability (UAL).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dirty="0"/>
            <a:t>Approximately $502,000 in savings based on current accelerated UAL payments over the 20-year repayment term.</a:t>
          </a:r>
        </a:p>
      </dsp:txBody>
      <dsp:txXfrm>
        <a:off x="0" y="634137"/>
        <a:ext cx="10515600" cy="554242"/>
      </dsp:txXfrm>
    </dsp:sp>
    <dsp:sp modelId="{A3C29BB8-6077-421B-9A18-FD543FB8D3B9}">
      <dsp:nvSpPr>
        <dsp:cNvPr id="0" name=""/>
        <dsp:cNvSpPr/>
      </dsp:nvSpPr>
      <dsp:spPr>
        <a:xfrm>
          <a:off x="0" y="1188380"/>
          <a:ext cx="10515600" cy="503685"/>
        </a:xfrm>
        <a:prstGeom prst="roundRect">
          <a:avLst/>
        </a:prstGeom>
        <a:solidFill>
          <a:srgbClr val="1F3C75"/>
        </a:solidFill>
        <a:ln w="12700" cap="flat" cmpd="sng" algn="ctr">
          <a:solidFill>
            <a:srgbClr val="20207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Focus on Visuals</a:t>
          </a:r>
        </a:p>
      </dsp:txBody>
      <dsp:txXfrm>
        <a:off x="24588" y="1212968"/>
        <a:ext cx="10466424" cy="454509"/>
      </dsp:txXfrm>
    </dsp:sp>
    <dsp:sp modelId="{5BC1C46A-1884-4467-A477-EDADF4CAEE2E}">
      <dsp:nvSpPr>
        <dsp:cNvPr id="0" name=""/>
        <dsp:cNvSpPr/>
      </dsp:nvSpPr>
      <dsp:spPr>
        <a:xfrm>
          <a:off x="0" y="1692065"/>
          <a:ext cx="10515600" cy="3477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3870" tIns="26670" rIns="149352" bIns="2667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dirty="0"/>
            <a:t>New charts have been added to simplify presentation.</a:t>
          </a:r>
        </a:p>
      </dsp:txBody>
      <dsp:txXfrm>
        <a:off x="0" y="1692065"/>
        <a:ext cx="10515600" cy="347760"/>
      </dsp:txXfrm>
    </dsp:sp>
    <dsp:sp modelId="{ED024974-FBA0-488F-92F9-882B7E3E1845}">
      <dsp:nvSpPr>
        <dsp:cNvPr id="0" name=""/>
        <dsp:cNvSpPr/>
      </dsp:nvSpPr>
      <dsp:spPr>
        <a:xfrm>
          <a:off x="0" y="2039825"/>
          <a:ext cx="10515600" cy="503685"/>
        </a:xfrm>
        <a:prstGeom prst="roundRect">
          <a:avLst/>
        </a:prstGeom>
        <a:solidFill>
          <a:srgbClr val="1F3C75"/>
        </a:solidFill>
        <a:ln w="12700" cap="flat" cmpd="sng" algn="ctr">
          <a:solidFill>
            <a:srgbClr val="20207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Budget Simplification</a:t>
          </a:r>
        </a:p>
      </dsp:txBody>
      <dsp:txXfrm>
        <a:off x="24588" y="2064413"/>
        <a:ext cx="10466424" cy="454509"/>
      </dsp:txXfrm>
    </dsp:sp>
    <dsp:sp modelId="{5CAA364E-0D79-42C5-A3D1-137C24A7BADC}">
      <dsp:nvSpPr>
        <dsp:cNvPr id="0" name=""/>
        <dsp:cNvSpPr/>
      </dsp:nvSpPr>
      <dsp:spPr>
        <a:xfrm>
          <a:off x="0" y="2543510"/>
          <a:ext cx="10515600" cy="3477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3870" tIns="26670" rIns="149352" bIns="2667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dirty="0"/>
            <a:t>Duplication of information in the budget has been removed reducing the page number from 110 to 100. </a:t>
          </a:r>
        </a:p>
      </dsp:txBody>
      <dsp:txXfrm>
        <a:off x="0" y="2543510"/>
        <a:ext cx="10515600" cy="347760"/>
      </dsp:txXfrm>
    </dsp:sp>
    <dsp:sp modelId="{CDBA7991-DF03-4F30-80D7-8D141502F02D}">
      <dsp:nvSpPr>
        <dsp:cNvPr id="0" name=""/>
        <dsp:cNvSpPr/>
      </dsp:nvSpPr>
      <dsp:spPr>
        <a:xfrm>
          <a:off x="0" y="2891270"/>
          <a:ext cx="10515600" cy="503685"/>
        </a:xfrm>
        <a:prstGeom prst="roundRect">
          <a:avLst/>
        </a:prstGeom>
        <a:solidFill>
          <a:srgbClr val="1F3C75"/>
        </a:solidFill>
        <a:ln w="12700" cap="flat" cmpd="sng" algn="ctr">
          <a:solidFill>
            <a:srgbClr val="20207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Strategic Planning Goals</a:t>
          </a:r>
        </a:p>
      </dsp:txBody>
      <dsp:txXfrm>
        <a:off x="24588" y="2915858"/>
        <a:ext cx="10466424" cy="454509"/>
      </dsp:txXfrm>
    </dsp:sp>
    <dsp:sp modelId="{5378F631-BDAC-4911-B0DA-EF8804D737A5}">
      <dsp:nvSpPr>
        <dsp:cNvPr id="0" name=""/>
        <dsp:cNvSpPr/>
      </dsp:nvSpPr>
      <dsp:spPr>
        <a:xfrm>
          <a:off x="0" y="3394955"/>
          <a:ext cx="10515600" cy="8259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3870" tIns="26670" rIns="149352" bIns="2667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dirty="0"/>
            <a:t>Build Public Trust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dirty="0"/>
            <a:t>Develop Great Relationships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dirty="0"/>
            <a:t>Align Transportation Priorities with Funding </a:t>
          </a:r>
        </a:p>
      </dsp:txBody>
      <dsp:txXfrm>
        <a:off x="0" y="3394955"/>
        <a:ext cx="10515600" cy="82593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97B546-9B54-45F2-860C-60B994B93798}">
      <dsp:nvSpPr>
        <dsp:cNvPr id="0" name=""/>
        <dsp:cNvSpPr/>
      </dsp:nvSpPr>
      <dsp:spPr>
        <a:xfrm>
          <a:off x="0" y="112505"/>
          <a:ext cx="10515600" cy="623610"/>
        </a:xfrm>
        <a:prstGeom prst="roundRect">
          <a:avLst/>
        </a:prstGeom>
        <a:solidFill>
          <a:srgbClr val="1F3C75"/>
        </a:solidFill>
        <a:ln w="12700" cap="flat" cmpd="sng" algn="ctr">
          <a:solidFill>
            <a:srgbClr val="20207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Build Public Trust</a:t>
          </a:r>
        </a:p>
      </dsp:txBody>
      <dsp:txXfrm>
        <a:off x="30442" y="142947"/>
        <a:ext cx="10454716" cy="562726"/>
      </dsp:txXfrm>
    </dsp:sp>
    <dsp:sp modelId="{21EB09BA-92DA-452B-AACD-324FE895AB3F}">
      <dsp:nvSpPr>
        <dsp:cNvPr id="0" name=""/>
        <dsp:cNvSpPr/>
      </dsp:nvSpPr>
      <dsp:spPr>
        <a:xfrm>
          <a:off x="0" y="736115"/>
          <a:ext cx="10515600" cy="13724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3870" tIns="33020" rIns="184912" bIns="33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 dirty="0"/>
            <a:t>Be a good steward of taxpayer dollars.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 dirty="0"/>
            <a:t>Maintain financial stability and operate efficiently.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 dirty="0"/>
            <a:t>Be an effective guardian of taxpayer dollars.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 dirty="0"/>
            <a:t>Educate the public on the use of Measure A funds and </a:t>
          </a:r>
          <a:r>
            <a:rPr lang="en-US" sz="2000" kern="1200" dirty="0" err="1"/>
            <a:t>SacMetro</a:t>
          </a:r>
          <a:r>
            <a:rPr lang="en-US" sz="2000" kern="1200" dirty="0"/>
            <a:t> Freeway Service Patrol.</a:t>
          </a:r>
        </a:p>
      </dsp:txBody>
      <dsp:txXfrm>
        <a:off x="0" y="736115"/>
        <a:ext cx="10515600" cy="1372410"/>
      </dsp:txXfrm>
    </dsp:sp>
    <dsp:sp modelId="{A3C29BB8-6077-421B-9A18-FD543FB8D3B9}">
      <dsp:nvSpPr>
        <dsp:cNvPr id="0" name=""/>
        <dsp:cNvSpPr/>
      </dsp:nvSpPr>
      <dsp:spPr>
        <a:xfrm>
          <a:off x="0" y="2108525"/>
          <a:ext cx="10515600" cy="623610"/>
        </a:xfrm>
        <a:prstGeom prst="roundRect">
          <a:avLst/>
        </a:prstGeom>
        <a:solidFill>
          <a:srgbClr val="1F3C75"/>
        </a:solidFill>
        <a:ln w="12700" cap="flat" cmpd="sng" algn="ctr">
          <a:solidFill>
            <a:srgbClr val="20207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Develop Great Relationships</a:t>
          </a:r>
        </a:p>
      </dsp:txBody>
      <dsp:txXfrm>
        <a:off x="30442" y="2138967"/>
        <a:ext cx="10454716" cy="562726"/>
      </dsp:txXfrm>
    </dsp:sp>
    <dsp:sp modelId="{472D3E4C-8134-482D-94AA-2BA600AFE7D7}">
      <dsp:nvSpPr>
        <dsp:cNvPr id="0" name=""/>
        <dsp:cNvSpPr/>
      </dsp:nvSpPr>
      <dsp:spPr>
        <a:xfrm>
          <a:off x="0" y="2732135"/>
          <a:ext cx="10515600" cy="9687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3870" tIns="33020" rIns="184912" bIns="33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 dirty="0"/>
            <a:t>Develop and maintain great relationships with elected officials, partner agencies, stakeholders, and regulatory authorities.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 dirty="0"/>
            <a:t>Relationships are critical to navigating the complicated nature of transportation funding. </a:t>
          </a:r>
        </a:p>
      </dsp:txBody>
      <dsp:txXfrm>
        <a:off x="0" y="2732135"/>
        <a:ext cx="10515600" cy="968760"/>
      </dsp:txXfrm>
    </dsp:sp>
    <dsp:sp modelId="{E087958B-A3D1-4C17-87E5-C2007F2F0575}">
      <dsp:nvSpPr>
        <dsp:cNvPr id="0" name=""/>
        <dsp:cNvSpPr/>
      </dsp:nvSpPr>
      <dsp:spPr>
        <a:xfrm>
          <a:off x="0" y="3700895"/>
          <a:ext cx="10515600" cy="623610"/>
        </a:xfrm>
        <a:prstGeom prst="roundRect">
          <a:avLst/>
        </a:prstGeom>
        <a:solidFill>
          <a:srgbClr val="1F3C75"/>
        </a:solidFill>
        <a:ln w="12700" cap="flat" cmpd="sng" algn="ctr">
          <a:solidFill>
            <a:srgbClr val="20207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Align Transportation Priorities With Funding</a:t>
          </a:r>
        </a:p>
      </dsp:txBody>
      <dsp:txXfrm>
        <a:off x="30442" y="3731337"/>
        <a:ext cx="10454716" cy="562726"/>
      </dsp:txXfrm>
    </dsp:sp>
    <dsp:sp modelId="{982A9CD9-6EED-4959-BE35-4AE94E3CD888}">
      <dsp:nvSpPr>
        <dsp:cNvPr id="0" name=""/>
        <dsp:cNvSpPr/>
      </dsp:nvSpPr>
      <dsp:spPr>
        <a:xfrm>
          <a:off x="0" y="4324506"/>
          <a:ext cx="10515600" cy="10494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3870" tIns="33020" rIns="184912" bIns="33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 dirty="0"/>
            <a:t>Assist partner agencies in maximizing existing funding to achieve their priorities. 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 dirty="0"/>
            <a:t>Be actively engaged in advocating for partner agencies transportation priorities.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 dirty="0"/>
            <a:t>Help position transportation priorities and needs with additional funding. </a:t>
          </a:r>
        </a:p>
      </dsp:txBody>
      <dsp:txXfrm>
        <a:off x="0" y="4324506"/>
        <a:ext cx="10515600" cy="104949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0.92266</cdr:x>
      <cdr:y>0.57756</cdr:y>
    </cdr:from>
    <cdr:to>
      <cdr:x>1</cdr:x>
      <cdr:y>0.75704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1EE16E30-9CCB-5CB3-ED3C-58154B6922F8}"/>
            </a:ext>
          </a:extLst>
        </cdr:cNvPr>
        <cdr:cNvSpPr txBox="1"/>
      </cdr:nvSpPr>
      <cdr:spPr>
        <a:xfrm xmlns:a="http://schemas.openxmlformats.org/drawingml/2006/main">
          <a:off x="10908729" y="2942508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0.92055</cdr:x>
      <cdr:y>0.91383</cdr:y>
    </cdr:from>
    <cdr:to>
      <cdr:x>0.99966</cdr:x>
      <cdr:y>0.99911</cdr:y>
    </cdr:to>
    <cdr:sp macro="" textlink="">
      <cdr:nvSpPr>
        <cdr:cNvPr id="3" name="TextBox 2">
          <a:extLst xmlns:a="http://schemas.openxmlformats.org/drawingml/2006/main">
            <a:ext uri="{FF2B5EF4-FFF2-40B4-BE49-F238E27FC236}">
              <a16:creationId xmlns:a16="http://schemas.microsoft.com/office/drawing/2014/main" id="{0CB704A3-D69E-00BC-43BE-9E6C11F717DD}"/>
            </a:ext>
          </a:extLst>
        </cdr:cNvPr>
        <cdr:cNvSpPr txBox="1"/>
      </cdr:nvSpPr>
      <cdr:spPr>
        <a:xfrm xmlns:a="http://schemas.openxmlformats.org/drawingml/2006/main">
          <a:off x="10883817" y="4655694"/>
          <a:ext cx="935246" cy="43447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100" dirty="0"/>
            <a:t>* Estimated </a:t>
          </a:r>
        </a:p>
        <a:p xmlns:a="http://schemas.openxmlformats.org/drawingml/2006/main">
          <a:r>
            <a:rPr lang="en-US" sz="1100" dirty="0"/>
            <a:t>   Revenue</a:t>
          </a:r>
        </a:p>
      </cdr:txBody>
    </cdr:sp>
  </cdr:relSizeAnchor>
  <cdr:relSizeAnchor xmlns:cdr="http://schemas.openxmlformats.org/drawingml/2006/chartDrawing">
    <cdr:from>
      <cdr:x>0.62847</cdr:x>
      <cdr:y>0.68551</cdr:y>
    </cdr:from>
    <cdr:to>
      <cdr:x>0.88399</cdr:x>
      <cdr:y>0.89453</cdr:y>
    </cdr:to>
    <cdr:sp macro="" textlink="">
      <cdr:nvSpPr>
        <cdr:cNvPr id="4" name="TextBox 3">
          <a:extLst xmlns:a="http://schemas.openxmlformats.org/drawingml/2006/main">
            <a:ext uri="{FF2B5EF4-FFF2-40B4-BE49-F238E27FC236}">
              <a16:creationId xmlns:a16="http://schemas.microsoft.com/office/drawing/2014/main" id="{F0F5B431-4E3C-6DD9-50E0-52514BE0CC08}"/>
            </a:ext>
          </a:extLst>
        </cdr:cNvPr>
        <cdr:cNvSpPr txBox="1"/>
      </cdr:nvSpPr>
      <cdr:spPr>
        <a:xfrm xmlns:a="http://schemas.openxmlformats.org/drawingml/2006/main">
          <a:off x="7430538" y="3492492"/>
          <a:ext cx="3020992" cy="106487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2000" b="1" dirty="0"/>
            <a:t>Measure A</a:t>
          </a:r>
        </a:p>
        <a:p xmlns:a="http://schemas.openxmlformats.org/drawingml/2006/main">
          <a:r>
            <a:rPr lang="en-US" sz="2000" b="1" dirty="0"/>
            <a:t>15-Year Halfway Point,</a:t>
          </a:r>
        </a:p>
        <a:p xmlns:a="http://schemas.openxmlformats.org/drawingml/2006/main">
          <a:r>
            <a:rPr lang="en-US" sz="2000" b="1" dirty="0"/>
            <a:t>$1.847 Billion in Revenue</a:t>
          </a:r>
        </a:p>
        <a:p xmlns:a="http://schemas.openxmlformats.org/drawingml/2006/main">
          <a:endParaRPr lang="en-US" sz="2000" b="1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0.06346</cdr:x>
      <cdr:y>0.61784</cdr:y>
    </cdr:from>
    <cdr:to>
      <cdr:x>0.9574</cdr:x>
      <cdr:y>0.61784</cdr:y>
    </cdr:to>
    <cdr:cxnSp macro="">
      <cdr:nvCxnSpPr>
        <cdr:cNvPr id="3" name="Straight Connector 2">
          <a:extLst xmlns:a="http://schemas.openxmlformats.org/drawingml/2006/main">
            <a:ext uri="{FF2B5EF4-FFF2-40B4-BE49-F238E27FC236}">
              <a16:creationId xmlns:a16="http://schemas.microsoft.com/office/drawing/2014/main" id="{2A9F9405-890C-ACF6-7004-74E8D1822764}"/>
            </a:ext>
          </a:extLst>
        </cdr:cNvPr>
        <cdr:cNvCxnSpPr/>
      </cdr:nvCxnSpPr>
      <cdr:spPr>
        <a:xfrm xmlns:a="http://schemas.openxmlformats.org/drawingml/2006/main" flipH="1">
          <a:off x="748710" y="2501222"/>
          <a:ext cx="10546825" cy="0"/>
        </a:xfrm>
        <a:prstGeom xmlns:a="http://schemas.openxmlformats.org/drawingml/2006/main" prst="line">
          <a:avLst/>
        </a:prstGeom>
        <a:ln xmlns:a="http://schemas.openxmlformats.org/drawingml/2006/main" w="19050" cap="flat" cmpd="sng" algn="ctr">
          <a:solidFill>
            <a:schemeClr val="dk1"/>
          </a:solidFill>
          <a:prstDash val="dash"/>
          <a:round/>
          <a:headEnd type="none" w="med" len="med"/>
          <a:tailEnd type="none" w="med" len="med"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</cdr:cxn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FF8711-8530-4422-B1A8-1E3B59E1C92E}" type="datetimeFigureOut">
              <a:rPr lang="en-US" smtClean="0"/>
              <a:t>5/14/2024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2E953B-03D3-470F-83CA-52ABB179D1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0090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2E953B-03D3-470F-83CA-52ABB179D14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181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2E953B-03D3-470F-83CA-52ABB179D14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9136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Sales Tax was originally projected to provide $4.7M.  Sales taxes have a 6.6% growth rate over the ordinance.  Note this is higher than it would have been without the Great Recession starting </a:t>
            </a:r>
            <a:r>
              <a:rPr lang="en-US"/>
              <a:t>off Measure A.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2E953B-03D3-470F-83CA-52ABB179D14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2833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2E953B-03D3-470F-83CA-52ABB179D14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8895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2E953B-03D3-470F-83CA-52ABB179D14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0819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2E953B-03D3-470F-83CA-52ABB179D14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6570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654352-92BC-B378-F97F-85507D156E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F5DC106-51D4-B6D7-9926-39629B2A76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402A31-4F36-172E-115E-7DFBC80325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F194C-908A-40ED-9650-A898794CE12B}" type="datetime1">
              <a:rPr lang="en-US" smtClean="0"/>
              <a:t>5/14/2024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198827-5CEE-6C2A-888E-D7DB85CC6C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620122-7488-185E-B428-29FCFDAEE0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59F02-EA5F-4666-95B9-754A3D7E21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6087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7E2532-3559-26F1-2C3E-7A10F5EA32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70F51EF-5945-6E7B-096B-CD191FA13D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2BFAAC-5BAF-15B4-5FC8-912165B8E9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5A28F-8EFF-4970-AA87-26D32AA1D915}" type="datetime1">
              <a:rPr lang="en-US" smtClean="0"/>
              <a:t>5/14/2024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5FA0DF-589E-3F87-307D-3C642E04F8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781CD8-33A7-3D36-6B1A-906F94E80F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59F02-EA5F-4666-95B9-754A3D7E21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3569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CED4D9F-086C-891C-7CC9-1FBE47473C0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954CC35-4822-3870-5204-4C60AA72C7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8E0A81-4172-3128-1181-DD0809AA37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A6CD3-11DD-4ADA-A4F3-2C1F46EDD746}" type="datetime1">
              <a:rPr lang="en-US" smtClean="0"/>
              <a:t>5/14/2024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ED5270-8690-81AA-097C-A7BD148D41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511380-BD35-BF5D-B9BE-5FE4BB6398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59F02-EA5F-4666-95B9-754A3D7E21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0922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D84B98-704A-4E3E-18D1-7706B4429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7CA523-D6A9-7C5F-C90D-0E4E3BBD98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59841F-1832-9299-8578-DEBB58D702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6B88D-286D-42B6-85DE-AE32EC273209}" type="datetime1">
              <a:rPr lang="en-US" smtClean="0"/>
              <a:t>5/14/2024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BD2ECA-3FFF-802C-4742-45BD8BF0C1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5EC965-743E-F58E-2595-C2429741A5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59F02-EA5F-4666-95B9-754A3D7E21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3742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94E5E2-8E77-48D7-C628-1C513C7391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FFA706-7138-CCAA-0176-72BC7D171F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BDCAA7-0B3C-E61A-7308-AE0B9B4868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BFB58-0E1E-4C7A-B49E-74892289C700}" type="datetime1">
              <a:rPr lang="en-US" smtClean="0"/>
              <a:t>5/14/2024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36F97D-E566-0A19-52CD-F6AD2D60B8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2DA90E-C72C-6D68-A477-BC6281275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59F02-EA5F-4666-95B9-754A3D7E21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0993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090ABD-CBEE-F876-883E-89F5D1903F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A97776-F521-970F-1D07-00D1F0575D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8A457C-4299-C5F0-0DE6-D74A811DCC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EB5B39-D570-06BC-2B8A-358A08CDD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8DB89-5F71-473F-9FD9-BE686F85327E}" type="datetime1">
              <a:rPr lang="en-US" smtClean="0"/>
              <a:t>5/14/2024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D12D8E-A9D5-7F2E-F0F9-5C407CD35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C346BF-D87F-80FB-D422-E9BD11797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59F02-EA5F-4666-95B9-754A3D7E21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8852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8BB795-E243-AFD4-76AB-54B5ABA45A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4C8B6A-0DB8-809A-C305-ED6BA377CA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DD864A-0110-B5C1-C511-50B7416F5D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C927BCF-C631-4F22-871D-09D1176E84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8608C71-70E5-6FBF-E4CB-6916D72FA1C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5C62026-5AE8-59EE-E423-F0E2231124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5F5B7-0C56-4DB4-8DFA-6FF864EC580F}" type="datetime1">
              <a:rPr lang="en-US" smtClean="0"/>
              <a:t>5/14/2024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9A07908-B9E2-A15A-E8F2-0A07A3EB27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091942D-F892-EA31-ACA1-C9A59B6BE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59F02-EA5F-4666-95B9-754A3D7E21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7459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4E87B6-4189-1A95-DDA1-556B53AD98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08E81D-A9A6-93BF-6978-B7503859B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DCAC6-9516-412E-9B9C-D4F673945A45}" type="datetime1">
              <a:rPr lang="en-US" smtClean="0"/>
              <a:t>5/14/2024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412E6F-B6D9-BF52-624D-5EB2D219F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1F1679-2FAC-7F64-8E24-0DF50ABB4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59F02-EA5F-4666-95B9-754A3D7E21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7245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9A8EDC-26C8-AAF7-5F1D-845CB2C45B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BDEF8-A97A-4AD9-A4FD-02EF31A468EA}" type="datetime1">
              <a:rPr lang="en-US" smtClean="0"/>
              <a:t>5/14/2024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73D806A-1771-D352-6E47-D27DC73AD5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55BBB5-1C8C-224B-2196-93FA5FC38C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59F02-EA5F-4666-95B9-754A3D7E21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4912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FBFE77-BDD8-2F8D-D22B-7514FEDD20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FB497C-C653-C51A-72B2-7A0EDA650F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8449E5-D86E-2A2D-1CD5-3E1ABED8C7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F17EF9-8C38-919C-108E-37162AE112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4E8BB-075C-491E-A4A5-EB4B9862D3E1}" type="datetime1">
              <a:rPr lang="en-US" smtClean="0"/>
              <a:t>5/14/2024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52C149-2424-BDF9-97AE-A84CBCF272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3C9F71-D3DE-340D-F11C-9898F08D1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59F02-EA5F-4666-95B9-754A3D7E21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6044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FBFB66-225A-62C6-2263-ADD4DE2F85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94F086A-D42A-A542-D737-F85D4F463F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8C2854-5098-5670-940B-1760CD30BA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CBD10C-478A-7E1E-8182-0B9A806BD9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A7244-ED3A-41DB-A544-E77DB1A416A7}" type="datetime1">
              <a:rPr lang="en-US" smtClean="0"/>
              <a:t>5/14/2024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4F600C-5C10-FC3E-CE22-24A506179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B7FC8F-A03B-6945-C5C1-58CBC32A4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59F02-EA5F-4666-95B9-754A3D7E21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3928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290155B-50E1-EE8F-B088-7D24151120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C99258-3C98-C7AD-6EFD-85FFE351E2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DD4616-F4B6-242A-F51B-8E21F730A7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D9E4FD-A65E-4350-A2B1-0E72F5CCECCF}" type="datetime1">
              <a:rPr lang="en-US" smtClean="0"/>
              <a:t>5/14/2024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6B00D7-7F9F-37F8-C8B6-3DA92C5D1D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EB8D9E-6EDA-9370-1F15-D34709B837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159F02-EA5F-4666-95B9-754A3D7E21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478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5.jpeg"/><Relationship Id="rId7" Type="http://schemas.openxmlformats.org/officeDocument/2006/relationships/diagramColors" Target="../diagrams/colors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4.png"/><Relationship Id="rId7" Type="http://schemas.openxmlformats.org/officeDocument/2006/relationships/diagramQuickStyle" Target="../diagrams/quickStyle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8.jpeg"/><Relationship Id="rId9" Type="http://schemas.microsoft.com/office/2007/relationships/diagramDrawing" Target="../diagrams/drawing2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5.jpeg"/><Relationship Id="rId7" Type="http://schemas.openxmlformats.org/officeDocument/2006/relationships/diagramColors" Target="../diagrams/colors3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2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3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13B4573-FFDF-825C-ECF7-CC5AEDBDE872}"/>
              </a:ext>
            </a:extLst>
          </p:cNvPr>
          <p:cNvSpPr/>
          <p:nvPr/>
        </p:nvSpPr>
        <p:spPr>
          <a:xfrm>
            <a:off x="4809065" y="6517428"/>
            <a:ext cx="7382935" cy="351353"/>
          </a:xfrm>
          <a:prstGeom prst="rect">
            <a:avLst/>
          </a:prstGeom>
          <a:solidFill>
            <a:srgbClr val="1F3C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outdoor, tree, public transport, transport&#10;&#10;Description automatically generated">
            <a:extLst>
              <a:ext uri="{FF2B5EF4-FFF2-40B4-BE49-F238E27FC236}">
                <a16:creationId xmlns:a16="http://schemas.microsoft.com/office/drawing/2014/main" id="{3BCF98E0-17DC-1AE5-BD81-C422A8D0CFB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95" t="26681" r="20802" b="45456"/>
          <a:stretch/>
        </p:blipFill>
        <p:spPr>
          <a:xfrm>
            <a:off x="0" y="2274271"/>
            <a:ext cx="4985809" cy="230945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420177D-5FB1-DD2F-78B9-2E37BDD9E98D}"/>
              </a:ext>
            </a:extLst>
          </p:cNvPr>
          <p:cNvSpPr/>
          <p:nvPr/>
        </p:nvSpPr>
        <p:spPr>
          <a:xfrm>
            <a:off x="4809064" y="6362574"/>
            <a:ext cx="7382935" cy="148557"/>
          </a:xfrm>
          <a:prstGeom prst="rect">
            <a:avLst/>
          </a:prstGeom>
          <a:solidFill>
            <a:srgbClr val="F584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outdoor, tree, land vehicle, road&#10;&#10;Description automatically generated">
            <a:extLst>
              <a:ext uri="{FF2B5EF4-FFF2-40B4-BE49-F238E27FC236}">
                <a16:creationId xmlns:a16="http://schemas.microsoft.com/office/drawing/2014/main" id="{2995128C-8132-E68F-FC6E-6978FFBDCDD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64" t="49767" r="22421" b="20940"/>
          <a:stretch/>
        </p:blipFill>
        <p:spPr>
          <a:xfrm>
            <a:off x="-1" y="4565475"/>
            <a:ext cx="4985810" cy="2292524"/>
          </a:xfrm>
          <a:prstGeom prst="rect">
            <a:avLst/>
          </a:prstGeom>
        </p:spPr>
      </p:pic>
      <p:pic>
        <p:nvPicPr>
          <p:cNvPr id="11" name="Picture 10" descr="A picture containing outdoor, sky, building, tree&#10;&#10;Description automatically generated">
            <a:extLst>
              <a:ext uri="{FF2B5EF4-FFF2-40B4-BE49-F238E27FC236}">
                <a16:creationId xmlns:a16="http://schemas.microsoft.com/office/drawing/2014/main" id="{31CBE708-0542-8736-0467-4DF65D83470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66" t="67833" r="49141" b="-1508"/>
          <a:stretch/>
        </p:blipFill>
        <p:spPr>
          <a:xfrm>
            <a:off x="0" y="0"/>
            <a:ext cx="4985810" cy="239272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7FECA2B-784A-6351-5CF3-972BBDD7F02C}"/>
              </a:ext>
            </a:extLst>
          </p:cNvPr>
          <p:cNvSpPr/>
          <p:nvPr/>
        </p:nvSpPr>
        <p:spPr>
          <a:xfrm>
            <a:off x="-2" y="0"/>
            <a:ext cx="4985809" cy="6858000"/>
          </a:xfrm>
          <a:prstGeom prst="rect">
            <a:avLst/>
          </a:prstGeom>
          <a:solidFill>
            <a:srgbClr val="1F3C75">
              <a:alpha val="4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6D3A01-E05A-C5B0-15A1-00A899D0FF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57775" y="3027833"/>
            <a:ext cx="7045851" cy="1116606"/>
          </a:xfrm>
        </p:spPr>
        <p:txBody>
          <a:bodyPr>
            <a:noAutofit/>
          </a:bodyPr>
          <a:lstStyle/>
          <a:p>
            <a:r>
              <a:rPr lang="en-US" sz="5000" dirty="0">
                <a:latin typeface="Futura Std Medium" panose="020B0702020204020203" pitchFamily="34" charset="0"/>
              </a:rPr>
              <a:t>Fiscal Year 2024-25 Budget Presentation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F5A2973-1BA8-7FCD-BC29-D77FF06050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57775" y="5033862"/>
            <a:ext cx="7045851" cy="981633"/>
          </a:xfrm>
        </p:spPr>
        <p:txBody>
          <a:bodyPr>
            <a:normAutofit/>
          </a:bodyPr>
          <a:lstStyle/>
          <a:p>
            <a:r>
              <a:rPr lang="en-US" dirty="0">
                <a:latin typeface="Garamond" panose="02020404030301010803" pitchFamily="18" charset="0"/>
              </a:rPr>
              <a:t>May 9, 2024</a:t>
            </a:r>
          </a:p>
          <a:p>
            <a:r>
              <a:rPr lang="en-US" dirty="0">
                <a:latin typeface="Garamond" panose="02020404030301010803" pitchFamily="18" charset="0"/>
              </a:rPr>
              <a:t>Dustin Purinton, Accounting Manager</a:t>
            </a:r>
          </a:p>
        </p:txBody>
      </p:sp>
      <p:pic>
        <p:nvPicPr>
          <p:cNvPr id="14" name="Picture 13" descr="A blue letter on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BCA2E155-A0DB-4F43-D506-AE4A276AA5F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9281" y="346869"/>
            <a:ext cx="3502499" cy="809908"/>
          </a:xfrm>
          <a:prstGeom prst="rect">
            <a:avLst/>
          </a:prstGeom>
        </p:spPr>
      </p:pic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52BDBEC9-2D93-2877-592B-10BC6F0CF3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511131"/>
            <a:ext cx="2743200" cy="365125"/>
          </a:xfrm>
        </p:spPr>
        <p:txBody>
          <a:bodyPr/>
          <a:lstStyle/>
          <a:p>
            <a:fld id="{4F159F02-EA5F-4666-95B9-754A3D7E219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4665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outdoor, sky, building, tree&#10;&#10;Description automatically generated">
            <a:extLst>
              <a:ext uri="{FF2B5EF4-FFF2-40B4-BE49-F238E27FC236}">
                <a16:creationId xmlns:a16="http://schemas.microsoft.com/office/drawing/2014/main" id="{31CBE708-0542-8736-0467-4DF65D8347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7FECA2B-784A-6351-5CF3-972BBDD7F02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F3C75">
              <a:alpha val="4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01822D7-54A3-7054-96DD-41DE9326AB89}"/>
              </a:ext>
            </a:extLst>
          </p:cNvPr>
          <p:cNvSpPr/>
          <p:nvPr/>
        </p:nvSpPr>
        <p:spPr>
          <a:xfrm>
            <a:off x="944088" y="700716"/>
            <a:ext cx="10303823" cy="5456567"/>
          </a:xfrm>
          <a:prstGeom prst="rect">
            <a:avLst/>
          </a:prstGeom>
          <a:solidFill>
            <a:schemeClr val="bg1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6D3A01-E05A-C5B0-15A1-00A899D0FF0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latin typeface="Futura Std Medium" panose="020B0702020204020203" pitchFamily="34" charset="0"/>
              </a:rPr>
              <a:t>Questions?</a:t>
            </a:r>
          </a:p>
        </p:txBody>
      </p:sp>
      <p:pic>
        <p:nvPicPr>
          <p:cNvPr id="14" name="Picture 13" descr="A blue letter on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BCA2E155-A0DB-4F43-D506-AE4A276AA5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4750" y="1422653"/>
            <a:ext cx="3502499" cy="809908"/>
          </a:xfrm>
          <a:prstGeom prst="rect">
            <a:avLst/>
          </a:prstGeom>
        </p:spPr>
      </p:pic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52BDBEC9-2D93-2877-592B-10BC6F0CF3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59F02-EA5F-4666-95B9-754A3D7E219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7215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215BE0-50FB-541A-0A6B-0DF69B86F3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0105"/>
            <a:ext cx="10515600" cy="1325563"/>
          </a:xfrm>
        </p:spPr>
        <p:txBody>
          <a:bodyPr/>
          <a:lstStyle/>
          <a:p>
            <a:r>
              <a:rPr lang="en-US">
                <a:solidFill>
                  <a:schemeClr val="bg1"/>
                </a:solidFill>
                <a:latin typeface="Futura Std Medium" panose="020B0702020204020203" pitchFamily="34" charset="0"/>
              </a:rPr>
              <a:t>Title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9BBD4A3-F929-2587-01A8-9A5D7FC9F15A}"/>
              </a:ext>
            </a:extLst>
          </p:cNvPr>
          <p:cNvSpPr/>
          <p:nvPr/>
        </p:nvSpPr>
        <p:spPr>
          <a:xfrm>
            <a:off x="-1" y="934156"/>
            <a:ext cx="12192000" cy="123184"/>
          </a:xfrm>
          <a:prstGeom prst="rect">
            <a:avLst/>
          </a:prstGeom>
          <a:solidFill>
            <a:srgbClr val="1F3C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blue letter on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F6E80426-9261-53D7-45B6-E849153680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2972" y="230104"/>
            <a:ext cx="2112096" cy="48839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8C24B24-7B92-39BA-313E-C1B4AEDE4C2B}"/>
              </a:ext>
            </a:extLst>
          </p:cNvPr>
          <p:cNvSpPr/>
          <p:nvPr/>
        </p:nvSpPr>
        <p:spPr>
          <a:xfrm>
            <a:off x="0" y="806844"/>
            <a:ext cx="11234057" cy="123184"/>
          </a:xfrm>
          <a:prstGeom prst="rect">
            <a:avLst/>
          </a:prstGeom>
          <a:solidFill>
            <a:srgbClr val="F584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E37EC65-5CDD-4057-7706-8094F988A3A7}"/>
              </a:ext>
            </a:extLst>
          </p:cNvPr>
          <p:cNvSpPr txBox="1"/>
          <p:nvPr/>
        </p:nvSpPr>
        <p:spPr>
          <a:xfrm>
            <a:off x="196932" y="382248"/>
            <a:ext cx="9286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Futura Std Medium" panose="020B0702020204020203" pitchFamily="34" charset="0"/>
              </a:rPr>
              <a:t>Summary</a:t>
            </a:r>
            <a:endParaRPr lang="en-US" sz="2200" dirty="0">
              <a:latin typeface="Futura Std Medium" panose="020B0702020204020203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80D8E27-986F-3BEF-8E48-B6F44511598A}"/>
              </a:ext>
            </a:extLst>
          </p:cNvPr>
          <p:cNvSpPr/>
          <p:nvPr/>
        </p:nvSpPr>
        <p:spPr>
          <a:xfrm>
            <a:off x="0" y="5344941"/>
            <a:ext cx="12192000" cy="123184"/>
          </a:xfrm>
          <a:prstGeom prst="rect">
            <a:avLst/>
          </a:prstGeom>
          <a:solidFill>
            <a:srgbClr val="1F3C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2460141-357F-ECB6-56A2-B3EB88E0F4C1}"/>
              </a:ext>
            </a:extLst>
          </p:cNvPr>
          <p:cNvSpPr/>
          <p:nvPr/>
        </p:nvSpPr>
        <p:spPr>
          <a:xfrm>
            <a:off x="0" y="6627895"/>
            <a:ext cx="12192001" cy="230105"/>
          </a:xfrm>
          <a:prstGeom prst="rect">
            <a:avLst/>
          </a:prstGeom>
          <a:solidFill>
            <a:srgbClr val="F584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9E356331-409E-069B-2EC1-9D4CBBD43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1868" y="6543842"/>
            <a:ext cx="2743200" cy="365125"/>
          </a:xfrm>
        </p:spPr>
        <p:txBody>
          <a:bodyPr/>
          <a:lstStyle/>
          <a:p>
            <a:fld id="{4F159F02-EA5F-4666-95B9-754A3D7E219C}" type="slidenum">
              <a:rPr lang="en-US" sz="1400" smtClean="0">
                <a:solidFill>
                  <a:schemeClr val="bg1"/>
                </a:solidFill>
                <a:latin typeface="Garamond" panose="02020404030301010803" pitchFamily="18" charset="0"/>
              </a:rPr>
              <a:t>2</a:t>
            </a:fld>
            <a:endParaRPr lang="en-US" sz="140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pic>
        <p:nvPicPr>
          <p:cNvPr id="5" name="Content Placeholder 4" descr="A picture containing outdoor, tree, public transport, transport&#10;&#10;Description automatically generated">
            <a:extLst>
              <a:ext uri="{FF2B5EF4-FFF2-40B4-BE49-F238E27FC236}">
                <a16:creationId xmlns:a16="http://schemas.microsoft.com/office/drawing/2014/main" id="{8ABC6E1E-9A7E-D3D3-6AD6-B0F25517DED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9" t="30439" b="41877"/>
          <a:stretch/>
        </p:blipFill>
        <p:spPr>
          <a:xfrm>
            <a:off x="-1" y="5455518"/>
            <a:ext cx="12192000" cy="119127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DA19C78-DC90-9ED6-BF0E-BD991D13B1AE}"/>
              </a:ext>
            </a:extLst>
          </p:cNvPr>
          <p:cNvSpPr/>
          <p:nvPr/>
        </p:nvSpPr>
        <p:spPr>
          <a:xfrm>
            <a:off x="-1" y="5455518"/>
            <a:ext cx="12192001" cy="1194509"/>
          </a:xfrm>
          <a:prstGeom prst="rect">
            <a:avLst/>
          </a:prstGeom>
          <a:solidFill>
            <a:srgbClr val="1F3C75">
              <a:alpha val="4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8" name="Diagram 17">
            <a:extLst>
              <a:ext uri="{FF2B5EF4-FFF2-40B4-BE49-F238E27FC236}">
                <a16:creationId xmlns:a16="http://schemas.microsoft.com/office/drawing/2014/main" id="{97510895-EDF7-35C1-5374-A3D2754592F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44947836"/>
              </p:ext>
            </p:extLst>
          </p:nvPr>
        </p:nvGraphicFramePr>
        <p:xfrm>
          <a:off x="838200" y="1254466"/>
          <a:ext cx="10515600" cy="40904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7374254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215BE0-50FB-541A-0A6B-0DF69B86F3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0105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Futura Std Medium" panose="020B0702020204020203" pitchFamily="34" charset="0"/>
              </a:rPr>
              <a:t>Title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9BBD4A3-F929-2587-01A8-9A5D7FC9F15A}"/>
              </a:ext>
            </a:extLst>
          </p:cNvPr>
          <p:cNvSpPr/>
          <p:nvPr/>
        </p:nvSpPr>
        <p:spPr>
          <a:xfrm>
            <a:off x="-1" y="934156"/>
            <a:ext cx="12192000" cy="123184"/>
          </a:xfrm>
          <a:prstGeom prst="rect">
            <a:avLst/>
          </a:prstGeom>
          <a:solidFill>
            <a:srgbClr val="1F3C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blue letter on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F6E80426-9261-53D7-45B6-E849153680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2972" y="230104"/>
            <a:ext cx="2112096" cy="48839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8C24B24-7B92-39BA-313E-C1B4AEDE4C2B}"/>
              </a:ext>
            </a:extLst>
          </p:cNvPr>
          <p:cNvSpPr/>
          <p:nvPr/>
        </p:nvSpPr>
        <p:spPr>
          <a:xfrm>
            <a:off x="0" y="806844"/>
            <a:ext cx="11234057" cy="123184"/>
          </a:xfrm>
          <a:prstGeom prst="rect">
            <a:avLst/>
          </a:prstGeom>
          <a:solidFill>
            <a:srgbClr val="F584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E37EC65-5CDD-4057-7706-8094F988A3A7}"/>
              </a:ext>
            </a:extLst>
          </p:cNvPr>
          <p:cNvSpPr txBox="1"/>
          <p:nvPr/>
        </p:nvSpPr>
        <p:spPr>
          <a:xfrm>
            <a:off x="100959" y="355749"/>
            <a:ext cx="9286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Futura Std Medium" panose="020B0702020204020203"/>
                <a:cs typeface="Arial" panose="020B0604020202020204" pitchFamily="34" charset="0"/>
              </a:rPr>
              <a:t>Measure A 50% Milestone Budget to Actual </a:t>
            </a:r>
            <a:endParaRPr lang="en-US" sz="2200" dirty="0">
              <a:latin typeface="Futura Std Medium" panose="020B0702020204020203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80D8E27-986F-3BEF-8E48-B6F44511598A}"/>
              </a:ext>
            </a:extLst>
          </p:cNvPr>
          <p:cNvSpPr/>
          <p:nvPr/>
        </p:nvSpPr>
        <p:spPr>
          <a:xfrm>
            <a:off x="0" y="6365143"/>
            <a:ext cx="12192000" cy="274311"/>
          </a:xfrm>
          <a:prstGeom prst="rect">
            <a:avLst/>
          </a:prstGeom>
          <a:solidFill>
            <a:srgbClr val="1F3C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2460141-357F-ECB6-56A2-B3EB88E0F4C1}"/>
              </a:ext>
            </a:extLst>
          </p:cNvPr>
          <p:cNvSpPr/>
          <p:nvPr/>
        </p:nvSpPr>
        <p:spPr>
          <a:xfrm>
            <a:off x="0" y="6629611"/>
            <a:ext cx="12192001" cy="230105"/>
          </a:xfrm>
          <a:prstGeom prst="rect">
            <a:avLst/>
          </a:prstGeom>
          <a:solidFill>
            <a:srgbClr val="F584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9E356331-409E-069B-2EC1-9D4CBBD43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1868" y="6543842"/>
            <a:ext cx="2743200" cy="365125"/>
          </a:xfrm>
        </p:spPr>
        <p:txBody>
          <a:bodyPr/>
          <a:lstStyle/>
          <a:p>
            <a:fld id="{4F159F02-EA5F-4666-95B9-754A3D7E219C}" type="slidenum">
              <a:rPr lang="en-US" sz="1400" smtClean="0">
                <a:solidFill>
                  <a:schemeClr val="bg1"/>
                </a:solidFill>
                <a:latin typeface="Garamond" panose="02020404030301010803" pitchFamily="18" charset="0"/>
              </a:rPr>
              <a:t>3</a:t>
            </a:fld>
            <a:endParaRPr lang="en-US" sz="140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pic>
        <p:nvPicPr>
          <p:cNvPr id="6" name="Picture 5" descr="A city street with cars and buildings&#10;&#10;Description automatically generated">
            <a:extLst>
              <a:ext uri="{FF2B5EF4-FFF2-40B4-BE49-F238E27FC236}">
                <a16:creationId xmlns:a16="http://schemas.microsoft.com/office/drawing/2014/main" id="{0AA6311B-62E9-BB39-2A17-D6E1A6077D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1" cy="6966858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29E8A4CC-28EE-A030-097B-D009F9B1150A}"/>
              </a:ext>
            </a:extLst>
          </p:cNvPr>
          <p:cNvGrpSpPr/>
          <p:nvPr/>
        </p:nvGrpSpPr>
        <p:grpSpPr>
          <a:xfrm>
            <a:off x="5531515" y="4143572"/>
            <a:ext cx="1054581" cy="1595931"/>
            <a:chOff x="5519940" y="4143572"/>
            <a:chExt cx="1054581" cy="1595931"/>
          </a:xfrm>
        </p:grpSpPr>
        <p:pic>
          <p:nvPicPr>
            <p:cNvPr id="18" name="Picture 17" descr="A red and white map pointer&#10;&#10;Description automatically generated">
              <a:extLst>
                <a:ext uri="{FF2B5EF4-FFF2-40B4-BE49-F238E27FC236}">
                  <a16:creationId xmlns:a16="http://schemas.microsoft.com/office/drawing/2014/main" id="{4222C3B6-4FA5-2D8F-11A2-437FA621DCF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19941" y="4143572"/>
              <a:ext cx="1054580" cy="1595931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8F187C5-19FC-EBC9-2052-5AA8CDA49248}"/>
                </a:ext>
              </a:extLst>
            </p:cNvPr>
            <p:cNvSpPr txBox="1"/>
            <p:nvPr/>
          </p:nvSpPr>
          <p:spPr>
            <a:xfrm>
              <a:off x="5519940" y="4240634"/>
              <a:ext cx="105458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Arial Black" panose="020B0A04020102020204" pitchFamily="34" charset="0"/>
                </a:rPr>
                <a:t>WE ARE HERE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519563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0926E574-B0DC-3DB1-24A0-B4B07E2B1FC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17223957"/>
              </p:ext>
            </p:extLst>
          </p:nvPr>
        </p:nvGraphicFramePr>
        <p:xfrm>
          <a:off x="171938" y="1143109"/>
          <a:ext cx="11823129" cy="50947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10215BE0-50FB-541A-0A6B-0DF69B86F3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0105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Futura Std Medium" panose="020B0702020204020203" pitchFamily="34" charset="0"/>
              </a:rPr>
              <a:t>Title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9BBD4A3-F929-2587-01A8-9A5D7FC9F15A}"/>
              </a:ext>
            </a:extLst>
          </p:cNvPr>
          <p:cNvSpPr/>
          <p:nvPr/>
        </p:nvSpPr>
        <p:spPr>
          <a:xfrm>
            <a:off x="-1" y="934156"/>
            <a:ext cx="12192000" cy="123184"/>
          </a:xfrm>
          <a:prstGeom prst="rect">
            <a:avLst/>
          </a:prstGeom>
          <a:solidFill>
            <a:srgbClr val="1F3C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blue letter on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F6E80426-9261-53D7-45B6-E849153680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2972" y="230104"/>
            <a:ext cx="2112096" cy="48839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8C24B24-7B92-39BA-313E-C1B4AEDE4C2B}"/>
              </a:ext>
            </a:extLst>
          </p:cNvPr>
          <p:cNvSpPr/>
          <p:nvPr/>
        </p:nvSpPr>
        <p:spPr>
          <a:xfrm>
            <a:off x="0" y="806844"/>
            <a:ext cx="11234057" cy="123184"/>
          </a:xfrm>
          <a:prstGeom prst="rect">
            <a:avLst/>
          </a:prstGeom>
          <a:solidFill>
            <a:srgbClr val="F584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E37EC65-5CDD-4057-7706-8094F988A3A7}"/>
              </a:ext>
            </a:extLst>
          </p:cNvPr>
          <p:cNvSpPr txBox="1"/>
          <p:nvPr/>
        </p:nvSpPr>
        <p:spPr>
          <a:xfrm>
            <a:off x="100959" y="355749"/>
            <a:ext cx="9286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Futura Std Medium" panose="020B0702020204020203"/>
                <a:cs typeface="Arial" panose="020B0604020202020204" pitchFamily="34" charset="0"/>
              </a:rPr>
              <a:t>Measure A 50% Milestone Budget to Actual </a:t>
            </a:r>
            <a:endParaRPr lang="en-US" sz="2200" dirty="0">
              <a:latin typeface="Futura Std Medium" panose="020B0702020204020203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80D8E27-986F-3BEF-8E48-B6F44511598A}"/>
              </a:ext>
            </a:extLst>
          </p:cNvPr>
          <p:cNvSpPr/>
          <p:nvPr/>
        </p:nvSpPr>
        <p:spPr>
          <a:xfrm>
            <a:off x="0" y="6365143"/>
            <a:ext cx="12192000" cy="274311"/>
          </a:xfrm>
          <a:prstGeom prst="rect">
            <a:avLst/>
          </a:prstGeom>
          <a:solidFill>
            <a:srgbClr val="1F3C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2460141-357F-ECB6-56A2-B3EB88E0F4C1}"/>
              </a:ext>
            </a:extLst>
          </p:cNvPr>
          <p:cNvSpPr/>
          <p:nvPr/>
        </p:nvSpPr>
        <p:spPr>
          <a:xfrm>
            <a:off x="0" y="6629611"/>
            <a:ext cx="12192001" cy="230105"/>
          </a:xfrm>
          <a:prstGeom prst="rect">
            <a:avLst/>
          </a:prstGeom>
          <a:solidFill>
            <a:srgbClr val="F584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9E356331-409E-069B-2EC1-9D4CBBD43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1868" y="6543842"/>
            <a:ext cx="2743200" cy="365125"/>
          </a:xfrm>
        </p:spPr>
        <p:txBody>
          <a:bodyPr/>
          <a:lstStyle/>
          <a:p>
            <a:fld id="{4F159F02-EA5F-4666-95B9-754A3D7E219C}" type="slidenum">
              <a:rPr lang="en-US" sz="1400" smtClean="0">
                <a:solidFill>
                  <a:schemeClr val="bg1"/>
                </a:solidFill>
                <a:latin typeface="Garamond" panose="02020404030301010803" pitchFamily="18" charset="0"/>
              </a:rPr>
              <a:t>4</a:t>
            </a:fld>
            <a:endParaRPr lang="en-US" sz="140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73812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9BBD4A3-F929-2587-01A8-9A5D7FC9F15A}"/>
              </a:ext>
            </a:extLst>
          </p:cNvPr>
          <p:cNvSpPr/>
          <p:nvPr/>
        </p:nvSpPr>
        <p:spPr>
          <a:xfrm>
            <a:off x="-1" y="934156"/>
            <a:ext cx="12192000" cy="123184"/>
          </a:xfrm>
          <a:prstGeom prst="rect">
            <a:avLst/>
          </a:prstGeom>
          <a:solidFill>
            <a:srgbClr val="1F3C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blue letter on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F6E80426-9261-53D7-45B6-E849153680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2972" y="230104"/>
            <a:ext cx="2112096" cy="48839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8C24B24-7B92-39BA-313E-C1B4AEDE4C2B}"/>
              </a:ext>
            </a:extLst>
          </p:cNvPr>
          <p:cNvSpPr/>
          <p:nvPr/>
        </p:nvSpPr>
        <p:spPr>
          <a:xfrm>
            <a:off x="0" y="806844"/>
            <a:ext cx="11234057" cy="123184"/>
          </a:xfrm>
          <a:prstGeom prst="rect">
            <a:avLst/>
          </a:prstGeom>
          <a:solidFill>
            <a:srgbClr val="F584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Content Placeholder 8" descr="A picture containing outdoor, sky, construction worker, blue-collar worker&#10;&#10;Description automatically generated">
            <a:extLst>
              <a:ext uri="{FF2B5EF4-FFF2-40B4-BE49-F238E27FC236}">
                <a16:creationId xmlns:a16="http://schemas.microsoft.com/office/drawing/2014/main" id="{270D69C8-D99B-76C4-8535-C15DA6625B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2" t="50439" r="3276" b="28940"/>
          <a:stretch/>
        </p:blipFill>
        <p:spPr>
          <a:xfrm>
            <a:off x="-2" y="5344941"/>
            <a:ext cx="12192001" cy="1513059"/>
          </a:xfr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80D8E27-986F-3BEF-8E48-B6F44511598A}"/>
              </a:ext>
            </a:extLst>
          </p:cNvPr>
          <p:cNvSpPr/>
          <p:nvPr/>
        </p:nvSpPr>
        <p:spPr>
          <a:xfrm>
            <a:off x="0" y="5327424"/>
            <a:ext cx="12192000" cy="123184"/>
          </a:xfrm>
          <a:prstGeom prst="rect">
            <a:avLst/>
          </a:prstGeom>
          <a:solidFill>
            <a:srgbClr val="1F3C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2460141-357F-ECB6-56A2-B3EB88E0F4C1}"/>
              </a:ext>
            </a:extLst>
          </p:cNvPr>
          <p:cNvSpPr/>
          <p:nvPr/>
        </p:nvSpPr>
        <p:spPr>
          <a:xfrm>
            <a:off x="0" y="6627895"/>
            <a:ext cx="12192001" cy="230105"/>
          </a:xfrm>
          <a:prstGeom prst="rect">
            <a:avLst/>
          </a:prstGeom>
          <a:solidFill>
            <a:srgbClr val="F584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9E356331-409E-069B-2EC1-9D4CBBD43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1868" y="6543842"/>
            <a:ext cx="2743200" cy="365125"/>
          </a:xfrm>
        </p:spPr>
        <p:txBody>
          <a:bodyPr/>
          <a:lstStyle/>
          <a:p>
            <a:fld id="{4F159F02-EA5F-4666-95B9-754A3D7E219C}" type="slidenum">
              <a:rPr lang="en-US" sz="1400" smtClean="0">
                <a:solidFill>
                  <a:schemeClr val="bg1"/>
                </a:solidFill>
                <a:latin typeface="Garamond" panose="02020404030301010803" pitchFamily="18" charset="0"/>
              </a:rPr>
              <a:t>5</a:t>
            </a:fld>
            <a:endParaRPr lang="en-US" sz="140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BF19807-8392-B644-4C0F-19CF29C4C4C7}"/>
              </a:ext>
            </a:extLst>
          </p:cNvPr>
          <p:cNvSpPr/>
          <p:nvPr/>
        </p:nvSpPr>
        <p:spPr>
          <a:xfrm>
            <a:off x="-1" y="5455518"/>
            <a:ext cx="12192001" cy="1194509"/>
          </a:xfrm>
          <a:prstGeom prst="rect">
            <a:avLst/>
          </a:prstGeom>
          <a:solidFill>
            <a:srgbClr val="1F3C75">
              <a:alpha val="4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7E220D5-AD8A-E4D6-E4F3-43B927AF0F7D}"/>
              </a:ext>
            </a:extLst>
          </p:cNvPr>
          <p:cNvSpPr txBox="1"/>
          <p:nvPr/>
        </p:nvSpPr>
        <p:spPr>
          <a:xfrm>
            <a:off x="196932" y="331784"/>
            <a:ext cx="9286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Futura Std Medium" panose="020B0702020204020203"/>
                <a:cs typeface="Arial" panose="020B0604020202020204" pitchFamily="34" charset="0"/>
              </a:rPr>
              <a:t>Sustainability Over the Long Run</a:t>
            </a:r>
            <a:endParaRPr lang="en-US" sz="2400" dirty="0">
              <a:latin typeface="Futura Std Medium" panose="020B0702020204020203"/>
            </a:endParaRPr>
          </a:p>
        </p:txBody>
      </p:sp>
      <p:graphicFrame>
        <p:nvGraphicFramePr>
          <p:cNvPr id="4" name="Content Placeholder 14">
            <a:extLst>
              <a:ext uri="{FF2B5EF4-FFF2-40B4-BE49-F238E27FC236}">
                <a16:creationId xmlns:a16="http://schemas.microsoft.com/office/drawing/2014/main" id="{5237273F-C51E-282E-2B98-086C463619B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76039438"/>
              </p:ext>
            </p:extLst>
          </p:nvPr>
        </p:nvGraphicFramePr>
        <p:xfrm>
          <a:off x="813776" y="1272997"/>
          <a:ext cx="10564448" cy="34531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713363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215BE0-50FB-541A-0A6B-0DF69B86F3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0105"/>
            <a:ext cx="10515600" cy="1325563"/>
          </a:xfrm>
        </p:spPr>
        <p:txBody>
          <a:bodyPr/>
          <a:lstStyle/>
          <a:p>
            <a:r>
              <a:rPr lang="en-US">
                <a:solidFill>
                  <a:schemeClr val="bg1"/>
                </a:solidFill>
                <a:latin typeface="Futura Std Medium" panose="020B0702020204020203" pitchFamily="34" charset="0"/>
              </a:rPr>
              <a:t>Title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9BBD4A3-F929-2587-01A8-9A5D7FC9F15A}"/>
              </a:ext>
            </a:extLst>
          </p:cNvPr>
          <p:cNvSpPr/>
          <p:nvPr/>
        </p:nvSpPr>
        <p:spPr>
          <a:xfrm>
            <a:off x="-1" y="934156"/>
            <a:ext cx="12192000" cy="123184"/>
          </a:xfrm>
          <a:prstGeom prst="rect">
            <a:avLst/>
          </a:prstGeom>
          <a:solidFill>
            <a:srgbClr val="1F3C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blue letter on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F6E80426-9261-53D7-45B6-E849153680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2972" y="230104"/>
            <a:ext cx="2112096" cy="48839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8C24B24-7B92-39BA-313E-C1B4AEDE4C2B}"/>
              </a:ext>
            </a:extLst>
          </p:cNvPr>
          <p:cNvSpPr/>
          <p:nvPr/>
        </p:nvSpPr>
        <p:spPr>
          <a:xfrm>
            <a:off x="0" y="806844"/>
            <a:ext cx="11234057" cy="123184"/>
          </a:xfrm>
          <a:prstGeom prst="rect">
            <a:avLst/>
          </a:prstGeom>
          <a:solidFill>
            <a:srgbClr val="F584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E37EC65-5CDD-4057-7706-8094F988A3A7}"/>
              </a:ext>
            </a:extLst>
          </p:cNvPr>
          <p:cNvSpPr txBox="1"/>
          <p:nvPr/>
        </p:nvSpPr>
        <p:spPr>
          <a:xfrm>
            <a:off x="196932" y="382248"/>
            <a:ext cx="9286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Futura Std Medium" panose="020B0702020204020203"/>
              </a:rPr>
              <a:t>Policy and Budget </a:t>
            </a:r>
            <a:r>
              <a:rPr lang="en-US" sz="2400" dirty="0">
                <a:latin typeface="Futura Std Medium" panose="020B0702020204020203"/>
                <a:cs typeface="Arial" panose="020B0604020202020204" pitchFamily="34" charset="0"/>
              </a:rPr>
              <a:t>Updates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80D8E27-986F-3BEF-8E48-B6F44511598A}"/>
              </a:ext>
            </a:extLst>
          </p:cNvPr>
          <p:cNvSpPr/>
          <p:nvPr/>
        </p:nvSpPr>
        <p:spPr>
          <a:xfrm>
            <a:off x="0" y="5344941"/>
            <a:ext cx="12192000" cy="123184"/>
          </a:xfrm>
          <a:prstGeom prst="rect">
            <a:avLst/>
          </a:prstGeom>
          <a:solidFill>
            <a:srgbClr val="1F3C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2460141-357F-ECB6-56A2-B3EB88E0F4C1}"/>
              </a:ext>
            </a:extLst>
          </p:cNvPr>
          <p:cNvSpPr/>
          <p:nvPr/>
        </p:nvSpPr>
        <p:spPr>
          <a:xfrm>
            <a:off x="0" y="6627895"/>
            <a:ext cx="12192001" cy="230105"/>
          </a:xfrm>
          <a:prstGeom prst="rect">
            <a:avLst/>
          </a:prstGeom>
          <a:solidFill>
            <a:srgbClr val="F584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9E356331-409E-069B-2EC1-9D4CBBD43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1868" y="6543842"/>
            <a:ext cx="2743200" cy="365125"/>
          </a:xfrm>
        </p:spPr>
        <p:txBody>
          <a:bodyPr/>
          <a:lstStyle/>
          <a:p>
            <a:fld id="{4F159F02-EA5F-4666-95B9-754A3D7E219C}" type="slidenum">
              <a:rPr lang="en-US" sz="1400" smtClean="0">
                <a:solidFill>
                  <a:schemeClr val="bg1"/>
                </a:solidFill>
                <a:latin typeface="Garamond" panose="02020404030301010803" pitchFamily="18" charset="0"/>
              </a:rPr>
              <a:t>6</a:t>
            </a:fld>
            <a:endParaRPr lang="en-US" sz="140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pic>
        <p:nvPicPr>
          <p:cNvPr id="5" name="Content Placeholder 4" descr="A picture containing outdoor, tree, public transport, transport&#10;&#10;Description automatically generated">
            <a:extLst>
              <a:ext uri="{FF2B5EF4-FFF2-40B4-BE49-F238E27FC236}">
                <a16:creationId xmlns:a16="http://schemas.microsoft.com/office/drawing/2014/main" id="{8ABC6E1E-9A7E-D3D3-6AD6-B0F25517DED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9" t="30439" b="41877"/>
          <a:stretch/>
        </p:blipFill>
        <p:spPr>
          <a:xfrm>
            <a:off x="-1" y="5455518"/>
            <a:ext cx="12192000" cy="119127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DA19C78-DC90-9ED6-BF0E-BD991D13B1AE}"/>
              </a:ext>
            </a:extLst>
          </p:cNvPr>
          <p:cNvSpPr/>
          <p:nvPr/>
        </p:nvSpPr>
        <p:spPr>
          <a:xfrm>
            <a:off x="-1" y="5455518"/>
            <a:ext cx="12192001" cy="1194509"/>
          </a:xfrm>
          <a:prstGeom prst="rect">
            <a:avLst/>
          </a:prstGeom>
          <a:solidFill>
            <a:srgbClr val="1F3C75">
              <a:alpha val="4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5" name="Content Placeholder 14">
            <a:extLst>
              <a:ext uri="{FF2B5EF4-FFF2-40B4-BE49-F238E27FC236}">
                <a16:creationId xmlns:a16="http://schemas.microsoft.com/office/drawing/2014/main" id="{B95C3653-5D4C-53F8-2C9E-2F9003C9B95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49500918"/>
              </p:ext>
            </p:extLst>
          </p:nvPr>
        </p:nvGraphicFramePr>
        <p:xfrm>
          <a:off x="838200" y="963554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6858078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215BE0-50FB-541A-0A6B-0DF69B86F3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0105"/>
            <a:ext cx="10515600" cy="1325563"/>
          </a:xfrm>
        </p:spPr>
        <p:txBody>
          <a:bodyPr/>
          <a:lstStyle/>
          <a:p>
            <a:r>
              <a:rPr lang="en-US">
                <a:solidFill>
                  <a:schemeClr val="bg1"/>
                </a:solidFill>
                <a:latin typeface="Futura Std Medium" panose="020B0702020204020203" pitchFamily="34" charset="0"/>
              </a:rPr>
              <a:t>Title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9BBD4A3-F929-2587-01A8-9A5D7FC9F15A}"/>
              </a:ext>
            </a:extLst>
          </p:cNvPr>
          <p:cNvSpPr/>
          <p:nvPr/>
        </p:nvSpPr>
        <p:spPr>
          <a:xfrm>
            <a:off x="-1" y="934156"/>
            <a:ext cx="12192000" cy="123184"/>
          </a:xfrm>
          <a:prstGeom prst="rect">
            <a:avLst/>
          </a:prstGeom>
          <a:solidFill>
            <a:srgbClr val="1F3C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blue letter on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F6E80426-9261-53D7-45B6-E849153680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2972" y="230104"/>
            <a:ext cx="2112096" cy="48839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8C24B24-7B92-39BA-313E-C1B4AEDE4C2B}"/>
              </a:ext>
            </a:extLst>
          </p:cNvPr>
          <p:cNvSpPr/>
          <p:nvPr/>
        </p:nvSpPr>
        <p:spPr>
          <a:xfrm>
            <a:off x="0" y="806844"/>
            <a:ext cx="11234057" cy="123184"/>
          </a:xfrm>
          <a:prstGeom prst="rect">
            <a:avLst/>
          </a:prstGeom>
          <a:solidFill>
            <a:srgbClr val="F584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E37EC65-5CDD-4057-7706-8094F988A3A7}"/>
              </a:ext>
            </a:extLst>
          </p:cNvPr>
          <p:cNvSpPr txBox="1"/>
          <p:nvPr/>
        </p:nvSpPr>
        <p:spPr>
          <a:xfrm>
            <a:off x="196932" y="382248"/>
            <a:ext cx="9286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Futura Std Medium" panose="020B0702020204020203"/>
              </a:rPr>
              <a:t>Strategic Planning Goals</a:t>
            </a:r>
            <a:endParaRPr lang="en-US" sz="2400" dirty="0">
              <a:latin typeface="Futura Std Medium" panose="020B0702020204020203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80D8E27-986F-3BEF-8E48-B6F44511598A}"/>
              </a:ext>
            </a:extLst>
          </p:cNvPr>
          <p:cNvSpPr/>
          <p:nvPr/>
        </p:nvSpPr>
        <p:spPr>
          <a:xfrm>
            <a:off x="0" y="6524277"/>
            <a:ext cx="12192000" cy="123184"/>
          </a:xfrm>
          <a:prstGeom prst="rect">
            <a:avLst/>
          </a:prstGeom>
          <a:solidFill>
            <a:srgbClr val="1F3C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2460141-357F-ECB6-56A2-B3EB88E0F4C1}"/>
              </a:ext>
            </a:extLst>
          </p:cNvPr>
          <p:cNvSpPr/>
          <p:nvPr/>
        </p:nvSpPr>
        <p:spPr>
          <a:xfrm>
            <a:off x="0" y="6627895"/>
            <a:ext cx="12192001" cy="230105"/>
          </a:xfrm>
          <a:prstGeom prst="rect">
            <a:avLst/>
          </a:prstGeom>
          <a:solidFill>
            <a:srgbClr val="F584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9E356331-409E-069B-2EC1-9D4CBBD43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1868" y="6543842"/>
            <a:ext cx="2743200" cy="365125"/>
          </a:xfrm>
        </p:spPr>
        <p:txBody>
          <a:bodyPr/>
          <a:lstStyle/>
          <a:p>
            <a:fld id="{4F159F02-EA5F-4666-95B9-754A3D7E219C}" type="slidenum">
              <a:rPr lang="en-US" sz="1400" smtClean="0">
                <a:solidFill>
                  <a:schemeClr val="bg1"/>
                </a:solidFill>
                <a:latin typeface="Garamond" panose="02020404030301010803" pitchFamily="18" charset="0"/>
              </a:rPr>
              <a:t>7</a:t>
            </a:fld>
            <a:endParaRPr lang="en-US" sz="140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graphicFrame>
        <p:nvGraphicFramePr>
          <p:cNvPr id="15" name="Content Placeholder 14">
            <a:extLst>
              <a:ext uri="{FF2B5EF4-FFF2-40B4-BE49-F238E27FC236}">
                <a16:creationId xmlns:a16="http://schemas.microsoft.com/office/drawing/2014/main" id="{B95C3653-5D4C-53F8-2C9E-2F9003C9B95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8528716"/>
              </p:ext>
            </p:extLst>
          </p:nvPr>
        </p:nvGraphicFramePr>
        <p:xfrm>
          <a:off x="838199" y="980059"/>
          <a:ext cx="10515600" cy="54865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4581024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 descr="A picture containing outdoor, aerial photography, bird's-eye view, aerial&#10;&#10;Description automatically generated">
            <a:extLst>
              <a:ext uri="{FF2B5EF4-FFF2-40B4-BE49-F238E27FC236}">
                <a16:creationId xmlns:a16="http://schemas.microsoft.com/office/drawing/2014/main" id="{1CE02C22-7C10-557B-9F0C-7A9A387ACD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97" b="37462"/>
          <a:stretch/>
        </p:blipFill>
        <p:spPr>
          <a:xfrm>
            <a:off x="0" y="5468124"/>
            <a:ext cx="12192000" cy="1159771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0215BE0-50FB-541A-0A6B-0DF69B86F3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0104"/>
            <a:ext cx="10515600" cy="1325563"/>
          </a:xfrm>
        </p:spPr>
        <p:txBody>
          <a:bodyPr/>
          <a:lstStyle/>
          <a:p>
            <a:r>
              <a:rPr lang="en-US">
                <a:solidFill>
                  <a:schemeClr val="bg1"/>
                </a:solidFill>
                <a:latin typeface="Futura Std Medium" panose="020B0702020204020203" pitchFamily="34" charset="0"/>
              </a:rPr>
              <a:t>Title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9BBD4A3-F929-2587-01A8-9A5D7FC9F15A}"/>
              </a:ext>
            </a:extLst>
          </p:cNvPr>
          <p:cNvSpPr/>
          <p:nvPr/>
        </p:nvSpPr>
        <p:spPr>
          <a:xfrm>
            <a:off x="-1" y="934156"/>
            <a:ext cx="12192000" cy="123184"/>
          </a:xfrm>
          <a:prstGeom prst="rect">
            <a:avLst/>
          </a:prstGeom>
          <a:solidFill>
            <a:srgbClr val="1F3C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blue letter on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F6E80426-9261-53D7-45B6-E849153680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2972" y="230104"/>
            <a:ext cx="2112096" cy="48839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8C24B24-7B92-39BA-313E-C1B4AEDE4C2B}"/>
              </a:ext>
            </a:extLst>
          </p:cNvPr>
          <p:cNvSpPr/>
          <p:nvPr/>
        </p:nvSpPr>
        <p:spPr>
          <a:xfrm>
            <a:off x="0" y="806844"/>
            <a:ext cx="11234057" cy="123184"/>
          </a:xfrm>
          <a:prstGeom prst="rect">
            <a:avLst/>
          </a:prstGeom>
          <a:solidFill>
            <a:srgbClr val="F584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80D8E27-986F-3BEF-8E48-B6F44511598A}"/>
              </a:ext>
            </a:extLst>
          </p:cNvPr>
          <p:cNvSpPr/>
          <p:nvPr/>
        </p:nvSpPr>
        <p:spPr>
          <a:xfrm>
            <a:off x="0" y="5344941"/>
            <a:ext cx="12192000" cy="123184"/>
          </a:xfrm>
          <a:prstGeom prst="rect">
            <a:avLst/>
          </a:prstGeom>
          <a:solidFill>
            <a:srgbClr val="1F3C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2460141-357F-ECB6-56A2-B3EB88E0F4C1}"/>
              </a:ext>
            </a:extLst>
          </p:cNvPr>
          <p:cNvSpPr/>
          <p:nvPr/>
        </p:nvSpPr>
        <p:spPr>
          <a:xfrm>
            <a:off x="0" y="6627895"/>
            <a:ext cx="12192001" cy="230105"/>
          </a:xfrm>
          <a:prstGeom prst="rect">
            <a:avLst/>
          </a:prstGeom>
          <a:solidFill>
            <a:srgbClr val="F584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9E356331-409E-069B-2EC1-9D4CBBD43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1868" y="6543842"/>
            <a:ext cx="2743200" cy="365125"/>
          </a:xfrm>
        </p:spPr>
        <p:txBody>
          <a:bodyPr/>
          <a:lstStyle/>
          <a:p>
            <a:fld id="{4F159F02-EA5F-4666-95B9-754A3D7E219C}" type="slidenum">
              <a:rPr lang="en-US" sz="1400" smtClean="0">
                <a:solidFill>
                  <a:schemeClr val="bg1"/>
                </a:solidFill>
                <a:latin typeface="Garamond" panose="02020404030301010803" pitchFamily="18" charset="0"/>
              </a:rPr>
              <a:t>8</a:t>
            </a:fld>
            <a:endParaRPr lang="en-US" sz="140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BF19807-8392-B644-4C0F-19CF29C4C4C7}"/>
              </a:ext>
            </a:extLst>
          </p:cNvPr>
          <p:cNvSpPr/>
          <p:nvPr/>
        </p:nvSpPr>
        <p:spPr>
          <a:xfrm>
            <a:off x="0" y="5455217"/>
            <a:ext cx="12192001" cy="1194509"/>
          </a:xfrm>
          <a:prstGeom prst="rect">
            <a:avLst/>
          </a:prstGeom>
          <a:solidFill>
            <a:srgbClr val="1F3C75">
              <a:alpha val="4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7E220D5-AD8A-E4D6-E4F3-43B927AF0F7D}"/>
              </a:ext>
            </a:extLst>
          </p:cNvPr>
          <p:cNvSpPr txBox="1"/>
          <p:nvPr/>
        </p:nvSpPr>
        <p:spPr>
          <a:xfrm>
            <a:off x="196932" y="375957"/>
            <a:ext cx="92865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Futura Std Medium" panose="020B0702020204020203"/>
                <a:cs typeface="Arial" panose="020B0604020202020204" pitchFamily="34" charset="0"/>
              </a:rPr>
              <a:t>Consolidated Revenue Changes FY 23-24 to FY 24-25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6A304901-7A6E-E4CC-A539-3870CDE84F5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5261947"/>
              </p:ext>
            </p:extLst>
          </p:nvPr>
        </p:nvGraphicFramePr>
        <p:xfrm>
          <a:off x="196932" y="1156362"/>
          <a:ext cx="11798136" cy="40483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3604340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 descr="A picture containing outdoor, aerial photography, bird's-eye view, aerial&#10;&#10;Description automatically generated">
            <a:extLst>
              <a:ext uri="{FF2B5EF4-FFF2-40B4-BE49-F238E27FC236}">
                <a16:creationId xmlns:a16="http://schemas.microsoft.com/office/drawing/2014/main" id="{1CE02C22-7C10-557B-9F0C-7A9A387ACD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97" b="37462"/>
          <a:stretch/>
        </p:blipFill>
        <p:spPr>
          <a:xfrm>
            <a:off x="0" y="5468124"/>
            <a:ext cx="12192000" cy="1159771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0215BE0-50FB-541A-0A6B-0DF69B86F3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0104"/>
            <a:ext cx="10515600" cy="1325563"/>
          </a:xfrm>
        </p:spPr>
        <p:txBody>
          <a:bodyPr/>
          <a:lstStyle/>
          <a:p>
            <a:r>
              <a:rPr lang="en-US">
                <a:solidFill>
                  <a:schemeClr val="bg1"/>
                </a:solidFill>
                <a:latin typeface="Futura Std Medium" panose="020B0702020204020203" pitchFamily="34" charset="0"/>
              </a:rPr>
              <a:t>Title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9BBD4A3-F929-2587-01A8-9A5D7FC9F15A}"/>
              </a:ext>
            </a:extLst>
          </p:cNvPr>
          <p:cNvSpPr/>
          <p:nvPr/>
        </p:nvSpPr>
        <p:spPr>
          <a:xfrm>
            <a:off x="-1" y="934156"/>
            <a:ext cx="12192000" cy="123184"/>
          </a:xfrm>
          <a:prstGeom prst="rect">
            <a:avLst/>
          </a:prstGeom>
          <a:solidFill>
            <a:srgbClr val="1F3C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blue letter on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F6E80426-9261-53D7-45B6-E849153680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2972" y="230104"/>
            <a:ext cx="2112096" cy="48839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8C24B24-7B92-39BA-313E-C1B4AEDE4C2B}"/>
              </a:ext>
            </a:extLst>
          </p:cNvPr>
          <p:cNvSpPr/>
          <p:nvPr/>
        </p:nvSpPr>
        <p:spPr>
          <a:xfrm>
            <a:off x="0" y="806844"/>
            <a:ext cx="11234057" cy="123184"/>
          </a:xfrm>
          <a:prstGeom prst="rect">
            <a:avLst/>
          </a:prstGeom>
          <a:solidFill>
            <a:srgbClr val="F584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80D8E27-986F-3BEF-8E48-B6F44511598A}"/>
              </a:ext>
            </a:extLst>
          </p:cNvPr>
          <p:cNvSpPr/>
          <p:nvPr/>
        </p:nvSpPr>
        <p:spPr>
          <a:xfrm>
            <a:off x="0" y="5344941"/>
            <a:ext cx="12192000" cy="123184"/>
          </a:xfrm>
          <a:prstGeom prst="rect">
            <a:avLst/>
          </a:prstGeom>
          <a:solidFill>
            <a:srgbClr val="1F3C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2460141-357F-ECB6-56A2-B3EB88E0F4C1}"/>
              </a:ext>
            </a:extLst>
          </p:cNvPr>
          <p:cNvSpPr/>
          <p:nvPr/>
        </p:nvSpPr>
        <p:spPr>
          <a:xfrm>
            <a:off x="0" y="6627895"/>
            <a:ext cx="12192001" cy="230105"/>
          </a:xfrm>
          <a:prstGeom prst="rect">
            <a:avLst/>
          </a:prstGeom>
          <a:solidFill>
            <a:srgbClr val="F584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9E356331-409E-069B-2EC1-9D4CBBD43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1868" y="6543842"/>
            <a:ext cx="2743200" cy="365125"/>
          </a:xfrm>
        </p:spPr>
        <p:txBody>
          <a:bodyPr/>
          <a:lstStyle/>
          <a:p>
            <a:fld id="{4F159F02-EA5F-4666-95B9-754A3D7E219C}" type="slidenum">
              <a:rPr lang="en-US" sz="1400" smtClean="0">
                <a:solidFill>
                  <a:schemeClr val="bg1"/>
                </a:solidFill>
                <a:latin typeface="Garamond" panose="02020404030301010803" pitchFamily="18" charset="0"/>
              </a:rPr>
              <a:t>9</a:t>
            </a:fld>
            <a:endParaRPr lang="en-US" sz="140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BF19807-8392-B644-4C0F-19CF29C4C4C7}"/>
              </a:ext>
            </a:extLst>
          </p:cNvPr>
          <p:cNvSpPr/>
          <p:nvPr/>
        </p:nvSpPr>
        <p:spPr>
          <a:xfrm>
            <a:off x="0" y="5455217"/>
            <a:ext cx="12192001" cy="1194509"/>
          </a:xfrm>
          <a:prstGeom prst="rect">
            <a:avLst/>
          </a:prstGeom>
          <a:solidFill>
            <a:srgbClr val="1F3C75">
              <a:alpha val="4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7E220D5-AD8A-E4D6-E4F3-43B927AF0F7D}"/>
              </a:ext>
            </a:extLst>
          </p:cNvPr>
          <p:cNvSpPr txBox="1"/>
          <p:nvPr/>
        </p:nvSpPr>
        <p:spPr>
          <a:xfrm>
            <a:off x="196932" y="375957"/>
            <a:ext cx="92865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Futura Std Medium" panose="020B0702020204020203"/>
                <a:cs typeface="Arial" panose="020B0604020202020204" pitchFamily="34" charset="0"/>
              </a:rPr>
              <a:t>Consolidated Appropriation Changes FY 23-24 to FY 24-25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78AF63BD-72EA-4E4B-AC67-7EF76E63C4B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58444546"/>
              </p:ext>
            </p:extLst>
          </p:nvPr>
        </p:nvGraphicFramePr>
        <p:xfrm>
          <a:off x="196932" y="1179929"/>
          <a:ext cx="11798136" cy="40909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9AB23FC-F6C1-A399-7A04-7E46DE5C6C8B}"/>
              </a:ext>
            </a:extLst>
          </p:cNvPr>
          <p:cNvCxnSpPr>
            <a:cxnSpLocks/>
          </p:cNvCxnSpPr>
          <p:nvPr/>
        </p:nvCxnSpPr>
        <p:spPr>
          <a:xfrm flipH="1">
            <a:off x="1023815" y="2100701"/>
            <a:ext cx="10453077" cy="0"/>
          </a:xfrm>
          <a:prstGeom prst="line">
            <a:avLst/>
          </a:prstGeom>
          <a:ln w="1905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17420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f98bae5-a605-4eed-a871-1ef8b53b6521">
      <Terms xmlns="http://schemas.microsoft.com/office/infopath/2007/PartnerControls"/>
    </lcf76f155ced4ddcb4097134ff3c332f>
    <TaxCatchAll xmlns="d612c6d0-d459-443a-b239-e989686eeb22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2D20838EBF2FB42837130A4AEE42CF2" ma:contentTypeVersion="18" ma:contentTypeDescription="Create a new document." ma:contentTypeScope="" ma:versionID="c2281b8f3a976fccbd65e6a6d8dfbc1c">
  <xsd:schema xmlns:xsd="http://www.w3.org/2001/XMLSchema" xmlns:xs="http://www.w3.org/2001/XMLSchema" xmlns:p="http://schemas.microsoft.com/office/2006/metadata/properties" xmlns:ns2="8f98bae5-a605-4eed-a871-1ef8b53b6521" xmlns:ns3="d612c6d0-d459-443a-b239-e989686eeb22" targetNamespace="http://schemas.microsoft.com/office/2006/metadata/properties" ma:root="true" ma:fieldsID="bcd50d64d1e5d885818b41a1a9a018e5" ns2:_="" ns3:_="">
    <xsd:import namespace="8f98bae5-a605-4eed-a871-1ef8b53b6521"/>
    <xsd:import namespace="d612c6d0-d459-443a-b239-e989686eeb2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OCR" minOccurs="0"/>
                <xsd:element ref="ns2:MediaServiceEventHashCode" minOccurs="0"/>
                <xsd:element ref="ns2:MediaServiceGenerationTime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LengthInSecond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f98bae5-a605-4eed-a871-1ef8b53b652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3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4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074a9f3f-c33f-43ed-8ee9-80d136ec9df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612c6d0-d459-443a-b239-e989686eeb22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8e05a909-feee-4072-9d34-15c14fed7c71}" ma:internalName="TaxCatchAll" ma:showField="CatchAllData" ma:web="d612c6d0-d459-443a-b239-e989686eeb2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6491819-2549-48B8-BAAB-2D3758A983C6}">
  <ds:schemaRefs>
    <ds:schemaRef ds:uri="http://schemas.microsoft.com/office/2006/metadata/properties"/>
    <ds:schemaRef ds:uri="http://schemas.microsoft.com/office/infopath/2007/PartnerControls"/>
    <ds:schemaRef ds:uri="8f98bae5-a605-4eed-a871-1ef8b53b6521"/>
    <ds:schemaRef ds:uri="d612c6d0-d459-443a-b239-e989686eeb22"/>
  </ds:schemaRefs>
</ds:datastoreItem>
</file>

<file path=customXml/itemProps2.xml><?xml version="1.0" encoding="utf-8"?>
<ds:datastoreItem xmlns:ds="http://schemas.openxmlformats.org/officeDocument/2006/customXml" ds:itemID="{ADD220D1-9CA9-4424-A219-93EAEC5150F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4AB6328-26C7-4574-917B-9AE4ED35F06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f98bae5-a605-4eed-a871-1ef8b53b6521"/>
    <ds:schemaRef ds:uri="d612c6d0-d459-443a-b239-e989686eeb2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242</TotalTime>
  <Words>408</Words>
  <Application>Microsoft Office PowerPoint</Application>
  <PresentationFormat>Widescreen</PresentationFormat>
  <Paragraphs>77</Paragraphs>
  <Slides>10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Arial</vt:lpstr>
      <vt:lpstr>Arial Black</vt:lpstr>
      <vt:lpstr>Calibri</vt:lpstr>
      <vt:lpstr>Calibri Light</vt:lpstr>
      <vt:lpstr>Futura Std Medium</vt:lpstr>
      <vt:lpstr>Garamond</vt:lpstr>
      <vt:lpstr>Office Theme</vt:lpstr>
      <vt:lpstr>Fiscal Year 2024-25 Budget Presentation</vt:lpstr>
      <vt:lpstr>Title</vt:lpstr>
      <vt:lpstr>Title</vt:lpstr>
      <vt:lpstr>Title</vt:lpstr>
      <vt:lpstr>PowerPoint Presentation</vt:lpstr>
      <vt:lpstr>Title</vt:lpstr>
      <vt:lpstr>Title</vt:lpstr>
      <vt:lpstr>Title</vt:lpstr>
      <vt:lpstr>Title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Jennifer Doll</dc:creator>
  <cp:lastModifiedBy>Kevin Bewsey</cp:lastModifiedBy>
  <cp:revision>2</cp:revision>
  <dcterms:created xsi:type="dcterms:W3CDTF">2023-05-15T17:02:32Z</dcterms:created>
  <dcterms:modified xsi:type="dcterms:W3CDTF">2024-05-14T17:59:18Z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0x01010042D20838EBF2FB42837130A4AEE42CF2</vt:lpwstr>
  </property>
  <property fmtid="{D5CDD505-2E9C-101B-9397-08002B2CF9AE}" pid="3" name="MediaServiceImageTags">
    <vt:lpwstr/>
  </property>
</Properties>
</file>