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576" r:id="rId2"/>
    <p:sldId id="441" r:id="rId3"/>
    <p:sldId id="492" r:id="rId4"/>
    <p:sldId id="417" r:id="rId5"/>
    <p:sldId id="300" r:id="rId6"/>
    <p:sldId id="418" r:id="rId7"/>
    <p:sldId id="261" r:id="rId8"/>
    <p:sldId id="546" r:id="rId9"/>
    <p:sldId id="447" r:id="rId10"/>
    <p:sldId id="415" r:id="rId11"/>
    <p:sldId id="433" r:id="rId12"/>
    <p:sldId id="392" r:id="rId13"/>
    <p:sldId id="591" r:id="rId14"/>
    <p:sldId id="440" r:id="rId15"/>
    <p:sldId id="533" r:id="rId16"/>
    <p:sldId id="469" r:id="rId17"/>
    <p:sldId id="493" r:id="rId18"/>
    <p:sldId id="531" r:id="rId19"/>
    <p:sldId id="608" r:id="rId20"/>
    <p:sldId id="529" r:id="rId21"/>
    <p:sldId id="363" r:id="rId22"/>
    <p:sldId id="597" r:id="rId23"/>
    <p:sldId id="598" r:id="rId24"/>
    <p:sldId id="365" r:id="rId25"/>
    <p:sldId id="555" r:id="rId26"/>
    <p:sldId id="528" r:id="rId27"/>
    <p:sldId id="572" r:id="rId28"/>
    <p:sldId id="558" r:id="rId29"/>
    <p:sldId id="534" r:id="rId30"/>
    <p:sldId id="559" r:id="rId31"/>
    <p:sldId id="601" r:id="rId32"/>
    <p:sldId id="556" r:id="rId33"/>
    <p:sldId id="600" r:id="rId34"/>
    <p:sldId id="548" r:id="rId35"/>
    <p:sldId id="557" r:id="rId36"/>
    <p:sldId id="512" r:id="rId37"/>
    <p:sldId id="540" r:id="rId38"/>
    <p:sldId id="590" r:id="rId39"/>
    <p:sldId id="554" r:id="rId40"/>
    <p:sldId id="484" r:id="rId41"/>
    <p:sldId id="427" r:id="rId42"/>
    <p:sldId id="605" r:id="rId43"/>
    <p:sldId id="610" r:id="rId44"/>
    <p:sldId id="611" r:id="rId45"/>
    <p:sldId id="578" r:id="rId46"/>
  </p:sldIdLst>
  <p:sldSz cx="12192000" cy="6858000"/>
  <p:notesSz cx="7315200" cy="123444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12DB27-1275-030B-71A5-2BD3BCED2A3E}" name="Gregory Taylor" initials="GT" userId="S::GTaylor@cityofsacramento.org::7012dc51-19f9-4271-8ea2-3553eb24a21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Taylor" initials="GT" lastIdx="1" clrIdx="0">
    <p:extLst>
      <p:ext uri="{19B8F6BF-5375-455C-9EA6-DF929625EA0E}">
        <p15:presenceInfo xmlns:p15="http://schemas.microsoft.com/office/powerpoint/2012/main" userId="S-1-5-21-1462394980-1034776587-1232828436-110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747"/>
    <a:srgbClr val="9933FF"/>
    <a:srgbClr val="CC00FF"/>
    <a:srgbClr val="B17EB2"/>
    <a:srgbClr val="FF7D7D"/>
    <a:srgbClr val="FF5050"/>
    <a:srgbClr val="6600CC"/>
    <a:srgbClr val="33CCCC"/>
    <a:srgbClr val="50D276"/>
    <a:srgbClr val="E5E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200E7-F344-4652-AAF8-855FA58B5FBB}" v="117" dt="2024-02-27T18:34:40.6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8" autoAdjust="0"/>
    <p:restoredTop sz="94849" autoAdjust="0"/>
  </p:normalViewPr>
  <p:slideViewPr>
    <p:cSldViewPr snapToGrid="0" showGuides="1">
      <p:cViewPr varScale="1">
        <p:scale>
          <a:sx n="90" d="100"/>
          <a:sy n="90" d="100"/>
        </p:scale>
        <p:origin x="264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2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3" d="100"/>
        <a:sy n="113" d="100"/>
      </p:scale>
      <p:origin x="0" y="-37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Taylor" userId="7012dc51-19f9-4271-8ea2-3553eb24a21d" providerId="ADAL" clId="{42D200E7-F344-4652-AAF8-855FA58B5FBB}"/>
    <pc:docChg chg="undo custSel addSld delSld modSld sldOrd">
      <pc:chgData name="Gregory Taylor" userId="7012dc51-19f9-4271-8ea2-3553eb24a21d" providerId="ADAL" clId="{42D200E7-F344-4652-AAF8-855FA58B5FBB}" dt="2024-02-27T18:34:47.638" v="2723" actId="1076"/>
      <pc:docMkLst>
        <pc:docMk/>
      </pc:docMkLst>
      <pc:sldChg chg="addSp modSp mod">
        <pc:chgData name="Gregory Taylor" userId="7012dc51-19f9-4271-8ea2-3553eb24a21d" providerId="ADAL" clId="{42D200E7-F344-4652-AAF8-855FA58B5FBB}" dt="2024-02-27T01:12:53.185" v="2513" actId="20577"/>
        <pc:sldMkLst>
          <pc:docMk/>
          <pc:sldMk cId="1959894327" sldId="261"/>
        </pc:sldMkLst>
        <pc:spChg chg="add mod">
          <ac:chgData name="Gregory Taylor" userId="7012dc51-19f9-4271-8ea2-3553eb24a21d" providerId="ADAL" clId="{42D200E7-F344-4652-AAF8-855FA58B5FBB}" dt="2024-02-26T23:01:36.764" v="2271"/>
          <ac:spMkLst>
            <pc:docMk/>
            <pc:sldMk cId="1959894327" sldId="261"/>
            <ac:spMk id="3" creationId="{32F53426-30C2-8639-8C5A-4DB30D1C6ECE}"/>
          </ac:spMkLst>
        </pc:spChg>
        <pc:spChg chg="add mod">
          <ac:chgData name="Gregory Taylor" userId="7012dc51-19f9-4271-8ea2-3553eb24a21d" providerId="ADAL" clId="{42D200E7-F344-4652-AAF8-855FA58B5FBB}" dt="2024-02-26T23:01:36.764" v="2271"/>
          <ac:spMkLst>
            <pc:docMk/>
            <pc:sldMk cId="1959894327" sldId="261"/>
            <ac:spMk id="4" creationId="{52995CEC-211E-A450-1140-045FE1FF2273}"/>
          </ac:spMkLst>
        </pc:spChg>
        <pc:spChg chg="add mod">
          <ac:chgData name="Gregory Taylor" userId="7012dc51-19f9-4271-8ea2-3553eb24a21d" providerId="ADAL" clId="{42D200E7-F344-4652-AAF8-855FA58B5FBB}" dt="2024-02-27T01:12:53.185" v="2513" actId="20577"/>
          <ac:spMkLst>
            <pc:docMk/>
            <pc:sldMk cId="1959894327" sldId="261"/>
            <ac:spMk id="5" creationId="{58D36A74-898B-B191-F46A-69C9403C2D35}"/>
          </ac:spMkLst>
        </pc:spChg>
      </pc:sldChg>
      <pc:sldChg chg="addSp delSp modSp mod">
        <pc:chgData name="Gregory Taylor" userId="7012dc51-19f9-4271-8ea2-3553eb24a21d" providerId="ADAL" clId="{42D200E7-F344-4652-AAF8-855FA58B5FBB}" dt="2024-02-27T01:12:03.046" v="2507"/>
        <pc:sldMkLst>
          <pc:docMk/>
          <pc:sldMk cId="2900898016" sldId="300"/>
        </pc:sldMkLst>
        <pc:spChg chg="add del mod">
          <ac:chgData name="Gregory Taylor" userId="7012dc51-19f9-4271-8ea2-3553eb24a21d" providerId="ADAL" clId="{42D200E7-F344-4652-AAF8-855FA58B5FBB}" dt="2024-02-27T00:38:21.004" v="2395" actId="478"/>
          <ac:spMkLst>
            <pc:docMk/>
            <pc:sldMk cId="2900898016" sldId="300"/>
            <ac:spMk id="3" creationId="{6DDD793D-C241-C8F0-BFDE-88D4C900109D}"/>
          </ac:spMkLst>
        </pc:spChg>
        <pc:spChg chg="add del mod">
          <ac:chgData name="Gregory Taylor" userId="7012dc51-19f9-4271-8ea2-3553eb24a21d" providerId="ADAL" clId="{42D200E7-F344-4652-AAF8-855FA58B5FBB}" dt="2024-02-27T00:40:48.953" v="2399" actId="931"/>
          <ac:spMkLst>
            <pc:docMk/>
            <pc:sldMk cId="2900898016" sldId="300"/>
            <ac:spMk id="5" creationId="{60E9B038-0826-EF96-1CD4-E933159B4021}"/>
          </ac:spMkLst>
        </pc:spChg>
        <pc:spChg chg="del">
          <ac:chgData name="Gregory Taylor" userId="7012dc51-19f9-4271-8ea2-3553eb24a21d" providerId="ADAL" clId="{42D200E7-F344-4652-AAF8-855FA58B5FBB}" dt="2024-02-27T00:38:03.683" v="2393" actId="478"/>
          <ac:spMkLst>
            <pc:docMk/>
            <pc:sldMk cId="2900898016" sldId="300"/>
            <ac:spMk id="7" creationId="{2BBC7D4E-CC35-4C07-8098-736B7E00F285}"/>
          </ac:spMkLst>
        </pc:spChg>
        <pc:spChg chg="del">
          <ac:chgData name="Gregory Taylor" userId="7012dc51-19f9-4271-8ea2-3553eb24a21d" providerId="ADAL" clId="{42D200E7-F344-4652-AAF8-855FA58B5FBB}" dt="2024-02-27T00:38:25.833" v="2396" actId="478"/>
          <ac:spMkLst>
            <pc:docMk/>
            <pc:sldMk cId="2900898016" sldId="300"/>
            <ac:spMk id="8" creationId="{AD56E49E-B75B-4508-8838-BF448A1EB7BB}"/>
          </ac:spMkLst>
        </pc:spChg>
        <pc:spChg chg="add del mod">
          <ac:chgData name="Gregory Taylor" userId="7012dc51-19f9-4271-8ea2-3553eb24a21d" providerId="ADAL" clId="{42D200E7-F344-4652-AAF8-855FA58B5FBB}" dt="2024-02-27T00:41:18.620" v="2402" actId="931"/>
          <ac:spMkLst>
            <pc:docMk/>
            <pc:sldMk cId="2900898016" sldId="300"/>
            <ac:spMk id="10" creationId="{944857FE-700E-C7CA-CE8F-00196E93E559}"/>
          </ac:spMkLst>
        </pc:spChg>
        <pc:spChg chg="add mod">
          <ac:chgData name="Gregory Taylor" userId="7012dc51-19f9-4271-8ea2-3553eb24a21d" providerId="ADAL" clId="{42D200E7-F344-4652-AAF8-855FA58B5FBB}" dt="2024-02-27T01:12:03.046" v="2507"/>
          <ac:spMkLst>
            <pc:docMk/>
            <pc:sldMk cId="2900898016" sldId="300"/>
            <ac:spMk id="16" creationId="{B0D54D5D-48D1-5B9C-60EC-666B9FE7C5F9}"/>
          </ac:spMkLst>
        </pc:spChg>
        <pc:spChg chg="add mod">
          <ac:chgData name="Gregory Taylor" userId="7012dc51-19f9-4271-8ea2-3553eb24a21d" providerId="ADAL" clId="{42D200E7-F344-4652-AAF8-855FA58B5FBB}" dt="2024-02-27T01:12:03.046" v="2507"/>
          <ac:spMkLst>
            <pc:docMk/>
            <pc:sldMk cId="2900898016" sldId="300"/>
            <ac:spMk id="18" creationId="{C35A0141-8B63-BB96-2422-DB7570009E60}"/>
          </ac:spMkLst>
        </pc:spChg>
        <pc:spChg chg="add mod">
          <ac:chgData name="Gregory Taylor" userId="7012dc51-19f9-4271-8ea2-3553eb24a21d" providerId="ADAL" clId="{42D200E7-F344-4652-AAF8-855FA58B5FBB}" dt="2024-02-27T01:12:03.046" v="2507"/>
          <ac:spMkLst>
            <pc:docMk/>
            <pc:sldMk cId="2900898016" sldId="300"/>
            <ac:spMk id="19" creationId="{4E9C4E1E-8D0F-AF37-385E-A0CE41B2E608}"/>
          </ac:spMkLst>
        </pc:spChg>
        <pc:picChg chg="del">
          <ac:chgData name="Gregory Taylor" userId="7012dc51-19f9-4271-8ea2-3553eb24a21d" providerId="ADAL" clId="{42D200E7-F344-4652-AAF8-855FA58B5FBB}" dt="2024-02-27T00:38:29.611" v="2397" actId="478"/>
          <ac:picMkLst>
            <pc:docMk/>
            <pc:sldMk cId="2900898016" sldId="300"/>
            <ac:picMk id="6" creationId="{F8DC29EA-FA60-4F6F-9891-5BD13C305C3B}"/>
          </ac:picMkLst>
        </pc:picChg>
        <pc:picChg chg="add mod">
          <ac:chgData name="Gregory Taylor" userId="7012dc51-19f9-4271-8ea2-3553eb24a21d" providerId="ADAL" clId="{42D200E7-F344-4652-AAF8-855FA58B5FBB}" dt="2024-02-27T00:40:51.263" v="2401" actId="962"/>
          <ac:picMkLst>
            <pc:docMk/>
            <pc:sldMk cId="2900898016" sldId="300"/>
            <ac:picMk id="12" creationId="{4B25D5D1-C69D-FF3B-17D6-87ADD13D1ED6}"/>
          </ac:picMkLst>
        </pc:picChg>
        <pc:picChg chg="add del">
          <ac:chgData name="Gregory Taylor" userId="7012dc51-19f9-4271-8ea2-3553eb24a21d" providerId="ADAL" clId="{42D200E7-F344-4652-AAF8-855FA58B5FBB}" dt="2024-02-27T00:38:21.004" v="2395" actId="478"/>
          <ac:picMkLst>
            <pc:docMk/>
            <pc:sldMk cId="2900898016" sldId="300"/>
            <ac:picMk id="13" creationId="{3624CA39-FF04-4470-BD0C-2823559699DC}"/>
          </ac:picMkLst>
        </pc:picChg>
        <pc:picChg chg="add mod">
          <ac:chgData name="Gregory Taylor" userId="7012dc51-19f9-4271-8ea2-3553eb24a21d" providerId="ADAL" clId="{42D200E7-F344-4652-AAF8-855FA58B5FBB}" dt="2024-02-27T00:41:19.887" v="2404" actId="962"/>
          <ac:picMkLst>
            <pc:docMk/>
            <pc:sldMk cId="2900898016" sldId="300"/>
            <ac:picMk id="15" creationId="{B272CC5A-68DE-F448-1B92-069A29D42532}"/>
          </ac:picMkLst>
        </pc:picChg>
        <pc:picChg chg="del">
          <ac:chgData name="Gregory Taylor" userId="7012dc51-19f9-4271-8ea2-3553eb24a21d" providerId="ADAL" clId="{42D200E7-F344-4652-AAF8-855FA58B5FBB}" dt="2024-02-27T00:38:36.253" v="2398" actId="478"/>
          <ac:picMkLst>
            <pc:docMk/>
            <pc:sldMk cId="2900898016" sldId="300"/>
            <ac:picMk id="17" creationId="{197C81A5-7AD4-45CB-9BBB-311300EC3D7A}"/>
          </ac:picMkLst>
        </pc:picChg>
      </pc:sldChg>
      <pc:sldChg chg="del">
        <pc:chgData name="Gregory Taylor" userId="7012dc51-19f9-4271-8ea2-3553eb24a21d" providerId="ADAL" clId="{42D200E7-F344-4652-AAF8-855FA58B5FBB}" dt="2024-02-27T00:41:37.734" v="2405" actId="47"/>
        <pc:sldMkLst>
          <pc:docMk/>
          <pc:sldMk cId="1812475736" sldId="301"/>
        </pc:sldMkLst>
      </pc:sldChg>
      <pc:sldChg chg="addSp delSp modSp add del mod ord">
        <pc:chgData name="Gregory Taylor" userId="7012dc51-19f9-4271-8ea2-3553eb24a21d" providerId="ADAL" clId="{42D200E7-F344-4652-AAF8-855FA58B5FBB}" dt="2024-02-27T01:14:19.469" v="2540"/>
        <pc:sldMkLst>
          <pc:docMk/>
          <pc:sldMk cId="1909272122" sldId="363"/>
        </pc:sldMkLst>
        <pc:spChg chg="del">
          <ac:chgData name="Gregory Taylor" userId="7012dc51-19f9-4271-8ea2-3553eb24a21d" providerId="ADAL" clId="{42D200E7-F344-4652-AAF8-855FA58B5FBB}" dt="2024-02-26T20:53:28.821" v="342" actId="478"/>
          <ac:spMkLst>
            <pc:docMk/>
            <pc:sldMk cId="1909272122" sldId="363"/>
            <ac:spMk id="2" creationId="{66B24E24-9AF8-F70E-5974-247DC2A40E70}"/>
          </ac:spMkLst>
        </pc:spChg>
        <pc:spChg chg="del">
          <ac:chgData name="Gregory Taylor" userId="7012dc51-19f9-4271-8ea2-3553eb24a21d" providerId="ADAL" clId="{42D200E7-F344-4652-AAF8-855FA58B5FBB}" dt="2024-02-26T20:53:33.870" v="345" actId="478"/>
          <ac:spMkLst>
            <pc:docMk/>
            <pc:sldMk cId="1909272122" sldId="363"/>
            <ac:spMk id="5" creationId="{FA902F37-4A1F-2B8E-FFD4-408B9826A06D}"/>
          </ac:spMkLst>
        </pc:spChg>
        <pc:spChg chg="del">
          <ac:chgData name="Gregory Taylor" userId="7012dc51-19f9-4271-8ea2-3553eb24a21d" providerId="ADAL" clId="{42D200E7-F344-4652-AAF8-855FA58B5FBB}" dt="2024-02-26T20:53:32.394" v="344" actId="478"/>
          <ac:spMkLst>
            <pc:docMk/>
            <pc:sldMk cId="1909272122" sldId="363"/>
            <ac:spMk id="7" creationId="{6DDF3B5F-1DAA-4191-A316-0D772DDFB4FA}"/>
          </ac:spMkLst>
        </pc:spChg>
        <pc:spChg chg="del">
          <ac:chgData name="Gregory Taylor" userId="7012dc51-19f9-4271-8ea2-3553eb24a21d" providerId="ADAL" clId="{42D200E7-F344-4652-AAF8-855FA58B5FBB}" dt="2024-02-26T20:53:25.230" v="341" actId="478"/>
          <ac:spMkLst>
            <pc:docMk/>
            <pc:sldMk cId="1909272122" sldId="363"/>
            <ac:spMk id="8" creationId="{C2780B3D-513C-214E-45EC-93264CE60486}"/>
          </ac:spMkLst>
        </pc:spChg>
        <pc:spChg chg="del">
          <ac:chgData name="Gregory Taylor" userId="7012dc51-19f9-4271-8ea2-3553eb24a21d" providerId="ADAL" clId="{42D200E7-F344-4652-AAF8-855FA58B5FBB}" dt="2024-02-26T23:03:48.823" v="2300" actId="478"/>
          <ac:spMkLst>
            <pc:docMk/>
            <pc:sldMk cId="1909272122" sldId="363"/>
            <ac:spMk id="10" creationId="{BE77907D-79AE-4A4E-BA6D-5D3C0540AE16}"/>
          </ac:spMkLst>
        </pc:spChg>
        <pc:spChg chg="del">
          <ac:chgData name="Gregory Taylor" userId="7012dc51-19f9-4271-8ea2-3553eb24a21d" providerId="ADAL" clId="{42D200E7-F344-4652-AAF8-855FA58B5FBB}" dt="2024-02-26T23:03:48.823" v="2300" actId="478"/>
          <ac:spMkLst>
            <pc:docMk/>
            <pc:sldMk cId="1909272122" sldId="363"/>
            <ac:spMk id="12" creationId="{69DB1C96-A010-4E45-84AA-127470CD8488}"/>
          </ac:spMkLst>
        </pc:spChg>
        <pc:spChg chg="del">
          <ac:chgData name="Gregory Taylor" userId="7012dc51-19f9-4271-8ea2-3553eb24a21d" providerId="ADAL" clId="{42D200E7-F344-4652-AAF8-855FA58B5FBB}" dt="2024-02-26T23:03:48.823" v="2300" actId="478"/>
          <ac:spMkLst>
            <pc:docMk/>
            <pc:sldMk cId="1909272122" sldId="363"/>
            <ac:spMk id="13" creationId="{BF210E6D-3656-44A3-817C-3FABA91CB87D}"/>
          </ac:spMkLst>
        </pc:spChg>
        <pc:spChg chg="del">
          <ac:chgData name="Gregory Taylor" userId="7012dc51-19f9-4271-8ea2-3553eb24a21d" providerId="ADAL" clId="{42D200E7-F344-4652-AAF8-855FA58B5FBB}" dt="2024-02-26T20:53:30.761" v="343" actId="478"/>
          <ac:spMkLst>
            <pc:docMk/>
            <pc:sldMk cId="1909272122" sldId="363"/>
            <ac:spMk id="14" creationId="{5B87E235-119E-8C6E-C328-F20767196BB5}"/>
          </ac:spMkLst>
        </pc:spChg>
        <pc:spChg chg="del">
          <ac:chgData name="Gregory Taylor" userId="7012dc51-19f9-4271-8ea2-3553eb24a21d" providerId="ADAL" clId="{42D200E7-F344-4652-AAF8-855FA58B5FBB}" dt="2024-02-26T20:53:35.158" v="346" actId="478"/>
          <ac:spMkLst>
            <pc:docMk/>
            <pc:sldMk cId="1909272122" sldId="363"/>
            <ac:spMk id="16" creationId="{B6DC6B25-E308-E039-C263-49D4C79C37F9}"/>
          </ac:spMkLst>
        </pc:spChg>
        <pc:spChg chg="mod">
          <ac:chgData name="Gregory Taylor" userId="7012dc51-19f9-4271-8ea2-3553eb24a21d" providerId="ADAL" clId="{42D200E7-F344-4652-AAF8-855FA58B5FBB}" dt="2024-02-26T20:54:32.413" v="357" actId="688"/>
          <ac:spMkLst>
            <pc:docMk/>
            <pc:sldMk cId="1909272122" sldId="363"/>
            <ac:spMk id="17" creationId="{421BAB75-88EC-E3FF-54E2-3C25D49C63C6}"/>
          </ac:spMkLst>
        </pc:spChg>
        <pc:spChg chg="del">
          <ac:chgData name="Gregory Taylor" userId="7012dc51-19f9-4271-8ea2-3553eb24a21d" providerId="ADAL" clId="{42D200E7-F344-4652-AAF8-855FA58B5FBB}" dt="2024-02-26T20:53:38.753" v="347" actId="478"/>
          <ac:spMkLst>
            <pc:docMk/>
            <pc:sldMk cId="1909272122" sldId="363"/>
            <ac:spMk id="18" creationId="{01D8914C-A3EB-4DC9-B938-66789D78136A}"/>
          </ac:spMkLst>
        </pc:spChg>
        <pc:spChg chg="del">
          <ac:chgData name="Gregory Taylor" userId="7012dc51-19f9-4271-8ea2-3553eb24a21d" providerId="ADAL" clId="{42D200E7-F344-4652-AAF8-855FA58B5FBB}" dt="2024-02-26T20:53:41.096" v="348" actId="478"/>
          <ac:spMkLst>
            <pc:docMk/>
            <pc:sldMk cId="1909272122" sldId="363"/>
            <ac:spMk id="19" creationId="{4BE7A766-0725-45F9-2128-B56E08628C4B}"/>
          </ac:spMkLst>
        </pc:spChg>
        <pc:spChg chg="del">
          <ac:chgData name="Gregory Taylor" userId="7012dc51-19f9-4271-8ea2-3553eb24a21d" providerId="ADAL" clId="{42D200E7-F344-4652-AAF8-855FA58B5FBB}" dt="2024-02-26T20:53:42.910" v="349" actId="478"/>
          <ac:spMkLst>
            <pc:docMk/>
            <pc:sldMk cId="1909272122" sldId="363"/>
            <ac:spMk id="20" creationId="{9CC24732-1CE6-9673-2E0B-A6972377B256}"/>
          </ac:spMkLst>
        </pc:spChg>
        <pc:spChg chg="add mod">
          <ac:chgData name="Gregory Taylor" userId="7012dc51-19f9-4271-8ea2-3553eb24a21d" providerId="ADAL" clId="{42D200E7-F344-4652-AAF8-855FA58B5FBB}" dt="2024-02-26T20:55:20.854" v="441" actId="1076"/>
          <ac:spMkLst>
            <pc:docMk/>
            <pc:sldMk cId="1909272122" sldId="363"/>
            <ac:spMk id="21" creationId="{1A19E358-1434-EDD4-15B9-EF823F98E211}"/>
          </ac:spMkLst>
        </pc:spChg>
        <pc:spChg chg="add mod">
          <ac:chgData name="Gregory Taylor" userId="7012dc51-19f9-4271-8ea2-3553eb24a21d" providerId="ADAL" clId="{42D200E7-F344-4652-AAF8-855FA58B5FBB}" dt="2024-02-26T23:03:49.342" v="2301"/>
          <ac:spMkLst>
            <pc:docMk/>
            <pc:sldMk cId="1909272122" sldId="363"/>
            <ac:spMk id="22" creationId="{5B8FB16F-FE43-EA78-6EFD-C9654AB285AF}"/>
          </ac:spMkLst>
        </pc:spChg>
        <pc:spChg chg="add mod">
          <ac:chgData name="Gregory Taylor" userId="7012dc51-19f9-4271-8ea2-3553eb24a21d" providerId="ADAL" clId="{42D200E7-F344-4652-AAF8-855FA58B5FBB}" dt="2024-02-26T23:03:49.342" v="2301"/>
          <ac:spMkLst>
            <pc:docMk/>
            <pc:sldMk cId="1909272122" sldId="363"/>
            <ac:spMk id="23" creationId="{98714321-AC4E-E2DF-3A54-0F26FCD71CCB}"/>
          </ac:spMkLst>
        </pc:spChg>
        <pc:spChg chg="add del mod">
          <ac:chgData name="Gregory Taylor" userId="7012dc51-19f9-4271-8ea2-3553eb24a21d" providerId="ADAL" clId="{42D200E7-F344-4652-AAF8-855FA58B5FBB}" dt="2024-02-27T01:14:18.891" v="2539" actId="478"/>
          <ac:spMkLst>
            <pc:docMk/>
            <pc:sldMk cId="1909272122" sldId="363"/>
            <ac:spMk id="24" creationId="{2B647B1D-061C-0442-0623-A24015274058}"/>
          </ac:spMkLst>
        </pc:spChg>
        <pc:spChg chg="add mod">
          <ac:chgData name="Gregory Taylor" userId="7012dc51-19f9-4271-8ea2-3553eb24a21d" providerId="ADAL" clId="{42D200E7-F344-4652-AAF8-855FA58B5FBB}" dt="2024-02-27T01:14:19.469" v="2540"/>
          <ac:spMkLst>
            <pc:docMk/>
            <pc:sldMk cId="1909272122" sldId="363"/>
            <ac:spMk id="25" creationId="{EA8E5AEC-62A4-71AD-022C-78CB6F305B50}"/>
          </ac:spMkLst>
        </pc:spChg>
      </pc:sldChg>
      <pc:sldChg chg="addSp delSp modSp del mod">
        <pc:chgData name="Gregory Taylor" userId="7012dc51-19f9-4271-8ea2-3553eb24a21d" providerId="ADAL" clId="{42D200E7-F344-4652-AAF8-855FA58B5FBB}" dt="2024-02-27T01:14:36.309" v="2546"/>
        <pc:sldMkLst>
          <pc:docMk/>
          <pc:sldMk cId="1599580879" sldId="365"/>
        </pc:sldMkLst>
        <pc:spChg chg="add mod">
          <ac:chgData name="Gregory Taylor" userId="7012dc51-19f9-4271-8ea2-3553eb24a21d" providerId="ADAL" clId="{42D200E7-F344-4652-AAF8-855FA58B5FBB}" dt="2024-02-26T23:05:09.115" v="2306"/>
          <ac:spMkLst>
            <pc:docMk/>
            <pc:sldMk cId="1599580879" sldId="365"/>
            <ac:spMk id="2" creationId="{47EE183E-BC1F-7273-088E-E44C968CC000}"/>
          </ac:spMkLst>
        </pc:spChg>
        <pc:spChg chg="del">
          <ac:chgData name="Gregory Taylor" userId="7012dc51-19f9-4271-8ea2-3553eb24a21d" providerId="ADAL" clId="{42D200E7-F344-4652-AAF8-855FA58B5FBB}" dt="2024-02-26T23:05:08.609" v="2305" actId="478"/>
          <ac:spMkLst>
            <pc:docMk/>
            <pc:sldMk cId="1599580879" sldId="365"/>
            <ac:spMk id="4" creationId="{00000000-0000-0000-0000-000000000000}"/>
          </ac:spMkLst>
        </pc:spChg>
        <pc:spChg chg="add mod">
          <ac:chgData name="Gregory Taylor" userId="7012dc51-19f9-4271-8ea2-3553eb24a21d" providerId="ADAL" clId="{42D200E7-F344-4652-AAF8-855FA58B5FBB}" dt="2024-02-26T23:05:09.115" v="2306"/>
          <ac:spMkLst>
            <pc:docMk/>
            <pc:sldMk cId="1599580879" sldId="365"/>
            <ac:spMk id="5" creationId="{06B74DBC-778D-1210-1AF1-7A216E9FED4E}"/>
          </ac:spMkLst>
        </pc:spChg>
        <pc:spChg chg="add del mod">
          <ac:chgData name="Gregory Taylor" userId="7012dc51-19f9-4271-8ea2-3553eb24a21d" providerId="ADAL" clId="{42D200E7-F344-4652-AAF8-855FA58B5FBB}" dt="2024-02-27T01:14:35.774" v="2545" actId="478"/>
          <ac:spMkLst>
            <pc:docMk/>
            <pc:sldMk cId="1599580879" sldId="365"/>
            <ac:spMk id="6" creationId="{288C8853-5642-4A34-0C31-072832ACD88D}"/>
          </ac:spMkLst>
        </pc:spChg>
        <pc:spChg chg="add mod">
          <ac:chgData name="Gregory Taylor" userId="7012dc51-19f9-4271-8ea2-3553eb24a21d" providerId="ADAL" clId="{42D200E7-F344-4652-AAF8-855FA58B5FBB}" dt="2024-02-27T01:14:36.309" v="2546"/>
          <ac:spMkLst>
            <pc:docMk/>
            <pc:sldMk cId="1599580879" sldId="365"/>
            <ac:spMk id="7" creationId="{077538B3-6952-1563-39DC-5A71715667DD}"/>
          </ac:spMkLst>
        </pc:spChg>
        <pc:spChg chg="del">
          <ac:chgData name="Gregory Taylor" userId="7012dc51-19f9-4271-8ea2-3553eb24a21d" providerId="ADAL" clId="{42D200E7-F344-4652-AAF8-855FA58B5FBB}" dt="2024-02-26T23:05:08.609" v="2305" actId="478"/>
          <ac:spMkLst>
            <pc:docMk/>
            <pc:sldMk cId="1599580879" sldId="365"/>
            <ac:spMk id="13" creationId="{516CF5E2-DB7B-483A-8AB9-8AB65FE38B8C}"/>
          </ac:spMkLst>
        </pc:spChg>
        <pc:spChg chg="del">
          <ac:chgData name="Gregory Taylor" userId="7012dc51-19f9-4271-8ea2-3553eb24a21d" providerId="ADAL" clId="{42D200E7-F344-4652-AAF8-855FA58B5FBB}" dt="2024-02-26T23:05:08.609" v="2305" actId="478"/>
          <ac:spMkLst>
            <pc:docMk/>
            <pc:sldMk cId="1599580879" sldId="365"/>
            <ac:spMk id="17" creationId="{696F0954-DF2C-4DD8-9BA9-8AB800499A5A}"/>
          </ac:spMkLst>
        </pc:spChg>
        <pc:spChg chg="del">
          <ac:chgData name="Gregory Taylor" userId="7012dc51-19f9-4271-8ea2-3553eb24a21d" providerId="ADAL" clId="{42D200E7-F344-4652-AAF8-855FA58B5FBB}" dt="2024-02-26T23:05:08.609" v="2305" actId="478"/>
          <ac:spMkLst>
            <pc:docMk/>
            <pc:sldMk cId="1599580879" sldId="365"/>
            <ac:spMk id="18" creationId="{513B803E-C18F-4A13-804C-70B65D9B5CCE}"/>
          </ac:spMkLst>
        </pc:spChg>
      </pc:sldChg>
      <pc:sldChg chg="del">
        <pc:chgData name="Gregory Taylor" userId="7012dc51-19f9-4271-8ea2-3553eb24a21d" providerId="ADAL" clId="{42D200E7-F344-4652-AAF8-855FA58B5FBB}" dt="2024-02-26T20:27:34.691" v="5" actId="47"/>
        <pc:sldMkLst>
          <pc:docMk/>
          <pc:sldMk cId="3455239494" sldId="383"/>
        </pc:sldMkLst>
      </pc:sldChg>
      <pc:sldChg chg="addSp delSp modSp add del mod ord">
        <pc:chgData name="Gregory Taylor" userId="7012dc51-19f9-4271-8ea2-3553eb24a21d" providerId="ADAL" clId="{42D200E7-F344-4652-AAF8-855FA58B5FBB}" dt="2024-02-27T01:13:31.285" v="2524"/>
        <pc:sldMkLst>
          <pc:docMk/>
          <pc:sldMk cId="1772101536" sldId="392"/>
        </pc:sldMkLst>
        <pc:spChg chg="add mod">
          <ac:chgData name="Gregory Taylor" userId="7012dc51-19f9-4271-8ea2-3553eb24a21d" providerId="ADAL" clId="{42D200E7-F344-4652-AAF8-855FA58B5FBB}" dt="2024-02-26T23:02:26.894" v="2283"/>
          <ac:spMkLst>
            <pc:docMk/>
            <pc:sldMk cId="1772101536" sldId="392"/>
            <ac:spMk id="2" creationId="{5582BA7E-3DA7-6249-94CC-3430BF90FF5A}"/>
          </ac:spMkLst>
        </pc:spChg>
        <pc:spChg chg="del">
          <ac:chgData name="Gregory Taylor" userId="7012dc51-19f9-4271-8ea2-3553eb24a21d" providerId="ADAL" clId="{42D200E7-F344-4652-AAF8-855FA58B5FBB}" dt="2024-02-26T23:02:26.297" v="2282" actId="478"/>
          <ac:spMkLst>
            <pc:docMk/>
            <pc:sldMk cId="1772101536" sldId="392"/>
            <ac:spMk id="3" creationId="{C1043DD5-6846-4A01-8E8D-C11590E0F6D7}"/>
          </ac:spMkLst>
        </pc:spChg>
        <pc:spChg chg="del">
          <ac:chgData name="Gregory Taylor" userId="7012dc51-19f9-4271-8ea2-3553eb24a21d" providerId="ADAL" clId="{42D200E7-F344-4652-AAF8-855FA58B5FBB}" dt="2024-02-26T23:02:26.297" v="2282" actId="478"/>
          <ac:spMkLst>
            <pc:docMk/>
            <pc:sldMk cId="1772101536" sldId="392"/>
            <ac:spMk id="4" creationId="{00000000-0000-0000-0000-000000000000}"/>
          </ac:spMkLst>
        </pc:spChg>
        <pc:spChg chg="add mod">
          <ac:chgData name="Gregory Taylor" userId="7012dc51-19f9-4271-8ea2-3553eb24a21d" providerId="ADAL" clId="{42D200E7-F344-4652-AAF8-855FA58B5FBB}" dt="2024-02-26T23:02:26.894" v="2283"/>
          <ac:spMkLst>
            <pc:docMk/>
            <pc:sldMk cId="1772101536" sldId="392"/>
            <ac:spMk id="5" creationId="{16D415C9-18AA-0439-2D9E-868BE519F3C3}"/>
          </ac:spMkLst>
        </pc:spChg>
        <pc:spChg chg="add del mod">
          <ac:chgData name="Gregory Taylor" userId="7012dc51-19f9-4271-8ea2-3553eb24a21d" providerId="ADAL" clId="{42D200E7-F344-4652-AAF8-855FA58B5FBB}" dt="2024-02-27T01:13:30.535" v="2523" actId="478"/>
          <ac:spMkLst>
            <pc:docMk/>
            <pc:sldMk cId="1772101536" sldId="392"/>
            <ac:spMk id="6" creationId="{3F8C3D44-F4AA-62BF-3E1A-B3CA19C16418}"/>
          </ac:spMkLst>
        </pc:spChg>
        <pc:spChg chg="add mod">
          <ac:chgData name="Gregory Taylor" userId="7012dc51-19f9-4271-8ea2-3553eb24a21d" providerId="ADAL" clId="{42D200E7-F344-4652-AAF8-855FA58B5FBB}" dt="2024-02-27T01:13:31.285" v="2524"/>
          <ac:spMkLst>
            <pc:docMk/>
            <pc:sldMk cId="1772101536" sldId="392"/>
            <ac:spMk id="7" creationId="{44261713-4CEE-0E91-9CA0-15643A7A2EFA}"/>
          </ac:spMkLst>
        </pc:spChg>
        <pc:spChg chg="del">
          <ac:chgData name="Gregory Taylor" userId="7012dc51-19f9-4271-8ea2-3553eb24a21d" providerId="ADAL" clId="{42D200E7-F344-4652-AAF8-855FA58B5FBB}" dt="2024-02-26T23:02:26.297" v="2282" actId="478"/>
          <ac:spMkLst>
            <pc:docMk/>
            <pc:sldMk cId="1772101536" sldId="392"/>
            <ac:spMk id="17" creationId="{696F0954-DF2C-4DD8-9BA9-8AB800499A5A}"/>
          </ac:spMkLst>
        </pc:spChg>
        <pc:spChg chg="del">
          <ac:chgData name="Gregory Taylor" userId="7012dc51-19f9-4271-8ea2-3553eb24a21d" providerId="ADAL" clId="{42D200E7-F344-4652-AAF8-855FA58B5FBB}" dt="2024-02-26T23:02:26.297" v="2282" actId="478"/>
          <ac:spMkLst>
            <pc:docMk/>
            <pc:sldMk cId="1772101536" sldId="392"/>
            <ac:spMk id="18" creationId="{513B803E-C18F-4A13-804C-70B65D9B5CCE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3:13.721" v="2519"/>
        <pc:sldMkLst>
          <pc:docMk/>
          <pc:sldMk cId="1903132924" sldId="415"/>
        </pc:sldMkLst>
        <pc:spChg chg="del">
          <ac:chgData name="Gregory Taylor" userId="7012dc51-19f9-4271-8ea2-3553eb24a21d" providerId="ADAL" clId="{42D200E7-F344-4652-AAF8-855FA58B5FBB}" dt="2024-02-26T23:02:11.587" v="2278" actId="478"/>
          <ac:spMkLst>
            <pc:docMk/>
            <pc:sldMk cId="1903132924" sldId="415"/>
            <ac:spMk id="3" creationId="{3A6EBC1F-4CEB-5FE7-D463-7C8B7C783439}"/>
          </ac:spMkLst>
        </pc:spChg>
        <pc:spChg chg="add mod">
          <ac:chgData name="Gregory Taylor" userId="7012dc51-19f9-4271-8ea2-3553eb24a21d" providerId="ADAL" clId="{42D200E7-F344-4652-AAF8-855FA58B5FBB}" dt="2024-02-26T23:02:12.380" v="2279"/>
          <ac:spMkLst>
            <pc:docMk/>
            <pc:sldMk cId="1903132924" sldId="415"/>
            <ac:spMk id="4" creationId="{87227F4A-9878-44CC-6A80-345312160F3B}"/>
          </ac:spMkLst>
        </pc:spChg>
        <pc:spChg chg="add mod">
          <ac:chgData name="Gregory Taylor" userId="7012dc51-19f9-4271-8ea2-3553eb24a21d" providerId="ADAL" clId="{42D200E7-F344-4652-AAF8-855FA58B5FBB}" dt="2024-02-26T23:02:12.380" v="2279"/>
          <ac:spMkLst>
            <pc:docMk/>
            <pc:sldMk cId="1903132924" sldId="415"/>
            <ac:spMk id="5" creationId="{5D77FF0C-43DC-0C77-23B0-55F2EFB30DF9}"/>
          </ac:spMkLst>
        </pc:spChg>
        <pc:spChg chg="add del mod">
          <ac:chgData name="Gregory Taylor" userId="7012dc51-19f9-4271-8ea2-3553eb24a21d" providerId="ADAL" clId="{42D200E7-F344-4652-AAF8-855FA58B5FBB}" dt="2024-02-27T01:13:12.820" v="2518" actId="478"/>
          <ac:spMkLst>
            <pc:docMk/>
            <pc:sldMk cId="1903132924" sldId="415"/>
            <ac:spMk id="6" creationId="{099B17EF-DE76-F90B-D071-06952D27D7E6}"/>
          </ac:spMkLst>
        </pc:spChg>
        <pc:spChg chg="del">
          <ac:chgData name="Gregory Taylor" userId="7012dc51-19f9-4271-8ea2-3553eb24a21d" providerId="ADAL" clId="{42D200E7-F344-4652-AAF8-855FA58B5FBB}" dt="2024-02-26T23:02:11.587" v="2278" actId="478"/>
          <ac:spMkLst>
            <pc:docMk/>
            <pc:sldMk cId="1903132924" sldId="415"/>
            <ac:spMk id="7" creationId="{B5581067-3825-52F7-331E-42B0672E554A}"/>
          </ac:spMkLst>
        </pc:spChg>
        <pc:spChg chg="del">
          <ac:chgData name="Gregory Taylor" userId="7012dc51-19f9-4271-8ea2-3553eb24a21d" providerId="ADAL" clId="{42D200E7-F344-4652-AAF8-855FA58B5FBB}" dt="2024-02-26T23:02:11.587" v="2278" actId="478"/>
          <ac:spMkLst>
            <pc:docMk/>
            <pc:sldMk cId="1903132924" sldId="415"/>
            <ac:spMk id="9" creationId="{A8A39960-5CB3-105B-768A-521A29BA83D8}"/>
          </ac:spMkLst>
        </pc:spChg>
        <pc:spChg chg="add mod">
          <ac:chgData name="Gregory Taylor" userId="7012dc51-19f9-4271-8ea2-3553eb24a21d" providerId="ADAL" clId="{42D200E7-F344-4652-AAF8-855FA58B5FBB}" dt="2024-02-27T01:13:13.721" v="2519"/>
          <ac:spMkLst>
            <pc:docMk/>
            <pc:sldMk cId="1903132924" sldId="415"/>
            <ac:spMk id="12" creationId="{EE15581A-E292-E629-40A4-19A90FF0AF40}"/>
          </ac:spMkLst>
        </pc:spChg>
      </pc:sldChg>
      <pc:sldChg chg="addSp delSp modSp mod">
        <pc:chgData name="Gregory Taylor" userId="7012dc51-19f9-4271-8ea2-3553eb24a21d" providerId="ADAL" clId="{42D200E7-F344-4652-AAF8-855FA58B5FBB}" dt="2024-02-27T01:11:44.543" v="2506"/>
        <pc:sldMkLst>
          <pc:docMk/>
          <pc:sldMk cId="1881427822" sldId="417"/>
        </pc:sldMkLst>
        <pc:spChg chg="del">
          <ac:chgData name="Gregory Taylor" userId="7012dc51-19f9-4271-8ea2-3553eb24a21d" providerId="ADAL" clId="{42D200E7-F344-4652-AAF8-855FA58B5FBB}" dt="2024-02-26T22:59:04.909" v="2266" actId="478"/>
          <ac:spMkLst>
            <pc:docMk/>
            <pc:sldMk cId="1881427822" sldId="417"/>
            <ac:spMk id="4" creationId="{00000000-0000-0000-0000-000000000000}"/>
          </ac:spMkLst>
        </pc:spChg>
        <pc:spChg chg="del">
          <ac:chgData name="Gregory Taylor" userId="7012dc51-19f9-4271-8ea2-3553eb24a21d" providerId="ADAL" clId="{42D200E7-F344-4652-AAF8-855FA58B5FBB}" dt="2024-02-26T22:23:17.079" v="1370" actId="478"/>
          <ac:spMkLst>
            <pc:docMk/>
            <pc:sldMk cId="1881427822" sldId="417"/>
            <ac:spMk id="5" creationId="{4450DED9-5A9E-4B90-8833-6AF71A5E9327}"/>
          </ac:spMkLst>
        </pc:spChg>
        <pc:spChg chg="add mod">
          <ac:chgData name="Gregory Taylor" userId="7012dc51-19f9-4271-8ea2-3553eb24a21d" providerId="ADAL" clId="{42D200E7-F344-4652-AAF8-855FA58B5FBB}" dt="2024-02-26T22:59:05.947" v="2267"/>
          <ac:spMkLst>
            <pc:docMk/>
            <pc:sldMk cId="1881427822" sldId="417"/>
            <ac:spMk id="7" creationId="{54ABED5A-3613-ACC6-B2FE-E7C153FD2BCA}"/>
          </ac:spMkLst>
        </pc:spChg>
        <pc:spChg chg="del">
          <ac:chgData name="Gregory Taylor" userId="7012dc51-19f9-4271-8ea2-3553eb24a21d" providerId="ADAL" clId="{42D200E7-F344-4652-AAF8-855FA58B5FBB}" dt="2024-02-26T22:59:04.909" v="2266" actId="478"/>
          <ac:spMkLst>
            <pc:docMk/>
            <pc:sldMk cId="1881427822" sldId="417"/>
            <ac:spMk id="8" creationId="{1637A5B3-A12C-4DC1-90CE-4E5898DD34A6}"/>
          </ac:spMkLst>
        </pc:spChg>
        <pc:spChg chg="del">
          <ac:chgData name="Gregory Taylor" userId="7012dc51-19f9-4271-8ea2-3553eb24a21d" providerId="ADAL" clId="{42D200E7-F344-4652-AAF8-855FA58B5FBB}" dt="2024-02-26T22:59:04.909" v="2266" actId="478"/>
          <ac:spMkLst>
            <pc:docMk/>
            <pc:sldMk cId="1881427822" sldId="417"/>
            <ac:spMk id="9" creationId="{4539D6DB-E70E-451E-95F8-22148D8A1731}"/>
          </ac:spMkLst>
        </pc:spChg>
        <pc:spChg chg="mod">
          <ac:chgData name="Gregory Taylor" userId="7012dc51-19f9-4271-8ea2-3553eb24a21d" providerId="ADAL" clId="{42D200E7-F344-4652-AAF8-855FA58B5FBB}" dt="2024-02-26T22:22:17.690" v="1366" actId="1036"/>
          <ac:spMkLst>
            <pc:docMk/>
            <pc:sldMk cId="1881427822" sldId="417"/>
            <ac:spMk id="14" creationId="{E27B46BC-746C-47A2-BB6A-B50F6598D434}"/>
          </ac:spMkLst>
        </pc:spChg>
        <pc:spChg chg="add mod">
          <ac:chgData name="Gregory Taylor" userId="7012dc51-19f9-4271-8ea2-3553eb24a21d" providerId="ADAL" clId="{42D200E7-F344-4652-AAF8-855FA58B5FBB}" dt="2024-02-26T22:59:05.947" v="2267"/>
          <ac:spMkLst>
            <pc:docMk/>
            <pc:sldMk cId="1881427822" sldId="417"/>
            <ac:spMk id="15" creationId="{5BADCE13-B7E9-9ED5-C139-688277B99D8D}"/>
          </ac:spMkLst>
        </pc:spChg>
        <pc:spChg chg="add del mod">
          <ac:chgData name="Gregory Taylor" userId="7012dc51-19f9-4271-8ea2-3553eb24a21d" providerId="ADAL" clId="{42D200E7-F344-4652-AAF8-855FA58B5FBB}" dt="2024-02-27T01:11:43.316" v="2505" actId="478"/>
          <ac:spMkLst>
            <pc:docMk/>
            <pc:sldMk cId="1881427822" sldId="417"/>
            <ac:spMk id="16" creationId="{27CA5880-FD39-4442-C908-F502F48F6BD6}"/>
          </ac:spMkLst>
        </pc:spChg>
        <pc:spChg chg="add mod">
          <ac:chgData name="Gregory Taylor" userId="7012dc51-19f9-4271-8ea2-3553eb24a21d" providerId="ADAL" clId="{42D200E7-F344-4652-AAF8-855FA58B5FBB}" dt="2024-02-27T01:11:44.543" v="2506"/>
          <ac:spMkLst>
            <pc:docMk/>
            <pc:sldMk cId="1881427822" sldId="417"/>
            <ac:spMk id="17" creationId="{4F0C874A-A031-0779-FF78-F6572E935EF2}"/>
          </ac:spMkLst>
        </pc:spChg>
        <pc:grpChg chg="mod">
          <ac:chgData name="Gregory Taylor" userId="7012dc51-19f9-4271-8ea2-3553eb24a21d" providerId="ADAL" clId="{42D200E7-F344-4652-AAF8-855FA58B5FBB}" dt="2024-02-27T00:37:36.625" v="2368" actId="14100"/>
          <ac:grpSpMkLst>
            <pc:docMk/>
            <pc:sldMk cId="1881427822" sldId="417"/>
            <ac:grpSpMk id="3" creationId="{A13CCA17-41BD-4D87-8522-3DA0623696F9}"/>
          </ac:grpSpMkLst>
        </pc:grpChg>
        <pc:picChg chg="mod">
          <ac:chgData name="Gregory Taylor" userId="7012dc51-19f9-4271-8ea2-3553eb24a21d" providerId="ADAL" clId="{42D200E7-F344-4652-AAF8-855FA58B5FBB}" dt="2024-02-27T00:37:47.925" v="2392" actId="1038"/>
          <ac:picMkLst>
            <pc:docMk/>
            <pc:sldMk cId="1881427822" sldId="417"/>
            <ac:picMk id="11" creationId="{8DA2EC4E-1167-43E3-A718-C6D641806A67}"/>
          </ac:picMkLst>
        </pc:picChg>
      </pc:sldChg>
      <pc:sldChg chg="addSp delSp modSp mod">
        <pc:chgData name="Gregory Taylor" userId="7012dc51-19f9-4271-8ea2-3553eb24a21d" providerId="ADAL" clId="{42D200E7-F344-4652-AAF8-855FA58B5FBB}" dt="2024-02-27T01:12:44.062" v="2511"/>
        <pc:sldMkLst>
          <pc:docMk/>
          <pc:sldMk cId="1256457986" sldId="418"/>
        </pc:sldMkLst>
        <pc:spChg chg="del">
          <ac:chgData name="Gregory Taylor" userId="7012dc51-19f9-4271-8ea2-3553eb24a21d" providerId="ADAL" clId="{42D200E7-F344-4652-AAF8-855FA58B5FBB}" dt="2024-02-26T23:01:28.927" v="2269" actId="478"/>
          <ac:spMkLst>
            <pc:docMk/>
            <pc:sldMk cId="1256457986" sldId="418"/>
            <ac:spMk id="4" creationId="{00000000-0000-0000-0000-000000000000}"/>
          </ac:spMkLst>
        </pc:spChg>
        <pc:spChg chg="del">
          <ac:chgData name="Gregory Taylor" userId="7012dc51-19f9-4271-8ea2-3553eb24a21d" providerId="ADAL" clId="{42D200E7-F344-4652-AAF8-855FA58B5FBB}" dt="2024-02-26T23:01:28.927" v="2269" actId="478"/>
          <ac:spMkLst>
            <pc:docMk/>
            <pc:sldMk cId="1256457986" sldId="418"/>
            <ac:spMk id="5" creationId="{4450DED9-5A9E-4B90-8833-6AF71A5E9327}"/>
          </ac:spMkLst>
        </pc:spChg>
        <pc:spChg chg="del">
          <ac:chgData name="Gregory Taylor" userId="7012dc51-19f9-4271-8ea2-3553eb24a21d" providerId="ADAL" clId="{42D200E7-F344-4652-AAF8-855FA58B5FBB}" dt="2024-02-26T23:01:28.927" v="2269" actId="478"/>
          <ac:spMkLst>
            <pc:docMk/>
            <pc:sldMk cId="1256457986" sldId="418"/>
            <ac:spMk id="8" creationId="{1637A5B3-A12C-4DC1-90CE-4E5898DD34A6}"/>
          </ac:spMkLst>
        </pc:spChg>
        <pc:spChg chg="del">
          <ac:chgData name="Gregory Taylor" userId="7012dc51-19f9-4271-8ea2-3553eb24a21d" providerId="ADAL" clId="{42D200E7-F344-4652-AAF8-855FA58B5FBB}" dt="2024-02-26T23:01:28.927" v="2269" actId="478"/>
          <ac:spMkLst>
            <pc:docMk/>
            <pc:sldMk cId="1256457986" sldId="418"/>
            <ac:spMk id="9" creationId="{4539D6DB-E70E-451E-95F8-22148D8A1731}"/>
          </ac:spMkLst>
        </pc:spChg>
        <pc:spChg chg="add mod">
          <ac:chgData name="Gregory Taylor" userId="7012dc51-19f9-4271-8ea2-3553eb24a21d" providerId="ADAL" clId="{42D200E7-F344-4652-AAF8-855FA58B5FBB}" dt="2024-02-26T23:01:31.136" v="2270"/>
          <ac:spMkLst>
            <pc:docMk/>
            <pc:sldMk cId="1256457986" sldId="418"/>
            <ac:spMk id="11" creationId="{8BDC421A-0B33-F135-6865-60FBB2788613}"/>
          </ac:spMkLst>
        </pc:spChg>
        <pc:spChg chg="add mod">
          <ac:chgData name="Gregory Taylor" userId="7012dc51-19f9-4271-8ea2-3553eb24a21d" providerId="ADAL" clId="{42D200E7-F344-4652-AAF8-855FA58B5FBB}" dt="2024-02-26T23:01:31.136" v="2270"/>
          <ac:spMkLst>
            <pc:docMk/>
            <pc:sldMk cId="1256457986" sldId="418"/>
            <ac:spMk id="12" creationId="{3EEA62E2-B0CD-33DB-FE60-EAF961682861}"/>
          </ac:spMkLst>
        </pc:spChg>
        <pc:spChg chg="add del mod">
          <ac:chgData name="Gregory Taylor" userId="7012dc51-19f9-4271-8ea2-3553eb24a21d" providerId="ADAL" clId="{42D200E7-F344-4652-AAF8-855FA58B5FBB}" dt="2024-02-27T01:12:18.469" v="2508" actId="478"/>
          <ac:spMkLst>
            <pc:docMk/>
            <pc:sldMk cId="1256457986" sldId="418"/>
            <ac:spMk id="15" creationId="{EB515A1B-DCEF-6908-5349-49862F53FAA1}"/>
          </ac:spMkLst>
        </pc:spChg>
        <pc:spChg chg="add mod">
          <ac:chgData name="Gregory Taylor" userId="7012dc51-19f9-4271-8ea2-3553eb24a21d" providerId="ADAL" clId="{42D200E7-F344-4652-AAF8-855FA58B5FBB}" dt="2024-02-27T01:12:20.239" v="2509"/>
          <ac:spMkLst>
            <pc:docMk/>
            <pc:sldMk cId="1256457986" sldId="418"/>
            <ac:spMk id="16" creationId="{BDA41736-7F27-BE5B-D0F4-0D249BA13B00}"/>
          </ac:spMkLst>
        </pc:spChg>
        <pc:spChg chg="add mod">
          <ac:chgData name="Gregory Taylor" userId="7012dc51-19f9-4271-8ea2-3553eb24a21d" providerId="ADAL" clId="{42D200E7-F344-4652-AAF8-855FA58B5FBB}" dt="2024-02-27T01:12:20.239" v="2509"/>
          <ac:spMkLst>
            <pc:docMk/>
            <pc:sldMk cId="1256457986" sldId="418"/>
            <ac:spMk id="17" creationId="{F38981EF-3C53-2FF6-3BF8-B48F039D71C4}"/>
          </ac:spMkLst>
        </pc:spChg>
        <pc:spChg chg="add mod">
          <ac:chgData name="Gregory Taylor" userId="7012dc51-19f9-4271-8ea2-3553eb24a21d" providerId="ADAL" clId="{42D200E7-F344-4652-AAF8-855FA58B5FBB}" dt="2024-02-27T01:12:20.239" v="2509"/>
          <ac:spMkLst>
            <pc:docMk/>
            <pc:sldMk cId="1256457986" sldId="418"/>
            <ac:spMk id="18" creationId="{099D7514-7FCF-DC61-C20D-30F8E51B84F2}"/>
          </ac:spMkLst>
        </pc:spChg>
        <pc:spChg chg="add mod">
          <ac:chgData name="Gregory Taylor" userId="7012dc51-19f9-4271-8ea2-3553eb24a21d" providerId="ADAL" clId="{42D200E7-F344-4652-AAF8-855FA58B5FBB}" dt="2024-02-27T01:12:27.816" v="2510"/>
          <ac:spMkLst>
            <pc:docMk/>
            <pc:sldMk cId="1256457986" sldId="418"/>
            <ac:spMk id="19" creationId="{AAAEFFAD-3DF5-4E05-8EF1-74660A05B816}"/>
          </ac:spMkLst>
        </pc:spChg>
        <pc:spChg chg="add mod">
          <ac:chgData name="Gregory Taylor" userId="7012dc51-19f9-4271-8ea2-3553eb24a21d" providerId="ADAL" clId="{42D200E7-F344-4652-AAF8-855FA58B5FBB}" dt="2024-02-27T01:12:27.816" v="2510"/>
          <ac:spMkLst>
            <pc:docMk/>
            <pc:sldMk cId="1256457986" sldId="418"/>
            <ac:spMk id="21" creationId="{86EA1F75-AB32-F5B4-3414-E60CDFC53DA7}"/>
          </ac:spMkLst>
        </pc:spChg>
        <pc:spChg chg="add mod">
          <ac:chgData name="Gregory Taylor" userId="7012dc51-19f9-4271-8ea2-3553eb24a21d" providerId="ADAL" clId="{42D200E7-F344-4652-AAF8-855FA58B5FBB}" dt="2024-02-27T01:12:27.816" v="2510"/>
          <ac:spMkLst>
            <pc:docMk/>
            <pc:sldMk cId="1256457986" sldId="418"/>
            <ac:spMk id="22" creationId="{25CBA3C5-4B9F-B690-65C7-BFD53E2479ED}"/>
          </ac:spMkLst>
        </pc:spChg>
        <pc:spChg chg="add mod">
          <ac:chgData name="Gregory Taylor" userId="7012dc51-19f9-4271-8ea2-3553eb24a21d" providerId="ADAL" clId="{42D200E7-F344-4652-AAF8-855FA58B5FBB}" dt="2024-02-27T01:12:44.062" v="2511"/>
          <ac:spMkLst>
            <pc:docMk/>
            <pc:sldMk cId="1256457986" sldId="418"/>
            <ac:spMk id="25" creationId="{1E71BE69-35EA-52A3-BD94-081390EAFA13}"/>
          </ac:spMkLst>
        </pc:spChg>
      </pc:sldChg>
      <pc:sldChg chg="add del ord">
        <pc:chgData name="Gregory Taylor" userId="7012dc51-19f9-4271-8ea2-3553eb24a21d" providerId="ADAL" clId="{42D200E7-F344-4652-AAF8-855FA58B5FBB}" dt="2024-02-26T22:04:12.267" v="1300" actId="2696"/>
        <pc:sldMkLst>
          <pc:docMk/>
          <pc:sldMk cId="2348587300" sldId="425"/>
        </pc:sldMkLst>
      </pc:sldChg>
      <pc:sldChg chg="add del">
        <pc:chgData name="Gregory Taylor" userId="7012dc51-19f9-4271-8ea2-3553eb24a21d" providerId="ADAL" clId="{42D200E7-F344-4652-AAF8-855FA58B5FBB}" dt="2024-02-26T20:42:23.734" v="98" actId="47"/>
        <pc:sldMkLst>
          <pc:docMk/>
          <pc:sldMk cId="867348206" sldId="426"/>
        </pc:sldMkLst>
      </pc:sldChg>
      <pc:sldChg chg="addSp delSp modSp add del mod ord">
        <pc:chgData name="Gregory Taylor" userId="7012dc51-19f9-4271-8ea2-3553eb24a21d" providerId="ADAL" clId="{42D200E7-F344-4652-AAF8-855FA58B5FBB}" dt="2024-02-27T01:16:16.992" v="2582"/>
        <pc:sldMkLst>
          <pc:docMk/>
          <pc:sldMk cId="2845137957" sldId="427"/>
        </pc:sldMkLst>
        <pc:spChg chg="del">
          <ac:chgData name="Gregory Taylor" userId="7012dc51-19f9-4271-8ea2-3553eb24a21d" providerId="ADAL" clId="{42D200E7-F344-4652-AAF8-855FA58B5FBB}" dt="2024-02-26T23:06:54.516" v="2335" actId="478"/>
          <ac:spMkLst>
            <pc:docMk/>
            <pc:sldMk cId="2845137957" sldId="427"/>
            <ac:spMk id="4" creationId="{00000000-0000-0000-0000-000000000000}"/>
          </ac:spMkLst>
        </pc:spChg>
        <pc:spChg chg="add mod">
          <ac:chgData name="Gregory Taylor" userId="7012dc51-19f9-4271-8ea2-3553eb24a21d" providerId="ADAL" clId="{42D200E7-F344-4652-AAF8-855FA58B5FBB}" dt="2024-02-26T21:07:48.452" v="776" actId="20577"/>
          <ac:spMkLst>
            <pc:docMk/>
            <pc:sldMk cId="2845137957" sldId="427"/>
            <ac:spMk id="5" creationId="{00615D63-B2BC-2CA4-A11E-5C06A083B55F}"/>
          </ac:spMkLst>
        </pc:spChg>
        <pc:spChg chg="add mod">
          <ac:chgData name="Gregory Taylor" userId="7012dc51-19f9-4271-8ea2-3553eb24a21d" providerId="ADAL" clId="{42D200E7-F344-4652-AAF8-855FA58B5FBB}" dt="2024-02-26T23:06:55.955" v="2336"/>
          <ac:spMkLst>
            <pc:docMk/>
            <pc:sldMk cId="2845137957" sldId="427"/>
            <ac:spMk id="8" creationId="{4BC98C19-96E0-7EAD-F954-21B03844EBFB}"/>
          </ac:spMkLst>
        </pc:spChg>
        <pc:spChg chg="add mod">
          <ac:chgData name="Gregory Taylor" userId="7012dc51-19f9-4271-8ea2-3553eb24a21d" providerId="ADAL" clId="{42D200E7-F344-4652-AAF8-855FA58B5FBB}" dt="2024-02-26T23:06:55.955" v="2336"/>
          <ac:spMkLst>
            <pc:docMk/>
            <pc:sldMk cId="2845137957" sldId="427"/>
            <ac:spMk id="9" creationId="{15E35DDC-5BEF-84EF-8A23-009E3DBF73D1}"/>
          </ac:spMkLst>
        </pc:spChg>
        <pc:spChg chg="add del mod">
          <ac:chgData name="Gregory Taylor" userId="7012dc51-19f9-4271-8ea2-3553eb24a21d" providerId="ADAL" clId="{42D200E7-F344-4652-AAF8-855FA58B5FBB}" dt="2024-02-27T01:16:16.445" v="2581" actId="478"/>
          <ac:spMkLst>
            <pc:docMk/>
            <pc:sldMk cId="2845137957" sldId="427"/>
            <ac:spMk id="10" creationId="{29C8AB48-2422-A2C6-3FE4-4B98E0FC7738}"/>
          </ac:spMkLst>
        </pc:spChg>
        <pc:spChg chg="del">
          <ac:chgData name="Gregory Taylor" userId="7012dc51-19f9-4271-8ea2-3553eb24a21d" providerId="ADAL" clId="{42D200E7-F344-4652-AAF8-855FA58B5FBB}" dt="2024-02-26T23:06:51.450" v="2334" actId="478"/>
          <ac:spMkLst>
            <pc:docMk/>
            <pc:sldMk cId="2845137957" sldId="427"/>
            <ac:spMk id="11" creationId="{00000000-0000-0000-0000-000000000000}"/>
          </ac:spMkLst>
        </pc:spChg>
        <pc:spChg chg="del">
          <ac:chgData name="Gregory Taylor" userId="7012dc51-19f9-4271-8ea2-3553eb24a21d" providerId="ADAL" clId="{42D200E7-F344-4652-AAF8-855FA58B5FBB}" dt="2024-02-26T23:06:51.450" v="2334" actId="478"/>
          <ac:spMkLst>
            <pc:docMk/>
            <pc:sldMk cId="2845137957" sldId="427"/>
            <ac:spMk id="12" creationId="{00000000-0000-0000-0000-000000000000}"/>
          </ac:spMkLst>
        </pc:spChg>
        <pc:spChg chg="add mod">
          <ac:chgData name="Gregory Taylor" userId="7012dc51-19f9-4271-8ea2-3553eb24a21d" providerId="ADAL" clId="{42D200E7-F344-4652-AAF8-855FA58B5FBB}" dt="2024-02-27T01:16:16.992" v="2582"/>
          <ac:spMkLst>
            <pc:docMk/>
            <pc:sldMk cId="2845137957" sldId="427"/>
            <ac:spMk id="13" creationId="{AD7014C3-A4B6-0F16-AB5E-91144F593CDF}"/>
          </ac:spMkLst>
        </pc:spChg>
        <pc:picChg chg="mod">
          <ac:chgData name="Gregory Taylor" userId="7012dc51-19f9-4271-8ea2-3553eb24a21d" providerId="ADAL" clId="{42D200E7-F344-4652-AAF8-855FA58B5FBB}" dt="2024-02-26T21:06:49.749" v="737" actId="29295"/>
          <ac:picMkLst>
            <pc:docMk/>
            <pc:sldMk cId="2845137957" sldId="427"/>
            <ac:picMk id="3" creationId="{0C58F057-7D55-467B-844E-0C167CE83B27}"/>
          </ac:picMkLst>
        </pc:picChg>
      </pc:sldChg>
      <pc:sldChg chg="addSp delSp modSp mod">
        <pc:chgData name="Gregory Taylor" userId="7012dc51-19f9-4271-8ea2-3553eb24a21d" providerId="ADAL" clId="{42D200E7-F344-4652-AAF8-855FA58B5FBB}" dt="2024-02-27T01:13:24.251" v="2522" actId="478"/>
        <pc:sldMkLst>
          <pc:docMk/>
          <pc:sldMk cId="1036143227" sldId="433"/>
        </pc:sldMkLst>
        <pc:spChg chg="add mod">
          <ac:chgData name="Gregory Taylor" userId="7012dc51-19f9-4271-8ea2-3553eb24a21d" providerId="ADAL" clId="{42D200E7-F344-4652-AAF8-855FA58B5FBB}" dt="2024-02-26T23:02:05.432" v="2277"/>
          <ac:spMkLst>
            <pc:docMk/>
            <pc:sldMk cId="1036143227" sldId="433"/>
            <ac:spMk id="2" creationId="{57DE7D9C-7751-B10C-5865-283B15EDD8E2}"/>
          </ac:spMkLst>
        </pc:spChg>
        <pc:spChg chg="add mod">
          <ac:chgData name="Gregory Taylor" userId="7012dc51-19f9-4271-8ea2-3553eb24a21d" providerId="ADAL" clId="{42D200E7-F344-4652-AAF8-855FA58B5FBB}" dt="2024-02-26T23:02:05.432" v="2277"/>
          <ac:spMkLst>
            <pc:docMk/>
            <pc:sldMk cId="1036143227" sldId="433"/>
            <ac:spMk id="3" creationId="{75736CF2-F105-4AB2-56D3-A56991EB244A}"/>
          </ac:spMkLst>
        </pc:spChg>
        <pc:spChg chg="del">
          <ac:chgData name="Gregory Taylor" userId="7012dc51-19f9-4271-8ea2-3553eb24a21d" providerId="ADAL" clId="{42D200E7-F344-4652-AAF8-855FA58B5FBB}" dt="2024-02-26T23:02:04.531" v="2276" actId="478"/>
          <ac:spMkLst>
            <pc:docMk/>
            <pc:sldMk cId="1036143227" sldId="433"/>
            <ac:spMk id="4" creationId="{00000000-0000-0000-0000-000000000000}"/>
          </ac:spMkLst>
        </pc:spChg>
        <pc:spChg chg="add del mod">
          <ac:chgData name="Gregory Taylor" userId="7012dc51-19f9-4271-8ea2-3553eb24a21d" providerId="ADAL" clId="{42D200E7-F344-4652-AAF8-855FA58B5FBB}" dt="2024-02-27T01:13:19.037" v="2520" actId="478"/>
          <ac:spMkLst>
            <pc:docMk/>
            <pc:sldMk cId="1036143227" sldId="433"/>
            <ac:spMk id="6" creationId="{445FA62C-FF12-14D7-5085-4921E1C9C64B}"/>
          </ac:spMkLst>
        </pc:spChg>
        <pc:spChg chg="del">
          <ac:chgData name="Gregory Taylor" userId="7012dc51-19f9-4271-8ea2-3553eb24a21d" providerId="ADAL" clId="{42D200E7-F344-4652-AAF8-855FA58B5FBB}" dt="2024-02-27T01:13:24.251" v="2522" actId="478"/>
          <ac:spMkLst>
            <pc:docMk/>
            <pc:sldMk cId="1036143227" sldId="433"/>
            <ac:spMk id="8" creationId="{964747E3-2CF1-4D92-AA54-8420B3B0F210}"/>
          </ac:spMkLst>
        </pc:spChg>
        <pc:spChg chg="add mod">
          <ac:chgData name="Gregory Taylor" userId="7012dc51-19f9-4271-8ea2-3553eb24a21d" providerId="ADAL" clId="{42D200E7-F344-4652-AAF8-855FA58B5FBB}" dt="2024-02-27T01:13:20.039" v="2521"/>
          <ac:spMkLst>
            <pc:docMk/>
            <pc:sldMk cId="1036143227" sldId="433"/>
            <ac:spMk id="13" creationId="{2125C361-0E84-8BC9-2B77-CAE7EA56CF02}"/>
          </ac:spMkLst>
        </pc:spChg>
        <pc:spChg chg="del">
          <ac:chgData name="Gregory Taylor" userId="7012dc51-19f9-4271-8ea2-3553eb24a21d" providerId="ADAL" clId="{42D200E7-F344-4652-AAF8-855FA58B5FBB}" dt="2024-02-26T23:02:04.531" v="2276" actId="478"/>
          <ac:spMkLst>
            <pc:docMk/>
            <pc:sldMk cId="1036143227" sldId="433"/>
            <ac:spMk id="17" creationId="{696F0954-DF2C-4DD8-9BA9-8AB800499A5A}"/>
          </ac:spMkLst>
        </pc:spChg>
        <pc:spChg chg="del">
          <ac:chgData name="Gregory Taylor" userId="7012dc51-19f9-4271-8ea2-3553eb24a21d" providerId="ADAL" clId="{42D200E7-F344-4652-AAF8-855FA58B5FBB}" dt="2024-02-26T23:02:04.531" v="2276" actId="478"/>
          <ac:spMkLst>
            <pc:docMk/>
            <pc:sldMk cId="1036143227" sldId="433"/>
            <ac:spMk id="18" creationId="{513B803E-C18F-4A13-804C-70B65D9B5CCE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3:37.752" v="2526"/>
        <pc:sldMkLst>
          <pc:docMk/>
          <pc:sldMk cId="383981067" sldId="440"/>
        </pc:sldMkLst>
        <pc:spChg chg="del">
          <ac:chgData name="Gregory Taylor" userId="7012dc51-19f9-4271-8ea2-3553eb24a21d" providerId="ADAL" clId="{42D200E7-F344-4652-AAF8-855FA58B5FBB}" dt="2024-02-26T23:02:34.022" v="2284" actId="478"/>
          <ac:spMkLst>
            <pc:docMk/>
            <pc:sldMk cId="383981067" sldId="440"/>
            <ac:spMk id="2" creationId="{756EC1F3-B76D-9FB8-9DF0-7DCD2671BDEC}"/>
          </ac:spMkLst>
        </pc:spChg>
        <pc:spChg chg="del">
          <ac:chgData name="Gregory Taylor" userId="7012dc51-19f9-4271-8ea2-3553eb24a21d" providerId="ADAL" clId="{42D200E7-F344-4652-AAF8-855FA58B5FBB}" dt="2024-02-26T23:02:34.022" v="2284" actId="478"/>
          <ac:spMkLst>
            <pc:docMk/>
            <pc:sldMk cId="383981067" sldId="440"/>
            <ac:spMk id="4" creationId="{515C879E-BD6D-ED4B-B6BB-97460694F928}"/>
          </ac:spMkLst>
        </pc:spChg>
        <pc:spChg chg="add mod">
          <ac:chgData name="Gregory Taylor" userId="7012dc51-19f9-4271-8ea2-3553eb24a21d" providerId="ADAL" clId="{42D200E7-F344-4652-AAF8-855FA58B5FBB}" dt="2024-02-26T23:02:34.581" v="2285"/>
          <ac:spMkLst>
            <pc:docMk/>
            <pc:sldMk cId="383981067" sldId="440"/>
            <ac:spMk id="5" creationId="{F6DC4F7B-C48B-D0D6-A16F-85F1F59D7BCA}"/>
          </ac:spMkLst>
        </pc:spChg>
        <pc:spChg chg="add mod">
          <ac:chgData name="Gregory Taylor" userId="7012dc51-19f9-4271-8ea2-3553eb24a21d" providerId="ADAL" clId="{42D200E7-F344-4652-AAF8-855FA58B5FBB}" dt="2024-02-26T23:02:34.581" v="2285"/>
          <ac:spMkLst>
            <pc:docMk/>
            <pc:sldMk cId="383981067" sldId="440"/>
            <ac:spMk id="6" creationId="{0608F607-648A-DFCE-36FB-353519502BCE}"/>
          </ac:spMkLst>
        </pc:spChg>
        <pc:spChg chg="del">
          <ac:chgData name="Gregory Taylor" userId="7012dc51-19f9-4271-8ea2-3553eb24a21d" providerId="ADAL" clId="{42D200E7-F344-4652-AAF8-855FA58B5FBB}" dt="2024-02-26T23:02:34.022" v="2284" actId="478"/>
          <ac:spMkLst>
            <pc:docMk/>
            <pc:sldMk cId="383981067" sldId="440"/>
            <ac:spMk id="15" creationId="{41FA9F3F-A583-2B4C-79A7-DFF5E0E2CB8D}"/>
          </ac:spMkLst>
        </pc:spChg>
        <pc:spChg chg="add del mod">
          <ac:chgData name="Gregory Taylor" userId="7012dc51-19f9-4271-8ea2-3553eb24a21d" providerId="ADAL" clId="{42D200E7-F344-4652-AAF8-855FA58B5FBB}" dt="2024-02-27T01:13:36.933" v="2525" actId="478"/>
          <ac:spMkLst>
            <pc:docMk/>
            <pc:sldMk cId="383981067" sldId="440"/>
            <ac:spMk id="16" creationId="{A88D85D4-A004-6AE5-4BE9-CFBB41400386}"/>
          </ac:spMkLst>
        </pc:spChg>
        <pc:spChg chg="add mod">
          <ac:chgData name="Gregory Taylor" userId="7012dc51-19f9-4271-8ea2-3553eb24a21d" providerId="ADAL" clId="{42D200E7-F344-4652-AAF8-855FA58B5FBB}" dt="2024-02-27T01:13:37.752" v="2526"/>
          <ac:spMkLst>
            <pc:docMk/>
            <pc:sldMk cId="383981067" sldId="440"/>
            <ac:spMk id="17" creationId="{CD9E266E-CEA9-4AB6-7E7D-963790B76FE2}"/>
          </ac:spMkLst>
        </pc:spChg>
      </pc:sldChg>
      <pc:sldChg chg="addSp delSp modSp mod">
        <pc:chgData name="Gregory Taylor" userId="7012dc51-19f9-4271-8ea2-3553eb24a21d" providerId="ADAL" clId="{42D200E7-F344-4652-AAF8-855FA58B5FBB}" dt="2024-02-27T02:12:26.847" v="2719" actId="20577"/>
        <pc:sldMkLst>
          <pc:docMk/>
          <pc:sldMk cId="1047742747" sldId="441"/>
        </pc:sldMkLst>
        <pc:spChg chg="del">
          <ac:chgData name="Gregory Taylor" userId="7012dc51-19f9-4271-8ea2-3553eb24a21d" providerId="ADAL" clId="{42D200E7-F344-4652-AAF8-855FA58B5FBB}" dt="2024-02-26T22:58:57.379" v="2264" actId="478"/>
          <ac:spMkLst>
            <pc:docMk/>
            <pc:sldMk cId="1047742747" sldId="441"/>
            <ac:spMk id="2" creationId="{1D925A18-BB98-4A60-A3C9-7C4AF8958DCE}"/>
          </ac:spMkLst>
        </pc:spChg>
        <pc:spChg chg="add mod">
          <ac:chgData name="Gregory Taylor" userId="7012dc51-19f9-4271-8ea2-3553eb24a21d" providerId="ADAL" clId="{42D200E7-F344-4652-AAF8-855FA58B5FBB}" dt="2024-02-26T22:58:58.368" v="2265"/>
          <ac:spMkLst>
            <pc:docMk/>
            <pc:sldMk cId="1047742747" sldId="441"/>
            <ac:spMk id="3" creationId="{684F1743-21F6-513A-15AD-7A7B18DB1186}"/>
          </ac:spMkLst>
        </pc:spChg>
        <pc:spChg chg="del">
          <ac:chgData name="Gregory Taylor" userId="7012dc51-19f9-4271-8ea2-3553eb24a21d" providerId="ADAL" clId="{42D200E7-F344-4652-AAF8-855FA58B5FBB}" dt="2024-02-26T22:58:57.379" v="2264" actId="478"/>
          <ac:spMkLst>
            <pc:docMk/>
            <pc:sldMk cId="1047742747" sldId="441"/>
            <ac:spMk id="4" creationId="{8A9919C4-D837-430B-B376-9916C72A4C2F}"/>
          </ac:spMkLst>
        </pc:spChg>
        <pc:spChg chg="del">
          <ac:chgData name="Gregory Taylor" userId="7012dc51-19f9-4271-8ea2-3553eb24a21d" providerId="ADAL" clId="{42D200E7-F344-4652-AAF8-855FA58B5FBB}" dt="2024-02-26T22:58:57.379" v="2264" actId="478"/>
          <ac:spMkLst>
            <pc:docMk/>
            <pc:sldMk cId="1047742747" sldId="441"/>
            <ac:spMk id="5" creationId="{2F44FFCF-5E68-4D69-AFD3-E1551310A02B}"/>
          </ac:spMkLst>
        </pc:spChg>
        <pc:spChg chg="del">
          <ac:chgData name="Gregory Taylor" userId="7012dc51-19f9-4271-8ea2-3553eb24a21d" providerId="ADAL" clId="{42D200E7-F344-4652-AAF8-855FA58B5FBB}" dt="2024-02-26T22:58:57.379" v="2264" actId="478"/>
          <ac:spMkLst>
            <pc:docMk/>
            <pc:sldMk cId="1047742747" sldId="441"/>
            <ac:spMk id="6" creationId="{F67D1472-3EB1-4C48-BC12-5F0F8F6A889F}"/>
          </ac:spMkLst>
        </pc:spChg>
        <pc:spChg chg="mod">
          <ac:chgData name="Gregory Taylor" userId="7012dc51-19f9-4271-8ea2-3553eb24a21d" providerId="ADAL" clId="{42D200E7-F344-4652-AAF8-855FA58B5FBB}" dt="2024-02-27T02:12:26.847" v="2719" actId="20577"/>
          <ac:spMkLst>
            <pc:docMk/>
            <pc:sldMk cId="1047742747" sldId="441"/>
            <ac:spMk id="9" creationId="{6AC00ED4-8673-44D7-AEE4-5811778639E3}"/>
          </ac:spMkLst>
        </pc:spChg>
        <pc:spChg chg="add mod">
          <ac:chgData name="Gregory Taylor" userId="7012dc51-19f9-4271-8ea2-3553eb24a21d" providerId="ADAL" clId="{42D200E7-F344-4652-AAF8-855FA58B5FBB}" dt="2024-02-26T22:58:58.368" v="2265"/>
          <ac:spMkLst>
            <pc:docMk/>
            <pc:sldMk cId="1047742747" sldId="441"/>
            <ac:spMk id="10" creationId="{F91FBF26-C6AF-74A2-5B9B-795813D33D1C}"/>
          </ac:spMkLst>
        </pc:spChg>
        <pc:spChg chg="add mod">
          <ac:chgData name="Gregory Taylor" userId="7012dc51-19f9-4271-8ea2-3553eb24a21d" providerId="ADAL" clId="{42D200E7-F344-4652-AAF8-855FA58B5FBB}" dt="2024-02-27T01:10:28.738" v="2497" actId="20577"/>
          <ac:spMkLst>
            <pc:docMk/>
            <pc:sldMk cId="1047742747" sldId="441"/>
            <ac:spMk id="14" creationId="{DDF8296D-738E-F1C2-A679-D18D4FA80D0F}"/>
          </ac:spMkLst>
        </pc:spChg>
      </pc:sldChg>
      <pc:sldChg chg="add del ord">
        <pc:chgData name="Gregory Taylor" userId="7012dc51-19f9-4271-8ea2-3553eb24a21d" providerId="ADAL" clId="{42D200E7-F344-4652-AAF8-855FA58B5FBB}" dt="2024-02-26T20:36:46.458" v="49" actId="47"/>
        <pc:sldMkLst>
          <pc:docMk/>
          <pc:sldMk cId="839265227" sldId="446"/>
        </pc:sldMkLst>
      </pc:sldChg>
      <pc:sldChg chg="addSp delSp modSp mod">
        <pc:chgData name="Gregory Taylor" userId="7012dc51-19f9-4271-8ea2-3553eb24a21d" providerId="ADAL" clId="{42D200E7-F344-4652-AAF8-855FA58B5FBB}" dt="2024-02-27T01:13:04.592" v="2517" actId="20577"/>
        <pc:sldMkLst>
          <pc:docMk/>
          <pc:sldMk cId="3358745282" sldId="447"/>
        </pc:sldMkLst>
        <pc:spChg chg="del">
          <ac:chgData name="Gregory Taylor" userId="7012dc51-19f9-4271-8ea2-3553eb24a21d" providerId="ADAL" clId="{42D200E7-F344-4652-AAF8-855FA58B5FBB}" dt="2024-02-26T23:01:52.883" v="2274" actId="478"/>
          <ac:spMkLst>
            <pc:docMk/>
            <pc:sldMk cId="3358745282" sldId="447"/>
            <ac:spMk id="4" creationId="{00000000-0000-0000-0000-000000000000}"/>
          </ac:spMkLst>
        </pc:spChg>
        <pc:spChg chg="del">
          <ac:chgData name="Gregory Taylor" userId="7012dc51-19f9-4271-8ea2-3553eb24a21d" providerId="ADAL" clId="{42D200E7-F344-4652-AAF8-855FA58B5FBB}" dt="2024-02-26T23:01:52.883" v="2274" actId="478"/>
          <ac:spMkLst>
            <pc:docMk/>
            <pc:sldMk cId="3358745282" sldId="447"/>
            <ac:spMk id="5" creationId="{4450DED9-5A9E-4B90-8833-6AF71A5E9327}"/>
          </ac:spMkLst>
        </pc:spChg>
        <pc:spChg chg="add mod">
          <ac:chgData name="Gregory Taylor" userId="7012dc51-19f9-4271-8ea2-3553eb24a21d" providerId="ADAL" clId="{42D200E7-F344-4652-AAF8-855FA58B5FBB}" dt="2024-02-26T23:01:53.820" v="2275"/>
          <ac:spMkLst>
            <pc:docMk/>
            <pc:sldMk cId="3358745282" sldId="447"/>
            <ac:spMk id="6" creationId="{9611138F-1D71-4FC5-9166-2B8F9EA6A875}"/>
          </ac:spMkLst>
        </pc:spChg>
        <pc:spChg chg="add mod">
          <ac:chgData name="Gregory Taylor" userId="7012dc51-19f9-4271-8ea2-3553eb24a21d" providerId="ADAL" clId="{42D200E7-F344-4652-AAF8-855FA58B5FBB}" dt="2024-02-26T23:01:53.820" v="2275"/>
          <ac:spMkLst>
            <pc:docMk/>
            <pc:sldMk cId="3358745282" sldId="447"/>
            <ac:spMk id="7" creationId="{B9110B67-3E54-3337-39E2-71A16594D495}"/>
          </ac:spMkLst>
        </pc:spChg>
        <pc:spChg chg="del">
          <ac:chgData name="Gregory Taylor" userId="7012dc51-19f9-4271-8ea2-3553eb24a21d" providerId="ADAL" clId="{42D200E7-F344-4652-AAF8-855FA58B5FBB}" dt="2024-02-26T23:01:52.883" v="2274" actId="478"/>
          <ac:spMkLst>
            <pc:docMk/>
            <pc:sldMk cId="3358745282" sldId="447"/>
            <ac:spMk id="8" creationId="{1637A5B3-A12C-4DC1-90CE-4E5898DD34A6}"/>
          </ac:spMkLst>
        </pc:spChg>
        <pc:spChg chg="del">
          <ac:chgData name="Gregory Taylor" userId="7012dc51-19f9-4271-8ea2-3553eb24a21d" providerId="ADAL" clId="{42D200E7-F344-4652-AAF8-855FA58B5FBB}" dt="2024-02-26T23:01:52.883" v="2274" actId="478"/>
          <ac:spMkLst>
            <pc:docMk/>
            <pc:sldMk cId="3358745282" sldId="447"/>
            <ac:spMk id="9" creationId="{4539D6DB-E70E-451E-95F8-22148D8A1731}"/>
          </ac:spMkLst>
        </pc:spChg>
        <pc:spChg chg="mod">
          <ac:chgData name="Gregory Taylor" userId="7012dc51-19f9-4271-8ea2-3553eb24a21d" providerId="ADAL" clId="{42D200E7-F344-4652-AAF8-855FA58B5FBB}" dt="2024-02-27T01:06:57.807" v="2475" actId="20577"/>
          <ac:spMkLst>
            <pc:docMk/>
            <pc:sldMk cId="3358745282" sldId="447"/>
            <ac:spMk id="15" creationId="{4301424F-F3F1-4323-B647-74E14AF985CF}"/>
          </ac:spMkLst>
        </pc:spChg>
        <pc:spChg chg="add mod">
          <ac:chgData name="Gregory Taylor" userId="7012dc51-19f9-4271-8ea2-3553eb24a21d" providerId="ADAL" clId="{42D200E7-F344-4652-AAF8-855FA58B5FBB}" dt="2024-02-27T01:13:04.592" v="2517" actId="20577"/>
          <ac:spMkLst>
            <pc:docMk/>
            <pc:sldMk cId="3358745282" sldId="447"/>
            <ac:spMk id="23" creationId="{818B6FA3-9B79-7D24-D54B-B5B2D4BCF1D9}"/>
          </ac:spMkLst>
        </pc:spChg>
      </pc:sldChg>
      <pc:sldChg chg="del">
        <pc:chgData name="Gregory Taylor" userId="7012dc51-19f9-4271-8ea2-3553eb24a21d" providerId="ADAL" clId="{42D200E7-F344-4652-AAF8-855FA58B5FBB}" dt="2024-02-26T20:28:35.837" v="9" actId="47"/>
        <pc:sldMkLst>
          <pc:docMk/>
          <pc:sldMk cId="3056393286" sldId="464"/>
        </pc:sldMkLst>
      </pc:sldChg>
      <pc:sldChg chg="del">
        <pc:chgData name="Gregory Taylor" userId="7012dc51-19f9-4271-8ea2-3553eb24a21d" providerId="ADAL" clId="{42D200E7-F344-4652-AAF8-855FA58B5FBB}" dt="2024-02-26T20:28:31.497" v="8" actId="47"/>
        <pc:sldMkLst>
          <pc:docMk/>
          <pc:sldMk cId="3611924455" sldId="465"/>
        </pc:sldMkLst>
      </pc:sldChg>
      <pc:sldChg chg="addSp delSp modSp mod">
        <pc:chgData name="Gregory Taylor" userId="7012dc51-19f9-4271-8ea2-3553eb24a21d" providerId="ADAL" clId="{42D200E7-F344-4652-AAF8-855FA58B5FBB}" dt="2024-02-27T01:13:50.046" v="2530"/>
        <pc:sldMkLst>
          <pc:docMk/>
          <pc:sldMk cId="4041376353" sldId="469"/>
        </pc:sldMkLst>
        <pc:spChg chg="add mod">
          <ac:chgData name="Gregory Taylor" userId="7012dc51-19f9-4271-8ea2-3553eb24a21d" providerId="ADAL" clId="{42D200E7-F344-4652-AAF8-855FA58B5FBB}" dt="2024-02-26T23:02:56.145" v="2291"/>
          <ac:spMkLst>
            <pc:docMk/>
            <pc:sldMk cId="4041376353" sldId="469"/>
            <ac:spMk id="3" creationId="{2F885FCD-B82C-AFAE-0E73-5F7E1D6EDB35}"/>
          </ac:spMkLst>
        </pc:spChg>
        <pc:spChg chg="del">
          <ac:chgData name="Gregory Taylor" userId="7012dc51-19f9-4271-8ea2-3553eb24a21d" providerId="ADAL" clId="{42D200E7-F344-4652-AAF8-855FA58B5FBB}" dt="2024-02-26T23:02:55.683" v="2290" actId="478"/>
          <ac:spMkLst>
            <pc:docMk/>
            <pc:sldMk cId="4041376353" sldId="469"/>
            <ac:spMk id="4" creationId="{00000000-0000-0000-0000-000000000000}"/>
          </ac:spMkLst>
        </pc:spChg>
        <pc:spChg chg="add mod">
          <ac:chgData name="Gregory Taylor" userId="7012dc51-19f9-4271-8ea2-3553eb24a21d" providerId="ADAL" clId="{42D200E7-F344-4652-AAF8-855FA58B5FBB}" dt="2024-02-26T23:02:56.145" v="2291"/>
          <ac:spMkLst>
            <pc:docMk/>
            <pc:sldMk cId="4041376353" sldId="469"/>
            <ac:spMk id="5" creationId="{D61F3145-46D8-12BB-328D-50BBE7E6295B}"/>
          </ac:spMkLst>
        </pc:spChg>
        <pc:spChg chg="add del mod">
          <ac:chgData name="Gregory Taylor" userId="7012dc51-19f9-4271-8ea2-3553eb24a21d" providerId="ADAL" clId="{42D200E7-F344-4652-AAF8-855FA58B5FBB}" dt="2024-02-27T01:13:49.526" v="2529" actId="478"/>
          <ac:spMkLst>
            <pc:docMk/>
            <pc:sldMk cId="4041376353" sldId="469"/>
            <ac:spMk id="6" creationId="{334C807E-E96D-FF05-D2DA-68B9F2998701}"/>
          </ac:spMkLst>
        </pc:spChg>
        <pc:spChg chg="add mod">
          <ac:chgData name="Gregory Taylor" userId="7012dc51-19f9-4271-8ea2-3553eb24a21d" providerId="ADAL" clId="{42D200E7-F344-4652-AAF8-855FA58B5FBB}" dt="2024-02-27T01:13:50.046" v="2530"/>
          <ac:spMkLst>
            <pc:docMk/>
            <pc:sldMk cId="4041376353" sldId="469"/>
            <ac:spMk id="7" creationId="{88DB1584-EB7B-8451-3E0F-655244044CC5}"/>
          </ac:spMkLst>
        </pc:spChg>
        <pc:spChg chg="del">
          <ac:chgData name="Gregory Taylor" userId="7012dc51-19f9-4271-8ea2-3553eb24a21d" providerId="ADAL" clId="{42D200E7-F344-4652-AAF8-855FA58B5FBB}" dt="2024-02-26T23:02:50.835" v="2289" actId="478"/>
          <ac:spMkLst>
            <pc:docMk/>
            <pc:sldMk cId="4041376353" sldId="469"/>
            <ac:spMk id="8" creationId="{964747E3-2CF1-4D92-AA54-8420B3B0F210}"/>
          </ac:spMkLst>
        </pc:spChg>
        <pc:spChg chg="del">
          <ac:chgData name="Gregory Taylor" userId="7012dc51-19f9-4271-8ea2-3553eb24a21d" providerId="ADAL" clId="{42D200E7-F344-4652-AAF8-855FA58B5FBB}" dt="2024-02-26T23:02:55.683" v="2290" actId="478"/>
          <ac:spMkLst>
            <pc:docMk/>
            <pc:sldMk cId="4041376353" sldId="469"/>
            <ac:spMk id="17" creationId="{696F0954-DF2C-4DD8-9BA9-8AB800499A5A}"/>
          </ac:spMkLst>
        </pc:spChg>
        <pc:spChg chg="del">
          <ac:chgData name="Gregory Taylor" userId="7012dc51-19f9-4271-8ea2-3553eb24a21d" providerId="ADAL" clId="{42D200E7-F344-4652-AAF8-855FA58B5FBB}" dt="2024-02-26T23:02:55.683" v="2290" actId="478"/>
          <ac:spMkLst>
            <pc:docMk/>
            <pc:sldMk cId="4041376353" sldId="469"/>
            <ac:spMk id="18" creationId="{513B803E-C18F-4A13-804C-70B65D9B5CCE}"/>
          </ac:spMkLst>
        </pc:spChg>
      </pc:sldChg>
      <pc:sldChg chg="del">
        <pc:chgData name="Gregory Taylor" userId="7012dc51-19f9-4271-8ea2-3553eb24a21d" providerId="ADAL" clId="{42D200E7-F344-4652-AAF8-855FA58B5FBB}" dt="2024-02-26T20:42:03.396" v="97" actId="47"/>
        <pc:sldMkLst>
          <pc:docMk/>
          <pc:sldMk cId="3492534672" sldId="473"/>
        </pc:sldMkLst>
      </pc:sldChg>
      <pc:sldChg chg="del">
        <pc:chgData name="Gregory Taylor" userId="7012dc51-19f9-4271-8ea2-3553eb24a21d" providerId="ADAL" clId="{42D200E7-F344-4652-AAF8-855FA58B5FBB}" dt="2024-02-26T20:27:34.691" v="5" actId="47"/>
        <pc:sldMkLst>
          <pc:docMk/>
          <pc:sldMk cId="1220059705" sldId="475"/>
        </pc:sldMkLst>
      </pc:sldChg>
      <pc:sldChg chg="del">
        <pc:chgData name="Gregory Taylor" userId="7012dc51-19f9-4271-8ea2-3553eb24a21d" providerId="ADAL" clId="{42D200E7-F344-4652-AAF8-855FA58B5FBB}" dt="2024-02-26T20:27:34.691" v="5" actId="47"/>
        <pc:sldMkLst>
          <pc:docMk/>
          <pc:sldMk cId="2597285635" sldId="476"/>
        </pc:sldMkLst>
      </pc:sldChg>
      <pc:sldChg chg="del">
        <pc:chgData name="Gregory Taylor" userId="7012dc51-19f9-4271-8ea2-3553eb24a21d" providerId="ADAL" clId="{42D200E7-F344-4652-AAF8-855FA58B5FBB}" dt="2024-02-26T22:20:40.506" v="1306" actId="2696"/>
        <pc:sldMkLst>
          <pc:docMk/>
          <pc:sldMk cId="1405787445" sldId="480"/>
        </pc:sldMkLst>
      </pc:sldChg>
      <pc:sldChg chg="add del">
        <pc:chgData name="Gregory Taylor" userId="7012dc51-19f9-4271-8ea2-3553eb24a21d" providerId="ADAL" clId="{42D200E7-F344-4652-AAF8-855FA58B5FBB}" dt="2024-02-26T20:31:44.590" v="20" actId="47"/>
        <pc:sldMkLst>
          <pc:docMk/>
          <pc:sldMk cId="306769334" sldId="482"/>
        </pc:sldMkLst>
      </pc:sldChg>
      <pc:sldChg chg="addSp delSp modSp add del mod ord">
        <pc:chgData name="Gregory Taylor" userId="7012dc51-19f9-4271-8ea2-3553eb24a21d" providerId="ADAL" clId="{42D200E7-F344-4652-AAF8-855FA58B5FBB}" dt="2024-02-27T18:34:47.638" v="2723" actId="1076"/>
        <pc:sldMkLst>
          <pc:docMk/>
          <pc:sldMk cId="342107742" sldId="484"/>
        </pc:sldMkLst>
        <pc:spChg chg="del">
          <ac:chgData name="Gregory Taylor" userId="7012dc51-19f9-4271-8ea2-3553eb24a21d" providerId="ADAL" clId="{42D200E7-F344-4652-AAF8-855FA58B5FBB}" dt="2024-02-26T23:06:44.822" v="2332" actId="478"/>
          <ac:spMkLst>
            <pc:docMk/>
            <pc:sldMk cId="342107742" sldId="484"/>
            <ac:spMk id="2" creationId="{E1ECC65A-54AA-BB94-C318-4919DF995D4D}"/>
          </ac:spMkLst>
        </pc:spChg>
        <pc:spChg chg="del">
          <ac:chgData name="Gregory Taylor" userId="7012dc51-19f9-4271-8ea2-3553eb24a21d" providerId="ADAL" clId="{42D200E7-F344-4652-AAF8-855FA58B5FBB}" dt="2024-02-26T23:06:44.822" v="2332" actId="478"/>
          <ac:spMkLst>
            <pc:docMk/>
            <pc:sldMk cId="342107742" sldId="484"/>
            <ac:spMk id="3" creationId="{962F6F78-D974-0AC9-35C2-A80D519A1BED}"/>
          </ac:spMkLst>
        </pc:spChg>
        <pc:spChg chg="del">
          <ac:chgData name="Gregory Taylor" userId="7012dc51-19f9-4271-8ea2-3553eb24a21d" providerId="ADAL" clId="{42D200E7-F344-4652-AAF8-855FA58B5FBB}" dt="2024-02-26T23:06:44.822" v="2332" actId="478"/>
          <ac:spMkLst>
            <pc:docMk/>
            <pc:sldMk cId="342107742" sldId="484"/>
            <ac:spMk id="4" creationId="{F7AF481D-7C58-9EBF-2E99-FD5941063BBF}"/>
          </ac:spMkLst>
        </pc:spChg>
        <pc:spChg chg="add mod">
          <ac:chgData name="Gregory Taylor" userId="7012dc51-19f9-4271-8ea2-3553eb24a21d" providerId="ADAL" clId="{42D200E7-F344-4652-AAF8-855FA58B5FBB}" dt="2024-02-26T23:06:45.167" v="2333"/>
          <ac:spMkLst>
            <pc:docMk/>
            <pc:sldMk cId="342107742" sldId="484"/>
            <ac:spMk id="6" creationId="{A85EC9A2-2BA2-79BD-3F82-3F30D7681758}"/>
          </ac:spMkLst>
        </pc:spChg>
        <pc:spChg chg="add mod">
          <ac:chgData name="Gregory Taylor" userId="7012dc51-19f9-4271-8ea2-3553eb24a21d" providerId="ADAL" clId="{42D200E7-F344-4652-AAF8-855FA58B5FBB}" dt="2024-02-26T23:06:45.167" v="2333"/>
          <ac:spMkLst>
            <pc:docMk/>
            <pc:sldMk cId="342107742" sldId="484"/>
            <ac:spMk id="7" creationId="{A4154F6F-163E-6175-5BA0-7F46A2D44BA5}"/>
          </ac:spMkLst>
        </pc:spChg>
        <pc:spChg chg="add del mod">
          <ac:chgData name="Gregory Taylor" userId="7012dc51-19f9-4271-8ea2-3553eb24a21d" providerId="ADAL" clId="{42D200E7-F344-4652-AAF8-855FA58B5FBB}" dt="2024-02-27T01:16:11.931" v="2579" actId="478"/>
          <ac:spMkLst>
            <pc:docMk/>
            <pc:sldMk cId="342107742" sldId="484"/>
            <ac:spMk id="9" creationId="{845FEE04-A5BD-52DD-A41A-59E6F3EE9E4E}"/>
          </ac:spMkLst>
        </pc:spChg>
        <pc:spChg chg="add mod">
          <ac:chgData name="Gregory Taylor" userId="7012dc51-19f9-4271-8ea2-3553eb24a21d" providerId="ADAL" clId="{42D200E7-F344-4652-AAF8-855FA58B5FBB}" dt="2024-02-27T01:16:12.513" v="2580"/>
          <ac:spMkLst>
            <pc:docMk/>
            <pc:sldMk cId="342107742" sldId="484"/>
            <ac:spMk id="10" creationId="{5C28C11F-85BE-33CB-5B5B-932CBA7CAB9D}"/>
          </ac:spMkLst>
        </pc:spChg>
        <pc:graphicFrameChg chg="add mod">
          <ac:chgData name="Gregory Taylor" userId="7012dc51-19f9-4271-8ea2-3553eb24a21d" providerId="ADAL" clId="{42D200E7-F344-4652-AAF8-855FA58B5FBB}" dt="2024-02-27T18:34:31.650" v="2721"/>
          <ac:graphicFrameMkLst>
            <pc:docMk/>
            <pc:sldMk cId="342107742" sldId="484"/>
            <ac:graphicFrameMk id="2" creationId="{27C88A24-6E4F-632C-FDA7-F0E8141CED5F}"/>
          </ac:graphicFrameMkLst>
        </pc:graphicFrameChg>
        <pc:graphicFrameChg chg="del modGraphic">
          <ac:chgData name="Gregory Taylor" userId="7012dc51-19f9-4271-8ea2-3553eb24a21d" providerId="ADAL" clId="{42D200E7-F344-4652-AAF8-855FA58B5FBB}" dt="2024-02-26T20:26:22.535" v="1" actId="478"/>
          <ac:graphicFrameMkLst>
            <pc:docMk/>
            <pc:sldMk cId="342107742" sldId="484"/>
            <ac:graphicFrameMk id="17" creationId="{6FD05472-1C62-76AB-6F72-71C9A429A96D}"/>
          </ac:graphicFrameMkLst>
        </pc:graphicFrameChg>
        <pc:picChg chg="add mod">
          <ac:chgData name="Gregory Taylor" userId="7012dc51-19f9-4271-8ea2-3553eb24a21d" providerId="ADAL" clId="{42D200E7-F344-4652-AAF8-855FA58B5FBB}" dt="2024-02-27T18:34:47.638" v="2723" actId="1076"/>
          <ac:picMkLst>
            <pc:docMk/>
            <pc:sldMk cId="342107742" sldId="484"/>
            <ac:picMk id="3" creationId="{A0165730-7F65-AB5A-451C-E5683EC71585}"/>
          </ac:picMkLst>
        </pc:picChg>
        <pc:picChg chg="add del mod">
          <ac:chgData name="Gregory Taylor" userId="7012dc51-19f9-4271-8ea2-3553eb24a21d" providerId="ADAL" clId="{42D200E7-F344-4652-AAF8-855FA58B5FBB}" dt="2024-02-27T18:34:29.139" v="2720" actId="478"/>
          <ac:picMkLst>
            <pc:docMk/>
            <pc:sldMk cId="342107742" sldId="484"/>
            <ac:picMk id="5" creationId="{F1FCE596-D3A8-5F1D-29DD-EA375116E79D}"/>
          </ac:picMkLst>
        </pc:picChg>
        <pc:picChg chg="del">
          <ac:chgData name="Gregory Taylor" userId="7012dc51-19f9-4271-8ea2-3553eb24a21d" providerId="ADAL" clId="{42D200E7-F344-4652-AAF8-855FA58B5FBB}" dt="2024-02-26T20:26:43.315" v="4" actId="478"/>
          <ac:picMkLst>
            <pc:docMk/>
            <pc:sldMk cId="342107742" sldId="484"/>
            <ac:picMk id="8" creationId="{BCBD658B-0871-D061-2CB7-F91449C68257}"/>
          </ac:picMkLst>
        </pc:picChg>
      </pc:sldChg>
      <pc:sldChg chg="add del">
        <pc:chgData name="Gregory Taylor" userId="7012dc51-19f9-4271-8ea2-3553eb24a21d" providerId="ADAL" clId="{42D200E7-F344-4652-AAF8-855FA58B5FBB}" dt="2024-02-26T20:31:44.590" v="20" actId="47"/>
        <pc:sldMkLst>
          <pc:docMk/>
          <pc:sldMk cId="3952906881" sldId="485"/>
        </pc:sldMkLst>
      </pc:sldChg>
      <pc:sldChg chg="add del">
        <pc:chgData name="Gregory Taylor" userId="7012dc51-19f9-4271-8ea2-3553eb24a21d" providerId="ADAL" clId="{42D200E7-F344-4652-AAF8-855FA58B5FBB}" dt="2024-02-26T20:31:44.590" v="20" actId="47"/>
        <pc:sldMkLst>
          <pc:docMk/>
          <pc:sldMk cId="366086078" sldId="486"/>
        </pc:sldMkLst>
      </pc:sldChg>
      <pc:sldChg chg="addSp delSp modSp mod">
        <pc:chgData name="Gregory Taylor" userId="7012dc51-19f9-4271-8ea2-3553eb24a21d" providerId="ADAL" clId="{42D200E7-F344-4652-AAF8-855FA58B5FBB}" dt="2024-02-27T02:12:06.957" v="2717" actId="20577"/>
        <pc:sldMkLst>
          <pc:docMk/>
          <pc:sldMk cId="444042304" sldId="492"/>
        </pc:sldMkLst>
        <pc:spChg chg="add mod">
          <ac:chgData name="Gregory Taylor" userId="7012dc51-19f9-4271-8ea2-3553eb24a21d" providerId="ADAL" clId="{42D200E7-F344-4652-AAF8-855FA58B5FBB}" dt="2024-02-27T02:12:06.957" v="2717" actId="20577"/>
          <ac:spMkLst>
            <pc:docMk/>
            <pc:sldMk cId="444042304" sldId="492"/>
            <ac:spMk id="2" creationId="{5616B748-2C89-0CED-A84F-2B8F72E0C02F}"/>
          </ac:spMkLst>
        </pc:spChg>
        <pc:spChg chg="del">
          <ac:chgData name="Gregory Taylor" userId="7012dc51-19f9-4271-8ea2-3553eb24a21d" providerId="ADAL" clId="{42D200E7-F344-4652-AAF8-855FA58B5FBB}" dt="2024-02-27T01:11:24.637" v="2502" actId="478"/>
          <ac:spMkLst>
            <pc:docMk/>
            <pc:sldMk cId="444042304" sldId="492"/>
            <ac:spMk id="3" creationId="{9DBFB415-6C7C-48ED-B457-3CE3F78D5484}"/>
          </ac:spMkLst>
        </pc:spChg>
        <pc:spChg chg="del">
          <ac:chgData name="Gregory Taylor" userId="7012dc51-19f9-4271-8ea2-3553eb24a21d" providerId="ADAL" clId="{42D200E7-F344-4652-AAF8-855FA58B5FBB}" dt="2024-02-27T01:11:24.637" v="2502" actId="478"/>
          <ac:spMkLst>
            <pc:docMk/>
            <pc:sldMk cId="444042304" sldId="492"/>
            <ac:spMk id="4" creationId="{0770404F-9C47-4377-8922-1E058EEFAF31}"/>
          </ac:spMkLst>
        </pc:spChg>
        <pc:spChg chg="del">
          <ac:chgData name="Gregory Taylor" userId="7012dc51-19f9-4271-8ea2-3553eb24a21d" providerId="ADAL" clId="{42D200E7-F344-4652-AAF8-855FA58B5FBB}" dt="2024-02-27T01:11:24.637" v="2502" actId="478"/>
          <ac:spMkLst>
            <pc:docMk/>
            <pc:sldMk cId="444042304" sldId="492"/>
            <ac:spMk id="5" creationId="{7147AF44-11A8-4BEF-A4B9-4A34B7240D4C}"/>
          </ac:spMkLst>
        </pc:spChg>
        <pc:spChg chg="add del mod">
          <ac:chgData name="Gregory Taylor" userId="7012dc51-19f9-4271-8ea2-3553eb24a21d" providerId="ADAL" clId="{42D200E7-F344-4652-AAF8-855FA58B5FBB}" dt="2024-02-27T01:11:05.247" v="2499" actId="478"/>
          <ac:spMkLst>
            <pc:docMk/>
            <pc:sldMk cId="444042304" sldId="492"/>
            <ac:spMk id="6" creationId="{381938C2-B376-C58A-A352-117B0057EC2F}"/>
          </ac:spMkLst>
        </pc:spChg>
        <pc:spChg chg="add del mod">
          <ac:chgData name="Gregory Taylor" userId="7012dc51-19f9-4271-8ea2-3553eb24a21d" providerId="ADAL" clId="{42D200E7-F344-4652-AAF8-855FA58B5FBB}" dt="2024-02-27T01:11:15.824" v="2501" actId="478"/>
          <ac:spMkLst>
            <pc:docMk/>
            <pc:sldMk cId="444042304" sldId="492"/>
            <ac:spMk id="8" creationId="{84DAA695-DECE-0902-89F8-D77BA5792D74}"/>
          </ac:spMkLst>
        </pc:spChg>
        <pc:spChg chg="add del mod">
          <ac:chgData name="Gregory Taylor" userId="7012dc51-19f9-4271-8ea2-3553eb24a21d" providerId="ADAL" clId="{42D200E7-F344-4652-AAF8-855FA58B5FBB}" dt="2024-02-27T01:11:10.165" v="2500" actId="478"/>
          <ac:spMkLst>
            <pc:docMk/>
            <pc:sldMk cId="444042304" sldId="492"/>
            <ac:spMk id="9" creationId="{AD6441E6-6E2F-6C29-F1FD-C2F4D4571665}"/>
          </ac:spMkLst>
        </pc:spChg>
        <pc:spChg chg="add mod">
          <ac:chgData name="Gregory Taylor" userId="7012dc51-19f9-4271-8ea2-3553eb24a21d" providerId="ADAL" clId="{42D200E7-F344-4652-AAF8-855FA58B5FBB}" dt="2024-02-27T01:11:26.773" v="2503"/>
          <ac:spMkLst>
            <pc:docMk/>
            <pc:sldMk cId="444042304" sldId="492"/>
            <ac:spMk id="10" creationId="{39A99B02-2794-5E80-13FD-E47340919476}"/>
          </ac:spMkLst>
        </pc:spChg>
        <pc:spChg chg="add mod">
          <ac:chgData name="Gregory Taylor" userId="7012dc51-19f9-4271-8ea2-3553eb24a21d" providerId="ADAL" clId="{42D200E7-F344-4652-AAF8-855FA58B5FBB}" dt="2024-02-27T01:11:26.773" v="2503"/>
          <ac:spMkLst>
            <pc:docMk/>
            <pc:sldMk cId="444042304" sldId="492"/>
            <ac:spMk id="11" creationId="{55A6E17F-34EF-B648-6D4C-20821F1C81EB}"/>
          </ac:spMkLst>
        </pc:spChg>
        <pc:spChg chg="add mod">
          <ac:chgData name="Gregory Taylor" userId="7012dc51-19f9-4271-8ea2-3553eb24a21d" providerId="ADAL" clId="{42D200E7-F344-4652-AAF8-855FA58B5FBB}" dt="2024-02-27T01:11:34.891" v="2504" actId="14100"/>
          <ac:spMkLst>
            <pc:docMk/>
            <pc:sldMk cId="444042304" sldId="492"/>
            <ac:spMk id="12" creationId="{2641195E-2C04-FEEB-D937-24FD5CD1C377}"/>
          </ac:spMkLst>
        </pc:spChg>
        <pc:picChg chg="mod">
          <ac:chgData name="Gregory Taylor" userId="7012dc51-19f9-4271-8ea2-3553eb24a21d" providerId="ADAL" clId="{42D200E7-F344-4652-AAF8-855FA58B5FBB}" dt="2024-02-27T01:25:48.939" v="2689" actId="14100"/>
          <ac:picMkLst>
            <pc:docMk/>
            <pc:sldMk cId="444042304" sldId="492"/>
            <ac:picMk id="7" creationId="{33E0AF7F-7969-41F2-9647-A7266FEBDA33}"/>
          </ac:picMkLst>
        </pc:picChg>
      </pc:sldChg>
      <pc:sldChg chg="addSp delSp modSp add del mod ord">
        <pc:chgData name="Gregory Taylor" userId="7012dc51-19f9-4271-8ea2-3553eb24a21d" providerId="ADAL" clId="{42D200E7-F344-4652-AAF8-855FA58B5FBB}" dt="2024-02-27T01:13:55.954" v="2532"/>
        <pc:sldMkLst>
          <pc:docMk/>
          <pc:sldMk cId="1272953163" sldId="493"/>
        </pc:sldMkLst>
        <pc:spChg chg="del">
          <ac:chgData name="Gregory Taylor" userId="7012dc51-19f9-4271-8ea2-3553eb24a21d" providerId="ADAL" clId="{42D200E7-F344-4652-AAF8-855FA58B5FBB}" dt="2024-02-26T23:03:02.732" v="2292" actId="478"/>
          <ac:spMkLst>
            <pc:docMk/>
            <pc:sldMk cId="1272953163" sldId="493"/>
            <ac:spMk id="3" creationId="{28047C74-59A2-5D58-B291-44BC26ED3DB0}"/>
          </ac:spMkLst>
        </pc:spChg>
        <pc:spChg chg="del">
          <ac:chgData name="Gregory Taylor" userId="7012dc51-19f9-4271-8ea2-3553eb24a21d" providerId="ADAL" clId="{42D200E7-F344-4652-AAF8-855FA58B5FBB}" dt="2024-02-26T23:03:02.732" v="2292" actId="478"/>
          <ac:spMkLst>
            <pc:docMk/>
            <pc:sldMk cId="1272953163" sldId="493"/>
            <ac:spMk id="4" creationId="{ED7E2B94-8999-36DD-C4B3-92D99167B5A8}"/>
          </ac:spMkLst>
        </pc:spChg>
        <pc:spChg chg="add mod">
          <ac:chgData name="Gregory Taylor" userId="7012dc51-19f9-4271-8ea2-3553eb24a21d" providerId="ADAL" clId="{42D200E7-F344-4652-AAF8-855FA58B5FBB}" dt="2024-02-26T23:03:03.156" v="2293"/>
          <ac:spMkLst>
            <pc:docMk/>
            <pc:sldMk cId="1272953163" sldId="493"/>
            <ac:spMk id="5" creationId="{D1C4654A-5D31-71BC-19E9-0AF9C39F3670}"/>
          </ac:spMkLst>
        </pc:spChg>
        <pc:spChg chg="del">
          <ac:chgData name="Gregory Taylor" userId="7012dc51-19f9-4271-8ea2-3553eb24a21d" providerId="ADAL" clId="{42D200E7-F344-4652-AAF8-855FA58B5FBB}" dt="2024-02-26T23:03:02.732" v="2292" actId="478"/>
          <ac:spMkLst>
            <pc:docMk/>
            <pc:sldMk cId="1272953163" sldId="493"/>
            <ac:spMk id="22" creationId="{A0F7881C-D351-5E2A-D0B2-120736C3F841}"/>
          </ac:spMkLst>
        </pc:spChg>
        <pc:spChg chg="add mod">
          <ac:chgData name="Gregory Taylor" userId="7012dc51-19f9-4271-8ea2-3553eb24a21d" providerId="ADAL" clId="{42D200E7-F344-4652-AAF8-855FA58B5FBB}" dt="2024-02-26T23:03:03.156" v="2293"/>
          <ac:spMkLst>
            <pc:docMk/>
            <pc:sldMk cId="1272953163" sldId="493"/>
            <ac:spMk id="24" creationId="{5E41E8F2-F41A-8201-04C4-898281477019}"/>
          </ac:spMkLst>
        </pc:spChg>
        <pc:spChg chg="add del mod">
          <ac:chgData name="Gregory Taylor" userId="7012dc51-19f9-4271-8ea2-3553eb24a21d" providerId="ADAL" clId="{42D200E7-F344-4652-AAF8-855FA58B5FBB}" dt="2024-02-27T01:13:55.405" v="2531" actId="478"/>
          <ac:spMkLst>
            <pc:docMk/>
            <pc:sldMk cId="1272953163" sldId="493"/>
            <ac:spMk id="26" creationId="{2189E05D-B55B-E595-F56A-68866500AA63}"/>
          </ac:spMkLst>
        </pc:spChg>
        <pc:spChg chg="add mod">
          <ac:chgData name="Gregory Taylor" userId="7012dc51-19f9-4271-8ea2-3553eb24a21d" providerId="ADAL" clId="{42D200E7-F344-4652-AAF8-855FA58B5FBB}" dt="2024-02-27T01:13:55.954" v="2532"/>
          <ac:spMkLst>
            <pc:docMk/>
            <pc:sldMk cId="1272953163" sldId="493"/>
            <ac:spMk id="27" creationId="{BB3F53E5-744D-A58E-9100-EEF1484ABBBB}"/>
          </ac:spMkLst>
        </pc:spChg>
      </pc:sldChg>
      <pc:sldChg chg="add del ord">
        <pc:chgData name="Gregory Taylor" userId="7012dc51-19f9-4271-8ea2-3553eb24a21d" providerId="ADAL" clId="{42D200E7-F344-4652-AAF8-855FA58B5FBB}" dt="2024-02-26T22:10:58.458" v="1301" actId="47"/>
        <pc:sldMkLst>
          <pc:docMk/>
          <pc:sldMk cId="2226938923" sldId="499"/>
        </pc:sldMkLst>
      </pc:sldChg>
      <pc:sldChg chg="add del ord">
        <pc:chgData name="Gregory Taylor" userId="7012dc51-19f9-4271-8ea2-3553eb24a21d" providerId="ADAL" clId="{42D200E7-F344-4652-AAF8-855FA58B5FBB}" dt="2024-02-26T20:43:05.331" v="105" actId="47"/>
        <pc:sldMkLst>
          <pc:docMk/>
          <pc:sldMk cId="2381398312" sldId="509"/>
        </pc:sldMkLst>
      </pc:sldChg>
      <pc:sldChg chg="addSp delSp modSp add del mod ord">
        <pc:chgData name="Gregory Taylor" userId="7012dc51-19f9-4271-8ea2-3553eb24a21d" providerId="ADAL" clId="{42D200E7-F344-4652-AAF8-855FA58B5FBB}" dt="2024-02-27T01:15:46.305" v="2572"/>
        <pc:sldMkLst>
          <pc:docMk/>
          <pc:sldMk cId="3999290669" sldId="512"/>
        </pc:sldMkLst>
        <pc:spChg chg="del">
          <ac:chgData name="Gregory Taylor" userId="7012dc51-19f9-4271-8ea2-3553eb24a21d" providerId="ADAL" clId="{42D200E7-F344-4652-AAF8-855FA58B5FBB}" dt="2024-02-26T23:06:23.254" v="2325" actId="478"/>
          <ac:spMkLst>
            <pc:docMk/>
            <pc:sldMk cId="3999290669" sldId="512"/>
            <ac:spMk id="3" creationId="{9DBFB415-6C7C-48ED-B457-3CE3F78D5484}"/>
          </ac:spMkLst>
        </pc:spChg>
        <pc:spChg chg="add mod">
          <ac:chgData name="Gregory Taylor" userId="7012dc51-19f9-4271-8ea2-3553eb24a21d" providerId="ADAL" clId="{42D200E7-F344-4652-AAF8-855FA58B5FBB}" dt="2024-02-26T23:06:24.044" v="2326"/>
          <ac:spMkLst>
            <pc:docMk/>
            <pc:sldMk cId="3999290669" sldId="512"/>
            <ac:spMk id="5" creationId="{123DBC6F-F539-CA93-8ED7-1DB5C57B6903}"/>
          </ac:spMkLst>
        </pc:spChg>
        <pc:spChg chg="del">
          <ac:chgData name="Gregory Taylor" userId="7012dc51-19f9-4271-8ea2-3553eb24a21d" providerId="ADAL" clId="{42D200E7-F344-4652-AAF8-855FA58B5FBB}" dt="2024-02-26T23:06:23.254" v="2325" actId="478"/>
          <ac:spMkLst>
            <pc:docMk/>
            <pc:sldMk cId="3999290669" sldId="512"/>
            <ac:spMk id="7" creationId="{1C1DD2F6-0598-4650-B372-BAE82462A995}"/>
          </ac:spMkLst>
        </pc:spChg>
        <pc:spChg chg="add mod">
          <ac:chgData name="Gregory Taylor" userId="7012dc51-19f9-4271-8ea2-3553eb24a21d" providerId="ADAL" clId="{42D200E7-F344-4652-AAF8-855FA58B5FBB}" dt="2024-02-26T23:06:24.044" v="2326"/>
          <ac:spMkLst>
            <pc:docMk/>
            <pc:sldMk cId="3999290669" sldId="512"/>
            <ac:spMk id="10" creationId="{3D80687C-1A76-0B3A-F04F-DDFF56A638A0}"/>
          </ac:spMkLst>
        </pc:spChg>
        <pc:spChg chg="del">
          <ac:chgData name="Gregory Taylor" userId="7012dc51-19f9-4271-8ea2-3553eb24a21d" providerId="ADAL" clId="{42D200E7-F344-4652-AAF8-855FA58B5FBB}" dt="2024-02-26T23:06:23.254" v="2325" actId="478"/>
          <ac:spMkLst>
            <pc:docMk/>
            <pc:sldMk cId="3999290669" sldId="512"/>
            <ac:spMk id="11" creationId="{F85EBF32-1330-478F-A838-450B3A13619A}"/>
          </ac:spMkLst>
        </pc:spChg>
        <pc:spChg chg="add del mod">
          <ac:chgData name="Gregory Taylor" userId="7012dc51-19f9-4271-8ea2-3553eb24a21d" providerId="ADAL" clId="{42D200E7-F344-4652-AAF8-855FA58B5FBB}" dt="2024-02-27T01:15:45.741" v="2571" actId="478"/>
          <ac:spMkLst>
            <pc:docMk/>
            <pc:sldMk cId="3999290669" sldId="512"/>
            <ac:spMk id="12" creationId="{B52F9B34-BFD0-4534-BE56-57274F128B9F}"/>
          </ac:spMkLst>
        </pc:spChg>
        <pc:spChg chg="add mod">
          <ac:chgData name="Gregory Taylor" userId="7012dc51-19f9-4271-8ea2-3553eb24a21d" providerId="ADAL" clId="{42D200E7-F344-4652-AAF8-855FA58B5FBB}" dt="2024-02-27T01:15:46.305" v="2572"/>
          <ac:spMkLst>
            <pc:docMk/>
            <pc:sldMk cId="3999290669" sldId="512"/>
            <ac:spMk id="13" creationId="{8CD68913-6BF6-251E-745C-5ACD3DF1C9C2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4:56.101" v="2552"/>
        <pc:sldMkLst>
          <pc:docMk/>
          <pc:sldMk cId="1185043499" sldId="528"/>
        </pc:sldMkLst>
        <pc:spChg chg="add mod">
          <ac:chgData name="Gregory Taylor" userId="7012dc51-19f9-4271-8ea2-3553eb24a21d" providerId="ADAL" clId="{42D200E7-F344-4652-AAF8-855FA58B5FBB}" dt="2024-02-26T23:05:23.830" v="2309"/>
          <ac:spMkLst>
            <pc:docMk/>
            <pc:sldMk cId="1185043499" sldId="528"/>
            <ac:spMk id="2" creationId="{C4800F4F-802D-5F82-CF24-00EA98686458}"/>
          </ac:spMkLst>
        </pc:spChg>
        <pc:spChg chg="del">
          <ac:chgData name="Gregory Taylor" userId="7012dc51-19f9-4271-8ea2-3553eb24a21d" providerId="ADAL" clId="{42D200E7-F344-4652-AAF8-855FA58B5FBB}" dt="2024-02-26T23:05:22.506" v="2308" actId="478"/>
          <ac:spMkLst>
            <pc:docMk/>
            <pc:sldMk cId="1185043499" sldId="528"/>
            <ac:spMk id="3" creationId="{9DBFB415-6C7C-48ED-B457-3CE3F78D5484}"/>
          </ac:spMkLst>
        </pc:spChg>
        <pc:spChg chg="add mod">
          <ac:chgData name="Gregory Taylor" userId="7012dc51-19f9-4271-8ea2-3553eb24a21d" providerId="ADAL" clId="{42D200E7-F344-4652-AAF8-855FA58B5FBB}" dt="2024-02-26T23:05:23.830" v="2309"/>
          <ac:spMkLst>
            <pc:docMk/>
            <pc:sldMk cId="1185043499" sldId="528"/>
            <ac:spMk id="4" creationId="{B986F5EE-FEFF-D5E5-7C01-75B5C5FABC82}"/>
          </ac:spMkLst>
        </pc:spChg>
        <pc:spChg chg="add del mod">
          <ac:chgData name="Gregory Taylor" userId="7012dc51-19f9-4271-8ea2-3553eb24a21d" providerId="ADAL" clId="{42D200E7-F344-4652-AAF8-855FA58B5FBB}" dt="2024-02-27T01:14:55.591" v="2551" actId="478"/>
          <ac:spMkLst>
            <pc:docMk/>
            <pc:sldMk cId="1185043499" sldId="528"/>
            <ac:spMk id="6" creationId="{B01FF998-6F51-3361-1372-3A7F7F68F468}"/>
          </ac:spMkLst>
        </pc:spChg>
        <pc:spChg chg="del">
          <ac:chgData name="Gregory Taylor" userId="7012dc51-19f9-4271-8ea2-3553eb24a21d" providerId="ADAL" clId="{42D200E7-F344-4652-AAF8-855FA58B5FBB}" dt="2024-02-26T23:05:22.506" v="2308" actId="478"/>
          <ac:spMkLst>
            <pc:docMk/>
            <pc:sldMk cId="1185043499" sldId="528"/>
            <ac:spMk id="7" creationId="{1C1DD2F6-0598-4650-B372-BAE82462A995}"/>
          </ac:spMkLst>
        </pc:spChg>
        <pc:spChg chg="add mod">
          <ac:chgData name="Gregory Taylor" userId="7012dc51-19f9-4271-8ea2-3553eb24a21d" providerId="ADAL" clId="{42D200E7-F344-4652-AAF8-855FA58B5FBB}" dt="2024-02-27T01:14:56.101" v="2552"/>
          <ac:spMkLst>
            <pc:docMk/>
            <pc:sldMk cId="1185043499" sldId="528"/>
            <ac:spMk id="8" creationId="{8593CC94-78C3-BF9D-2A60-8F8F34A1C320}"/>
          </ac:spMkLst>
        </pc:spChg>
        <pc:spChg chg="del">
          <ac:chgData name="Gregory Taylor" userId="7012dc51-19f9-4271-8ea2-3553eb24a21d" providerId="ADAL" clId="{42D200E7-F344-4652-AAF8-855FA58B5FBB}" dt="2024-02-26T23:05:22.506" v="2308" actId="478"/>
          <ac:spMkLst>
            <pc:docMk/>
            <pc:sldMk cId="1185043499" sldId="528"/>
            <ac:spMk id="11" creationId="{F85EBF32-1330-478F-A838-450B3A13619A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4:13.836" v="2538"/>
        <pc:sldMkLst>
          <pc:docMk/>
          <pc:sldMk cId="1087121889" sldId="529"/>
        </pc:sldMkLst>
        <pc:spChg chg="add mod">
          <ac:chgData name="Gregory Taylor" userId="7012dc51-19f9-4271-8ea2-3553eb24a21d" providerId="ADAL" clId="{42D200E7-F344-4652-AAF8-855FA58B5FBB}" dt="2024-02-26T23:03:43.633" v="2299"/>
          <ac:spMkLst>
            <pc:docMk/>
            <pc:sldMk cId="1087121889" sldId="529"/>
            <ac:spMk id="3" creationId="{462DD66A-3F67-EEAA-092F-6363F59AAD7B}"/>
          </ac:spMkLst>
        </pc:spChg>
        <pc:spChg chg="add mod">
          <ac:chgData name="Gregory Taylor" userId="7012dc51-19f9-4271-8ea2-3553eb24a21d" providerId="ADAL" clId="{42D200E7-F344-4652-AAF8-855FA58B5FBB}" dt="2024-02-26T23:03:43.633" v="2299"/>
          <ac:spMkLst>
            <pc:docMk/>
            <pc:sldMk cId="1087121889" sldId="529"/>
            <ac:spMk id="4" creationId="{B6149590-6362-A271-D67D-84F204160588}"/>
          </ac:spMkLst>
        </pc:spChg>
        <pc:spChg chg="add del mod">
          <ac:chgData name="Gregory Taylor" userId="7012dc51-19f9-4271-8ea2-3553eb24a21d" providerId="ADAL" clId="{42D200E7-F344-4652-AAF8-855FA58B5FBB}" dt="2024-02-27T01:14:13.368" v="2537" actId="478"/>
          <ac:spMkLst>
            <pc:docMk/>
            <pc:sldMk cId="1087121889" sldId="529"/>
            <ac:spMk id="5" creationId="{026186CD-386A-ED68-3ECE-8245FDEB331E}"/>
          </ac:spMkLst>
        </pc:spChg>
        <pc:spChg chg="add mod">
          <ac:chgData name="Gregory Taylor" userId="7012dc51-19f9-4271-8ea2-3553eb24a21d" providerId="ADAL" clId="{42D200E7-F344-4652-AAF8-855FA58B5FBB}" dt="2024-02-27T01:14:13.836" v="2538"/>
          <ac:spMkLst>
            <pc:docMk/>
            <pc:sldMk cId="1087121889" sldId="529"/>
            <ac:spMk id="6" creationId="{3ABDF8DE-2084-65D1-BEE1-0A54852D2376}"/>
          </ac:spMkLst>
        </pc:spChg>
      </pc:sldChg>
      <pc:sldChg chg="add del ord">
        <pc:chgData name="Gregory Taylor" userId="7012dc51-19f9-4271-8ea2-3553eb24a21d" providerId="ADAL" clId="{42D200E7-F344-4652-AAF8-855FA58B5FBB}" dt="2024-02-26T22:25:04.422" v="1371" actId="2696"/>
        <pc:sldMkLst>
          <pc:docMk/>
          <pc:sldMk cId="67502931" sldId="530"/>
        </pc:sldMkLst>
      </pc:sldChg>
      <pc:sldChg chg="addSp delSp modSp add del mod">
        <pc:chgData name="Gregory Taylor" userId="7012dc51-19f9-4271-8ea2-3553eb24a21d" providerId="ADAL" clId="{42D200E7-F344-4652-AAF8-855FA58B5FBB}" dt="2024-02-27T01:14:02.357" v="2534"/>
        <pc:sldMkLst>
          <pc:docMk/>
          <pc:sldMk cId="2559688057" sldId="531"/>
        </pc:sldMkLst>
        <pc:spChg chg="add mod">
          <ac:chgData name="Gregory Taylor" userId="7012dc51-19f9-4271-8ea2-3553eb24a21d" providerId="ADAL" clId="{42D200E7-F344-4652-AAF8-855FA58B5FBB}" dt="2024-02-26T21:07:05.549" v="738"/>
          <ac:spMkLst>
            <pc:docMk/>
            <pc:sldMk cId="2559688057" sldId="531"/>
            <ac:spMk id="2" creationId="{35FA7E61-A9C2-4853-03CD-41B66D5B2DF5}"/>
          </ac:spMkLst>
        </pc:spChg>
        <pc:spChg chg="del">
          <ac:chgData name="Gregory Taylor" userId="7012dc51-19f9-4271-8ea2-3553eb24a21d" providerId="ADAL" clId="{42D200E7-F344-4652-AAF8-855FA58B5FBB}" dt="2024-02-26T23:03:16.216" v="2295" actId="478"/>
          <ac:spMkLst>
            <pc:docMk/>
            <pc:sldMk cId="2559688057" sldId="531"/>
            <ac:spMk id="4" creationId="{E73331E9-36CD-4FF0-AC72-478D316CE5E4}"/>
          </ac:spMkLst>
        </pc:spChg>
        <pc:spChg chg="del">
          <ac:chgData name="Gregory Taylor" userId="7012dc51-19f9-4271-8ea2-3553eb24a21d" providerId="ADAL" clId="{42D200E7-F344-4652-AAF8-855FA58B5FBB}" dt="2024-02-26T23:03:13.210" v="2294" actId="478"/>
          <ac:spMkLst>
            <pc:docMk/>
            <pc:sldMk cId="2559688057" sldId="531"/>
            <ac:spMk id="5" creationId="{17D48F2A-135E-45C0-942C-9CD200D5A17E}"/>
          </ac:spMkLst>
        </pc:spChg>
        <pc:spChg chg="del">
          <ac:chgData name="Gregory Taylor" userId="7012dc51-19f9-4271-8ea2-3553eb24a21d" providerId="ADAL" clId="{42D200E7-F344-4652-AAF8-855FA58B5FBB}" dt="2024-02-26T23:03:13.210" v="2294" actId="478"/>
          <ac:spMkLst>
            <pc:docMk/>
            <pc:sldMk cId="2559688057" sldId="531"/>
            <ac:spMk id="6" creationId="{ED750109-E842-43A5-920D-7B9BD3F571CD}"/>
          </ac:spMkLst>
        </pc:spChg>
        <pc:spChg chg="add mod">
          <ac:chgData name="Gregory Taylor" userId="7012dc51-19f9-4271-8ea2-3553eb24a21d" providerId="ADAL" clId="{42D200E7-F344-4652-AAF8-855FA58B5FBB}" dt="2024-02-26T23:03:17.371" v="2296"/>
          <ac:spMkLst>
            <pc:docMk/>
            <pc:sldMk cId="2559688057" sldId="531"/>
            <ac:spMk id="8" creationId="{41EBE344-1CA1-BE06-2821-44CEC843D244}"/>
          </ac:spMkLst>
        </pc:spChg>
        <pc:spChg chg="add mod">
          <ac:chgData name="Gregory Taylor" userId="7012dc51-19f9-4271-8ea2-3553eb24a21d" providerId="ADAL" clId="{42D200E7-F344-4652-AAF8-855FA58B5FBB}" dt="2024-02-26T23:03:17.371" v="2296"/>
          <ac:spMkLst>
            <pc:docMk/>
            <pc:sldMk cId="2559688057" sldId="531"/>
            <ac:spMk id="9" creationId="{CA3ABC5D-3B84-A744-4BB3-A1BA21913D10}"/>
          </ac:spMkLst>
        </pc:spChg>
        <pc:spChg chg="add del mod">
          <ac:chgData name="Gregory Taylor" userId="7012dc51-19f9-4271-8ea2-3553eb24a21d" providerId="ADAL" clId="{42D200E7-F344-4652-AAF8-855FA58B5FBB}" dt="2024-02-27T01:14:01.767" v="2533" actId="478"/>
          <ac:spMkLst>
            <pc:docMk/>
            <pc:sldMk cId="2559688057" sldId="531"/>
            <ac:spMk id="10" creationId="{5742437F-40A4-BF99-8E1C-2FD50CD5D5B8}"/>
          </ac:spMkLst>
        </pc:spChg>
        <pc:spChg chg="add mod">
          <ac:chgData name="Gregory Taylor" userId="7012dc51-19f9-4271-8ea2-3553eb24a21d" providerId="ADAL" clId="{42D200E7-F344-4652-AAF8-855FA58B5FBB}" dt="2024-02-27T01:14:02.357" v="2534"/>
          <ac:spMkLst>
            <pc:docMk/>
            <pc:sldMk cId="2559688057" sldId="531"/>
            <ac:spMk id="11" creationId="{ED30AE98-390A-B751-4134-3B4024857A75}"/>
          </ac:spMkLst>
        </pc:spChg>
        <pc:picChg chg="mod">
          <ac:chgData name="Gregory Taylor" userId="7012dc51-19f9-4271-8ea2-3553eb24a21d" providerId="ADAL" clId="{42D200E7-F344-4652-AAF8-855FA58B5FBB}" dt="2024-02-26T20:47:05.283" v="300" actId="1076"/>
          <ac:picMkLst>
            <pc:docMk/>
            <pc:sldMk cId="2559688057" sldId="531"/>
            <ac:picMk id="3" creationId="{3DBF8D6C-97BD-482B-A6C3-6A88D97D744C}"/>
          </ac:picMkLst>
        </pc:picChg>
      </pc:sldChg>
      <pc:sldChg chg="add del ord">
        <pc:chgData name="Gregory Taylor" userId="7012dc51-19f9-4271-8ea2-3553eb24a21d" providerId="ADAL" clId="{42D200E7-F344-4652-AAF8-855FA58B5FBB}" dt="2024-02-26T20:31:24.761" v="18"/>
        <pc:sldMkLst>
          <pc:docMk/>
          <pc:sldMk cId="3122850795" sldId="531"/>
        </pc:sldMkLst>
      </pc:sldChg>
      <pc:sldChg chg="modSp add del mod ord">
        <pc:chgData name="Gregory Taylor" userId="7012dc51-19f9-4271-8ea2-3553eb24a21d" providerId="ADAL" clId="{42D200E7-F344-4652-AAF8-855FA58B5FBB}" dt="2024-02-26T22:15:59.821" v="1303" actId="2696"/>
        <pc:sldMkLst>
          <pc:docMk/>
          <pc:sldMk cId="2281199284" sldId="532"/>
        </pc:sldMkLst>
        <pc:spChg chg="mod">
          <ac:chgData name="Gregory Taylor" userId="7012dc51-19f9-4271-8ea2-3553eb24a21d" providerId="ADAL" clId="{42D200E7-F344-4652-AAF8-855FA58B5FBB}" dt="2024-02-26T20:40:58.136" v="88" actId="20577"/>
          <ac:spMkLst>
            <pc:docMk/>
            <pc:sldMk cId="2281199284" sldId="532"/>
            <ac:spMk id="2" creationId="{0C3D65E6-B0CB-7CC9-C1DE-E310002E5789}"/>
          </ac:spMkLst>
        </pc:spChg>
      </pc:sldChg>
      <pc:sldChg chg="addSp delSp modSp mod">
        <pc:chgData name="Gregory Taylor" userId="7012dc51-19f9-4271-8ea2-3553eb24a21d" providerId="ADAL" clId="{42D200E7-F344-4652-AAF8-855FA58B5FBB}" dt="2024-02-27T01:13:43.763" v="2528"/>
        <pc:sldMkLst>
          <pc:docMk/>
          <pc:sldMk cId="2726794535" sldId="533"/>
        </pc:sldMkLst>
        <pc:spChg chg="add mod">
          <ac:chgData name="Gregory Taylor" userId="7012dc51-19f9-4271-8ea2-3553eb24a21d" providerId="ADAL" clId="{42D200E7-F344-4652-AAF8-855FA58B5FBB}" dt="2024-02-26T23:02:41.061" v="2287"/>
          <ac:spMkLst>
            <pc:docMk/>
            <pc:sldMk cId="2726794535" sldId="533"/>
            <ac:spMk id="2" creationId="{16A050D8-2D13-F362-5402-150B96F2882E}"/>
          </ac:spMkLst>
        </pc:spChg>
        <pc:spChg chg="add mod">
          <ac:chgData name="Gregory Taylor" userId="7012dc51-19f9-4271-8ea2-3553eb24a21d" providerId="ADAL" clId="{42D200E7-F344-4652-AAF8-855FA58B5FBB}" dt="2024-02-26T23:02:41.061" v="2287"/>
          <ac:spMkLst>
            <pc:docMk/>
            <pc:sldMk cId="2726794535" sldId="533"/>
            <ac:spMk id="3" creationId="{46E202F7-8999-74B0-53E2-DE623977FE01}"/>
          </ac:spMkLst>
        </pc:spChg>
        <pc:spChg chg="del">
          <ac:chgData name="Gregory Taylor" userId="7012dc51-19f9-4271-8ea2-3553eb24a21d" providerId="ADAL" clId="{42D200E7-F344-4652-AAF8-855FA58B5FBB}" dt="2024-02-26T23:02:40.404" v="2286" actId="478"/>
          <ac:spMkLst>
            <pc:docMk/>
            <pc:sldMk cId="2726794535" sldId="533"/>
            <ac:spMk id="4" creationId="{00000000-0000-0000-0000-000000000000}"/>
          </ac:spMkLst>
        </pc:spChg>
        <pc:spChg chg="add del mod">
          <ac:chgData name="Gregory Taylor" userId="7012dc51-19f9-4271-8ea2-3553eb24a21d" providerId="ADAL" clId="{42D200E7-F344-4652-AAF8-855FA58B5FBB}" dt="2024-02-27T01:13:43.138" v="2527" actId="478"/>
          <ac:spMkLst>
            <pc:docMk/>
            <pc:sldMk cId="2726794535" sldId="533"/>
            <ac:spMk id="6" creationId="{1BA4F158-0424-D5BE-FF55-A7CBE3EF02E3}"/>
          </ac:spMkLst>
        </pc:spChg>
        <pc:spChg chg="add mod">
          <ac:chgData name="Gregory Taylor" userId="7012dc51-19f9-4271-8ea2-3553eb24a21d" providerId="ADAL" clId="{42D200E7-F344-4652-AAF8-855FA58B5FBB}" dt="2024-02-27T01:13:43.763" v="2528"/>
          <ac:spMkLst>
            <pc:docMk/>
            <pc:sldMk cId="2726794535" sldId="533"/>
            <ac:spMk id="7" creationId="{9C8507B1-E2B2-3BB4-39F5-A3DC28C6210F}"/>
          </ac:spMkLst>
        </pc:spChg>
        <pc:spChg chg="del">
          <ac:chgData name="Gregory Taylor" userId="7012dc51-19f9-4271-8ea2-3553eb24a21d" providerId="ADAL" clId="{42D200E7-F344-4652-AAF8-855FA58B5FBB}" dt="2024-02-26T23:02:45.934" v="2288" actId="478"/>
          <ac:spMkLst>
            <pc:docMk/>
            <pc:sldMk cId="2726794535" sldId="533"/>
            <ac:spMk id="8" creationId="{964747E3-2CF1-4D92-AA54-8420B3B0F210}"/>
          </ac:spMkLst>
        </pc:spChg>
        <pc:spChg chg="del">
          <ac:chgData name="Gregory Taylor" userId="7012dc51-19f9-4271-8ea2-3553eb24a21d" providerId="ADAL" clId="{42D200E7-F344-4652-AAF8-855FA58B5FBB}" dt="2024-02-26T23:02:40.404" v="2286" actId="478"/>
          <ac:spMkLst>
            <pc:docMk/>
            <pc:sldMk cId="2726794535" sldId="533"/>
            <ac:spMk id="17" creationId="{696F0954-DF2C-4DD8-9BA9-8AB800499A5A}"/>
          </ac:spMkLst>
        </pc:spChg>
        <pc:spChg chg="del">
          <ac:chgData name="Gregory Taylor" userId="7012dc51-19f9-4271-8ea2-3553eb24a21d" providerId="ADAL" clId="{42D200E7-F344-4652-AAF8-855FA58B5FBB}" dt="2024-02-26T23:02:40.404" v="2286" actId="478"/>
          <ac:spMkLst>
            <pc:docMk/>
            <pc:sldMk cId="2726794535" sldId="533"/>
            <ac:spMk id="18" creationId="{513B803E-C18F-4A13-804C-70B65D9B5CCE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5:10.944" v="2558"/>
        <pc:sldMkLst>
          <pc:docMk/>
          <pc:sldMk cId="2918045365" sldId="534"/>
        </pc:sldMkLst>
        <pc:spChg chg="add mod">
          <ac:chgData name="Gregory Taylor" userId="7012dc51-19f9-4271-8ea2-3553eb24a21d" providerId="ADAL" clId="{42D200E7-F344-4652-AAF8-855FA58B5FBB}" dt="2024-02-26T23:05:41.839" v="2314"/>
          <ac:spMkLst>
            <pc:docMk/>
            <pc:sldMk cId="2918045365" sldId="534"/>
            <ac:spMk id="3" creationId="{9CF867AA-B728-BFB8-4380-CFE18036F973}"/>
          </ac:spMkLst>
        </pc:spChg>
        <pc:spChg chg="del">
          <ac:chgData name="Gregory Taylor" userId="7012dc51-19f9-4271-8ea2-3553eb24a21d" providerId="ADAL" clId="{42D200E7-F344-4652-AAF8-855FA58B5FBB}" dt="2024-02-26T23:05:40.943" v="2313" actId="478"/>
          <ac:spMkLst>
            <pc:docMk/>
            <pc:sldMk cId="2918045365" sldId="534"/>
            <ac:spMk id="4" creationId="{E73331E9-36CD-4FF0-AC72-478D316CE5E4}"/>
          </ac:spMkLst>
        </pc:spChg>
        <pc:spChg chg="del">
          <ac:chgData name="Gregory Taylor" userId="7012dc51-19f9-4271-8ea2-3553eb24a21d" providerId="ADAL" clId="{42D200E7-F344-4652-AAF8-855FA58B5FBB}" dt="2024-02-26T23:05:40.943" v="2313" actId="478"/>
          <ac:spMkLst>
            <pc:docMk/>
            <pc:sldMk cId="2918045365" sldId="534"/>
            <ac:spMk id="5" creationId="{17D48F2A-135E-45C0-942C-9CD200D5A17E}"/>
          </ac:spMkLst>
        </pc:spChg>
        <pc:spChg chg="del">
          <ac:chgData name="Gregory Taylor" userId="7012dc51-19f9-4271-8ea2-3553eb24a21d" providerId="ADAL" clId="{42D200E7-F344-4652-AAF8-855FA58B5FBB}" dt="2024-02-26T23:05:40.943" v="2313" actId="478"/>
          <ac:spMkLst>
            <pc:docMk/>
            <pc:sldMk cId="2918045365" sldId="534"/>
            <ac:spMk id="6" creationId="{ED750109-E842-43A5-920D-7B9BD3F571CD}"/>
          </ac:spMkLst>
        </pc:spChg>
        <pc:spChg chg="add mod">
          <ac:chgData name="Gregory Taylor" userId="7012dc51-19f9-4271-8ea2-3553eb24a21d" providerId="ADAL" clId="{42D200E7-F344-4652-AAF8-855FA58B5FBB}" dt="2024-02-26T23:05:41.839" v="2314"/>
          <ac:spMkLst>
            <pc:docMk/>
            <pc:sldMk cId="2918045365" sldId="534"/>
            <ac:spMk id="10" creationId="{15E90C9E-9634-6A00-5BF7-A6F5997D50F0}"/>
          </ac:spMkLst>
        </pc:spChg>
        <pc:spChg chg="add del mod">
          <ac:chgData name="Gregory Taylor" userId="7012dc51-19f9-4271-8ea2-3553eb24a21d" providerId="ADAL" clId="{42D200E7-F344-4652-AAF8-855FA58B5FBB}" dt="2024-02-27T01:15:10.366" v="2557" actId="478"/>
          <ac:spMkLst>
            <pc:docMk/>
            <pc:sldMk cId="2918045365" sldId="534"/>
            <ac:spMk id="11" creationId="{FA82B971-9798-AB60-3578-4976B21CC031}"/>
          </ac:spMkLst>
        </pc:spChg>
        <pc:spChg chg="add mod">
          <ac:chgData name="Gregory Taylor" userId="7012dc51-19f9-4271-8ea2-3553eb24a21d" providerId="ADAL" clId="{42D200E7-F344-4652-AAF8-855FA58B5FBB}" dt="2024-02-27T01:15:10.944" v="2558"/>
          <ac:spMkLst>
            <pc:docMk/>
            <pc:sldMk cId="2918045365" sldId="534"/>
            <ac:spMk id="14" creationId="{4F1DDC9C-A88B-D4E1-AE9F-236377B448C2}"/>
          </ac:spMkLst>
        </pc:spChg>
      </pc:sldChg>
      <pc:sldChg chg="add del ord">
        <pc:chgData name="Gregory Taylor" userId="7012dc51-19f9-4271-8ea2-3553eb24a21d" providerId="ADAL" clId="{42D200E7-F344-4652-AAF8-855FA58B5FBB}" dt="2024-02-26T22:18:40.017" v="1305" actId="2696"/>
        <pc:sldMkLst>
          <pc:docMk/>
          <pc:sldMk cId="3864959247" sldId="539"/>
        </pc:sldMkLst>
      </pc:sldChg>
      <pc:sldChg chg="addSp delSp modSp add del mod ord">
        <pc:chgData name="Gregory Taylor" userId="7012dc51-19f9-4271-8ea2-3553eb24a21d" providerId="ADAL" clId="{42D200E7-F344-4652-AAF8-855FA58B5FBB}" dt="2024-02-27T01:15:51.091" v="2574"/>
        <pc:sldMkLst>
          <pc:docMk/>
          <pc:sldMk cId="1871048446" sldId="540"/>
        </pc:sldMkLst>
        <pc:spChg chg="mod">
          <ac:chgData name="Gregory Taylor" userId="7012dc51-19f9-4271-8ea2-3553eb24a21d" providerId="ADAL" clId="{42D200E7-F344-4652-AAF8-855FA58B5FBB}" dt="2024-02-27T01:08:16.981" v="2487" actId="20577"/>
          <ac:spMkLst>
            <pc:docMk/>
            <pc:sldMk cId="1871048446" sldId="540"/>
            <ac:spMk id="2" creationId="{325F69B8-FBA5-DCE4-DBE1-946D8BDB7632}"/>
          </ac:spMkLst>
        </pc:spChg>
        <pc:spChg chg="add mod">
          <ac:chgData name="Gregory Taylor" userId="7012dc51-19f9-4271-8ea2-3553eb24a21d" providerId="ADAL" clId="{42D200E7-F344-4652-AAF8-855FA58B5FBB}" dt="2024-02-26T23:06:27.176" v="2327"/>
          <ac:spMkLst>
            <pc:docMk/>
            <pc:sldMk cId="1871048446" sldId="540"/>
            <ac:spMk id="3" creationId="{AB0AF156-1ACC-9FE7-BC44-59BA9615DE2C}"/>
          </ac:spMkLst>
        </pc:spChg>
        <pc:spChg chg="add mod">
          <ac:chgData name="Gregory Taylor" userId="7012dc51-19f9-4271-8ea2-3553eb24a21d" providerId="ADAL" clId="{42D200E7-F344-4652-AAF8-855FA58B5FBB}" dt="2024-02-26T23:06:27.176" v="2327"/>
          <ac:spMkLst>
            <pc:docMk/>
            <pc:sldMk cId="1871048446" sldId="540"/>
            <ac:spMk id="4" creationId="{C1D1BAA3-2E7B-1E68-77E1-22736ADDEC26}"/>
          </ac:spMkLst>
        </pc:spChg>
        <pc:spChg chg="add del mod">
          <ac:chgData name="Gregory Taylor" userId="7012dc51-19f9-4271-8ea2-3553eb24a21d" providerId="ADAL" clId="{42D200E7-F344-4652-AAF8-855FA58B5FBB}" dt="2024-02-27T01:15:50.562" v="2573" actId="478"/>
          <ac:spMkLst>
            <pc:docMk/>
            <pc:sldMk cId="1871048446" sldId="540"/>
            <ac:spMk id="5" creationId="{8AA5D9DD-8A2A-5DEB-61F1-BD395D07C00A}"/>
          </ac:spMkLst>
        </pc:spChg>
        <pc:spChg chg="add mod">
          <ac:chgData name="Gregory Taylor" userId="7012dc51-19f9-4271-8ea2-3553eb24a21d" providerId="ADAL" clId="{42D200E7-F344-4652-AAF8-855FA58B5FBB}" dt="2024-02-27T01:15:51.091" v="2574"/>
          <ac:spMkLst>
            <pc:docMk/>
            <pc:sldMk cId="1871048446" sldId="540"/>
            <ac:spMk id="6" creationId="{58A09448-E1DC-4AFF-84F9-0D3BE58F7FF2}"/>
          </ac:spMkLst>
        </pc:spChg>
      </pc:sldChg>
      <pc:sldChg chg="add del ord">
        <pc:chgData name="Gregory Taylor" userId="7012dc51-19f9-4271-8ea2-3553eb24a21d" providerId="ADAL" clId="{42D200E7-F344-4652-AAF8-855FA58B5FBB}" dt="2024-02-26T22:15:59.821" v="1303" actId="2696"/>
        <pc:sldMkLst>
          <pc:docMk/>
          <pc:sldMk cId="2172754901" sldId="541"/>
        </pc:sldMkLst>
      </pc:sldChg>
      <pc:sldChg chg="addSp delSp modSp mod">
        <pc:chgData name="Gregory Taylor" userId="7012dc51-19f9-4271-8ea2-3553eb24a21d" providerId="ADAL" clId="{42D200E7-F344-4652-AAF8-855FA58B5FBB}" dt="2024-02-27T01:12:58.882" v="2515" actId="20577"/>
        <pc:sldMkLst>
          <pc:docMk/>
          <pc:sldMk cId="3447488202" sldId="546"/>
        </pc:sldMkLst>
        <pc:spChg chg="add mod">
          <ac:chgData name="Gregory Taylor" userId="7012dc51-19f9-4271-8ea2-3553eb24a21d" providerId="ADAL" clId="{42D200E7-F344-4652-AAF8-855FA58B5FBB}" dt="2024-02-26T23:01:45.498" v="2273"/>
          <ac:spMkLst>
            <pc:docMk/>
            <pc:sldMk cId="3447488202" sldId="546"/>
            <ac:spMk id="2" creationId="{AC2C2D83-C86C-DCB9-0093-AC06FF84D8FA}"/>
          </ac:spMkLst>
        </pc:spChg>
        <pc:spChg chg="del">
          <ac:chgData name="Gregory Taylor" userId="7012dc51-19f9-4271-8ea2-3553eb24a21d" providerId="ADAL" clId="{42D200E7-F344-4652-AAF8-855FA58B5FBB}" dt="2024-02-26T23:01:44.676" v="2272" actId="478"/>
          <ac:spMkLst>
            <pc:docMk/>
            <pc:sldMk cId="3447488202" sldId="546"/>
            <ac:spMk id="4" creationId="{00000000-0000-0000-0000-000000000000}"/>
          </ac:spMkLst>
        </pc:spChg>
        <pc:spChg chg="add mod">
          <ac:chgData name="Gregory Taylor" userId="7012dc51-19f9-4271-8ea2-3553eb24a21d" providerId="ADAL" clId="{42D200E7-F344-4652-AAF8-855FA58B5FBB}" dt="2024-02-26T23:01:45.498" v="2273"/>
          <ac:spMkLst>
            <pc:docMk/>
            <pc:sldMk cId="3447488202" sldId="546"/>
            <ac:spMk id="5" creationId="{9963A0B3-B500-9053-2A8A-0E844B2AE2E0}"/>
          </ac:spMkLst>
        </pc:spChg>
        <pc:spChg chg="add mod">
          <ac:chgData name="Gregory Taylor" userId="7012dc51-19f9-4271-8ea2-3553eb24a21d" providerId="ADAL" clId="{42D200E7-F344-4652-AAF8-855FA58B5FBB}" dt="2024-02-27T01:12:58.882" v="2515" actId="20577"/>
          <ac:spMkLst>
            <pc:docMk/>
            <pc:sldMk cId="3447488202" sldId="546"/>
            <ac:spMk id="6" creationId="{B690A75D-7A18-E2A2-F2EC-D4197C518015}"/>
          </ac:spMkLst>
        </pc:spChg>
        <pc:spChg chg="del">
          <ac:chgData name="Gregory Taylor" userId="7012dc51-19f9-4271-8ea2-3553eb24a21d" providerId="ADAL" clId="{42D200E7-F344-4652-AAF8-855FA58B5FBB}" dt="2024-02-26T23:01:44.676" v="2272" actId="478"/>
          <ac:spMkLst>
            <pc:docMk/>
            <pc:sldMk cId="3447488202" sldId="546"/>
            <ac:spMk id="17" creationId="{696F0954-DF2C-4DD8-9BA9-8AB800499A5A}"/>
          </ac:spMkLst>
        </pc:spChg>
        <pc:spChg chg="del">
          <ac:chgData name="Gregory Taylor" userId="7012dc51-19f9-4271-8ea2-3553eb24a21d" providerId="ADAL" clId="{42D200E7-F344-4652-AAF8-855FA58B5FBB}" dt="2024-02-26T23:01:44.676" v="2272" actId="478"/>
          <ac:spMkLst>
            <pc:docMk/>
            <pc:sldMk cId="3447488202" sldId="546"/>
            <ac:spMk id="18" creationId="{513B803E-C18F-4A13-804C-70B65D9B5CCE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5:36.098" v="2568"/>
        <pc:sldMkLst>
          <pc:docMk/>
          <pc:sldMk cId="2160584448" sldId="548"/>
        </pc:sldMkLst>
        <pc:spChg chg="del">
          <ac:chgData name="Gregory Taylor" userId="7012dc51-19f9-4271-8ea2-3553eb24a21d" providerId="ADAL" clId="{42D200E7-F344-4652-AAF8-855FA58B5FBB}" dt="2024-02-26T23:06:14.392" v="2322" actId="478"/>
          <ac:spMkLst>
            <pc:docMk/>
            <pc:sldMk cId="2160584448" sldId="548"/>
            <ac:spMk id="3" creationId="{D9F5023F-A038-6A65-7354-9030B0F55F59}"/>
          </ac:spMkLst>
        </pc:spChg>
        <pc:spChg chg="del">
          <ac:chgData name="Gregory Taylor" userId="7012dc51-19f9-4271-8ea2-3553eb24a21d" providerId="ADAL" clId="{42D200E7-F344-4652-AAF8-855FA58B5FBB}" dt="2024-02-26T23:06:14.392" v="2322" actId="478"/>
          <ac:spMkLst>
            <pc:docMk/>
            <pc:sldMk cId="2160584448" sldId="548"/>
            <ac:spMk id="5" creationId="{F2E6FFF9-4654-7D17-9B6A-4DC62BF7D1FB}"/>
          </ac:spMkLst>
        </pc:spChg>
        <pc:spChg chg="add mod">
          <ac:chgData name="Gregory Taylor" userId="7012dc51-19f9-4271-8ea2-3553eb24a21d" providerId="ADAL" clId="{42D200E7-F344-4652-AAF8-855FA58B5FBB}" dt="2024-02-26T23:06:15.190" v="2323"/>
          <ac:spMkLst>
            <pc:docMk/>
            <pc:sldMk cId="2160584448" sldId="548"/>
            <ac:spMk id="6" creationId="{CF038FE9-EFE6-8302-7C61-F4390C95918D}"/>
          </ac:spMkLst>
        </pc:spChg>
        <pc:spChg chg="del">
          <ac:chgData name="Gregory Taylor" userId="7012dc51-19f9-4271-8ea2-3553eb24a21d" providerId="ADAL" clId="{42D200E7-F344-4652-AAF8-855FA58B5FBB}" dt="2024-02-26T23:06:14.392" v="2322" actId="478"/>
          <ac:spMkLst>
            <pc:docMk/>
            <pc:sldMk cId="2160584448" sldId="548"/>
            <ac:spMk id="9" creationId="{28CA06E7-F481-40D8-91D0-8E27C150612C}"/>
          </ac:spMkLst>
        </pc:spChg>
        <pc:spChg chg="add mod">
          <ac:chgData name="Gregory Taylor" userId="7012dc51-19f9-4271-8ea2-3553eb24a21d" providerId="ADAL" clId="{42D200E7-F344-4652-AAF8-855FA58B5FBB}" dt="2024-02-26T23:06:15.190" v="2323"/>
          <ac:spMkLst>
            <pc:docMk/>
            <pc:sldMk cId="2160584448" sldId="548"/>
            <ac:spMk id="10" creationId="{AC322385-BB0B-C920-99FC-677621859EB4}"/>
          </ac:spMkLst>
        </pc:spChg>
        <pc:spChg chg="add del mod">
          <ac:chgData name="Gregory Taylor" userId="7012dc51-19f9-4271-8ea2-3553eb24a21d" providerId="ADAL" clId="{42D200E7-F344-4652-AAF8-855FA58B5FBB}" dt="2024-02-27T01:15:35.561" v="2567" actId="478"/>
          <ac:spMkLst>
            <pc:docMk/>
            <pc:sldMk cId="2160584448" sldId="548"/>
            <ac:spMk id="11" creationId="{0F417170-0383-48F2-679A-C571AE935291}"/>
          </ac:spMkLst>
        </pc:spChg>
        <pc:spChg chg="add mod">
          <ac:chgData name="Gregory Taylor" userId="7012dc51-19f9-4271-8ea2-3553eb24a21d" providerId="ADAL" clId="{42D200E7-F344-4652-AAF8-855FA58B5FBB}" dt="2024-02-27T01:15:36.098" v="2568"/>
          <ac:spMkLst>
            <pc:docMk/>
            <pc:sldMk cId="2160584448" sldId="548"/>
            <ac:spMk id="12" creationId="{B6D2B72B-34DE-986E-B3B1-846B0D59F030}"/>
          </ac:spMkLst>
        </pc:spChg>
      </pc:sldChg>
      <pc:sldChg chg="add del ord">
        <pc:chgData name="Gregory Taylor" userId="7012dc51-19f9-4271-8ea2-3553eb24a21d" providerId="ADAL" clId="{42D200E7-F344-4652-AAF8-855FA58B5FBB}" dt="2024-02-26T20:35:58.149" v="46" actId="47"/>
        <pc:sldMkLst>
          <pc:docMk/>
          <pc:sldMk cId="3073266337" sldId="553"/>
        </pc:sldMkLst>
      </pc:sldChg>
      <pc:sldChg chg="addSp delSp modSp add del mod ord">
        <pc:chgData name="Gregory Taylor" userId="7012dc51-19f9-4271-8ea2-3553eb24a21d" providerId="ADAL" clId="{42D200E7-F344-4652-AAF8-855FA58B5FBB}" dt="2024-02-27T01:16:06.683" v="2578"/>
        <pc:sldMkLst>
          <pc:docMk/>
          <pc:sldMk cId="1910540654" sldId="554"/>
        </pc:sldMkLst>
        <pc:spChg chg="add mod">
          <ac:chgData name="Gregory Taylor" userId="7012dc51-19f9-4271-8ea2-3553eb24a21d" providerId="ADAL" clId="{42D200E7-F344-4652-AAF8-855FA58B5FBB}" dt="2024-02-26T23:06:39.143" v="2331"/>
          <ac:spMkLst>
            <pc:docMk/>
            <pc:sldMk cId="1910540654" sldId="554"/>
            <ac:spMk id="2" creationId="{94A76747-5ADB-1ADA-C91D-386170C0318B}"/>
          </ac:spMkLst>
        </pc:spChg>
        <pc:spChg chg="del">
          <ac:chgData name="Gregory Taylor" userId="7012dc51-19f9-4271-8ea2-3553eb24a21d" providerId="ADAL" clId="{42D200E7-F344-4652-AAF8-855FA58B5FBB}" dt="2024-02-26T23:06:38.755" v="2330" actId="478"/>
          <ac:spMkLst>
            <pc:docMk/>
            <pc:sldMk cId="1910540654" sldId="554"/>
            <ac:spMk id="3" creationId="{9DBFB415-6C7C-48ED-B457-3CE3F78D5484}"/>
          </ac:spMkLst>
        </pc:spChg>
        <pc:spChg chg="add mod">
          <ac:chgData name="Gregory Taylor" userId="7012dc51-19f9-4271-8ea2-3553eb24a21d" providerId="ADAL" clId="{42D200E7-F344-4652-AAF8-855FA58B5FBB}" dt="2024-02-26T23:06:39.143" v="2331"/>
          <ac:spMkLst>
            <pc:docMk/>
            <pc:sldMk cId="1910540654" sldId="554"/>
            <ac:spMk id="5" creationId="{EE7F345D-4102-4D8F-D981-DB0C8ACE9D0E}"/>
          </ac:spMkLst>
        </pc:spChg>
        <pc:spChg chg="del">
          <ac:chgData name="Gregory Taylor" userId="7012dc51-19f9-4271-8ea2-3553eb24a21d" providerId="ADAL" clId="{42D200E7-F344-4652-AAF8-855FA58B5FBB}" dt="2024-02-26T23:06:38.755" v="2330" actId="478"/>
          <ac:spMkLst>
            <pc:docMk/>
            <pc:sldMk cId="1910540654" sldId="554"/>
            <ac:spMk id="7" creationId="{1C1DD2F6-0598-4650-B372-BAE82462A995}"/>
          </ac:spMkLst>
        </pc:spChg>
        <pc:spChg chg="add del mod">
          <ac:chgData name="Gregory Taylor" userId="7012dc51-19f9-4271-8ea2-3553eb24a21d" providerId="ADAL" clId="{42D200E7-F344-4652-AAF8-855FA58B5FBB}" dt="2024-02-27T01:16:06.163" v="2577" actId="478"/>
          <ac:spMkLst>
            <pc:docMk/>
            <pc:sldMk cId="1910540654" sldId="554"/>
            <ac:spMk id="8" creationId="{5DF5E18C-5E26-B214-C2BF-EC1FEB69034E}"/>
          </ac:spMkLst>
        </pc:spChg>
        <pc:spChg chg="del">
          <ac:chgData name="Gregory Taylor" userId="7012dc51-19f9-4271-8ea2-3553eb24a21d" providerId="ADAL" clId="{42D200E7-F344-4652-AAF8-855FA58B5FBB}" dt="2024-02-26T23:06:38.755" v="2330" actId="478"/>
          <ac:spMkLst>
            <pc:docMk/>
            <pc:sldMk cId="1910540654" sldId="554"/>
            <ac:spMk id="11" creationId="{F85EBF32-1330-478F-A838-450B3A13619A}"/>
          </ac:spMkLst>
        </pc:spChg>
        <pc:spChg chg="add mod">
          <ac:chgData name="Gregory Taylor" userId="7012dc51-19f9-4271-8ea2-3553eb24a21d" providerId="ADAL" clId="{42D200E7-F344-4652-AAF8-855FA58B5FBB}" dt="2024-02-27T01:16:06.683" v="2578"/>
          <ac:spMkLst>
            <pc:docMk/>
            <pc:sldMk cId="1910540654" sldId="554"/>
            <ac:spMk id="12" creationId="{F70B1900-E564-0221-3967-E30935793935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4:49.556" v="2550"/>
        <pc:sldMkLst>
          <pc:docMk/>
          <pc:sldMk cId="1481974535" sldId="555"/>
        </pc:sldMkLst>
        <pc:spChg chg="add mod">
          <ac:chgData name="Gregory Taylor" userId="7012dc51-19f9-4271-8ea2-3553eb24a21d" providerId="ADAL" clId="{42D200E7-F344-4652-AAF8-855FA58B5FBB}" dt="2024-02-26T23:05:16.902" v="2307"/>
          <ac:spMkLst>
            <pc:docMk/>
            <pc:sldMk cId="1481974535" sldId="555"/>
            <ac:spMk id="3" creationId="{49BA7511-027D-754A-1B95-0CE84460330F}"/>
          </ac:spMkLst>
        </pc:spChg>
        <pc:spChg chg="add mod">
          <ac:chgData name="Gregory Taylor" userId="7012dc51-19f9-4271-8ea2-3553eb24a21d" providerId="ADAL" clId="{42D200E7-F344-4652-AAF8-855FA58B5FBB}" dt="2024-02-26T23:05:16.902" v="2307"/>
          <ac:spMkLst>
            <pc:docMk/>
            <pc:sldMk cId="1481974535" sldId="555"/>
            <ac:spMk id="4" creationId="{87BDED6E-46BB-C4EF-AE78-79FB5A0FE017}"/>
          </ac:spMkLst>
        </pc:spChg>
        <pc:spChg chg="add del mod">
          <ac:chgData name="Gregory Taylor" userId="7012dc51-19f9-4271-8ea2-3553eb24a21d" providerId="ADAL" clId="{42D200E7-F344-4652-AAF8-855FA58B5FBB}" dt="2024-02-27T01:14:48.959" v="2549" actId="478"/>
          <ac:spMkLst>
            <pc:docMk/>
            <pc:sldMk cId="1481974535" sldId="555"/>
            <ac:spMk id="5" creationId="{34EF2988-87D8-A4A6-093B-2F886F07CB2E}"/>
          </ac:spMkLst>
        </pc:spChg>
        <pc:spChg chg="add del mod">
          <ac:chgData name="Gregory Taylor" userId="7012dc51-19f9-4271-8ea2-3553eb24a21d" providerId="ADAL" clId="{42D200E7-F344-4652-AAF8-855FA58B5FBB}" dt="2024-02-27T01:14:44.999" v="2548" actId="478"/>
          <ac:spMkLst>
            <pc:docMk/>
            <pc:sldMk cId="1481974535" sldId="555"/>
            <ac:spMk id="6" creationId="{6677D9D9-299C-3A7E-99DC-29450AA71D45}"/>
          </ac:spMkLst>
        </pc:spChg>
        <pc:spChg chg="add mod">
          <ac:chgData name="Gregory Taylor" userId="7012dc51-19f9-4271-8ea2-3553eb24a21d" providerId="ADAL" clId="{42D200E7-F344-4652-AAF8-855FA58B5FBB}" dt="2024-02-27T01:14:49.556" v="2550"/>
          <ac:spMkLst>
            <pc:docMk/>
            <pc:sldMk cId="1481974535" sldId="555"/>
            <ac:spMk id="7" creationId="{AE701638-9D62-F508-681D-B3718836BBB5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5:26.699" v="2564"/>
        <pc:sldMkLst>
          <pc:docMk/>
          <pc:sldMk cId="4063039816" sldId="556"/>
        </pc:sldMkLst>
        <pc:spChg chg="mod">
          <ac:chgData name="Gregory Taylor" userId="7012dc51-19f9-4271-8ea2-3553eb24a21d" providerId="ADAL" clId="{42D200E7-F344-4652-AAF8-855FA58B5FBB}" dt="2024-02-27T01:07:59.669" v="2483" actId="20577"/>
          <ac:spMkLst>
            <pc:docMk/>
            <pc:sldMk cId="4063039816" sldId="556"/>
            <ac:spMk id="2" creationId="{56ACED2B-2440-A6C8-5F68-8D11F7C608E9}"/>
          </ac:spMkLst>
        </pc:spChg>
        <pc:spChg chg="add mod">
          <ac:chgData name="Gregory Taylor" userId="7012dc51-19f9-4271-8ea2-3553eb24a21d" providerId="ADAL" clId="{42D200E7-F344-4652-AAF8-855FA58B5FBB}" dt="2024-02-26T23:05:55.006" v="2318"/>
          <ac:spMkLst>
            <pc:docMk/>
            <pc:sldMk cId="4063039816" sldId="556"/>
            <ac:spMk id="3" creationId="{95A2B28E-83C0-FB61-4F2E-23500E50EF8B}"/>
          </ac:spMkLst>
        </pc:spChg>
        <pc:spChg chg="add mod">
          <ac:chgData name="Gregory Taylor" userId="7012dc51-19f9-4271-8ea2-3553eb24a21d" providerId="ADAL" clId="{42D200E7-F344-4652-AAF8-855FA58B5FBB}" dt="2024-02-26T23:05:55.006" v="2318"/>
          <ac:spMkLst>
            <pc:docMk/>
            <pc:sldMk cId="4063039816" sldId="556"/>
            <ac:spMk id="4" creationId="{A12E23F3-AB16-E668-293E-CB045CDF4F63}"/>
          </ac:spMkLst>
        </pc:spChg>
        <pc:spChg chg="add del mod">
          <ac:chgData name="Gregory Taylor" userId="7012dc51-19f9-4271-8ea2-3553eb24a21d" providerId="ADAL" clId="{42D200E7-F344-4652-AAF8-855FA58B5FBB}" dt="2024-02-27T01:15:26.165" v="2563" actId="478"/>
          <ac:spMkLst>
            <pc:docMk/>
            <pc:sldMk cId="4063039816" sldId="556"/>
            <ac:spMk id="5" creationId="{81D64F5D-855F-6F00-3B81-92E3FA5D6FE7}"/>
          </ac:spMkLst>
        </pc:spChg>
        <pc:spChg chg="add mod">
          <ac:chgData name="Gregory Taylor" userId="7012dc51-19f9-4271-8ea2-3553eb24a21d" providerId="ADAL" clId="{42D200E7-F344-4652-AAF8-855FA58B5FBB}" dt="2024-02-27T01:15:26.699" v="2564"/>
          <ac:spMkLst>
            <pc:docMk/>
            <pc:sldMk cId="4063039816" sldId="556"/>
            <ac:spMk id="6" creationId="{023E020B-5FB8-4584-5AA4-DFBA5A483D7A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5:40.430" v="2570"/>
        <pc:sldMkLst>
          <pc:docMk/>
          <pc:sldMk cId="1905318301" sldId="557"/>
        </pc:sldMkLst>
        <pc:spChg chg="mod">
          <ac:chgData name="Gregory Taylor" userId="7012dc51-19f9-4271-8ea2-3553eb24a21d" providerId="ADAL" clId="{42D200E7-F344-4652-AAF8-855FA58B5FBB}" dt="2024-02-27T01:08:08.747" v="2485" actId="20577"/>
          <ac:spMkLst>
            <pc:docMk/>
            <pc:sldMk cId="1905318301" sldId="557"/>
            <ac:spMk id="2" creationId="{56ACED2B-2440-A6C8-5F68-8D11F7C608E9}"/>
          </ac:spMkLst>
        </pc:spChg>
        <pc:spChg chg="add mod">
          <ac:chgData name="Gregory Taylor" userId="7012dc51-19f9-4271-8ea2-3553eb24a21d" providerId="ADAL" clId="{42D200E7-F344-4652-AAF8-855FA58B5FBB}" dt="2024-02-26T23:06:17.729" v="2324"/>
          <ac:spMkLst>
            <pc:docMk/>
            <pc:sldMk cId="1905318301" sldId="557"/>
            <ac:spMk id="3" creationId="{67DAC497-FE5D-2230-7D77-2F614BF69C96}"/>
          </ac:spMkLst>
        </pc:spChg>
        <pc:spChg chg="add mod">
          <ac:chgData name="Gregory Taylor" userId="7012dc51-19f9-4271-8ea2-3553eb24a21d" providerId="ADAL" clId="{42D200E7-F344-4652-AAF8-855FA58B5FBB}" dt="2024-02-26T23:06:17.729" v="2324"/>
          <ac:spMkLst>
            <pc:docMk/>
            <pc:sldMk cId="1905318301" sldId="557"/>
            <ac:spMk id="4" creationId="{B2A64CCF-A507-8F17-BC10-6AD477840796}"/>
          </ac:spMkLst>
        </pc:spChg>
        <pc:spChg chg="add del mod">
          <ac:chgData name="Gregory Taylor" userId="7012dc51-19f9-4271-8ea2-3553eb24a21d" providerId="ADAL" clId="{42D200E7-F344-4652-AAF8-855FA58B5FBB}" dt="2024-02-27T01:15:39.964" v="2569" actId="478"/>
          <ac:spMkLst>
            <pc:docMk/>
            <pc:sldMk cId="1905318301" sldId="557"/>
            <ac:spMk id="5" creationId="{EC5BC59F-23E3-1570-E85B-1876A0D9B31D}"/>
          </ac:spMkLst>
        </pc:spChg>
        <pc:spChg chg="add mod">
          <ac:chgData name="Gregory Taylor" userId="7012dc51-19f9-4271-8ea2-3553eb24a21d" providerId="ADAL" clId="{42D200E7-F344-4652-AAF8-855FA58B5FBB}" dt="2024-02-27T01:15:40.430" v="2570"/>
          <ac:spMkLst>
            <pc:docMk/>
            <pc:sldMk cId="1905318301" sldId="557"/>
            <ac:spMk id="6" creationId="{EAAA6E11-49E7-31B7-7B1E-E0EA8941665A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5:05.915" v="2556"/>
        <pc:sldMkLst>
          <pc:docMk/>
          <pc:sldMk cId="2441014878" sldId="558"/>
        </pc:sldMkLst>
        <pc:spChg chg="mod">
          <ac:chgData name="Gregory Taylor" userId="7012dc51-19f9-4271-8ea2-3553eb24a21d" providerId="ADAL" clId="{42D200E7-F344-4652-AAF8-855FA58B5FBB}" dt="2024-02-26T20:40:50.487" v="86" actId="20577"/>
          <ac:spMkLst>
            <pc:docMk/>
            <pc:sldMk cId="2441014878" sldId="558"/>
            <ac:spMk id="2" creationId="{0C3D65E6-B0CB-7CC9-C1DE-E310002E5789}"/>
          </ac:spMkLst>
        </pc:spChg>
        <pc:spChg chg="add mod">
          <ac:chgData name="Gregory Taylor" userId="7012dc51-19f9-4271-8ea2-3553eb24a21d" providerId="ADAL" clId="{42D200E7-F344-4652-AAF8-855FA58B5FBB}" dt="2024-02-26T23:05:35.980" v="2312"/>
          <ac:spMkLst>
            <pc:docMk/>
            <pc:sldMk cId="2441014878" sldId="558"/>
            <ac:spMk id="3" creationId="{9E450F6B-C028-D654-72B3-C0CC7F270C27}"/>
          </ac:spMkLst>
        </pc:spChg>
        <pc:spChg chg="add mod">
          <ac:chgData name="Gregory Taylor" userId="7012dc51-19f9-4271-8ea2-3553eb24a21d" providerId="ADAL" clId="{42D200E7-F344-4652-AAF8-855FA58B5FBB}" dt="2024-02-26T23:05:35.980" v="2312"/>
          <ac:spMkLst>
            <pc:docMk/>
            <pc:sldMk cId="2441014878" sldId="558"/>
            <ac:spMk id="4" creationId="{D000FEAC-9DFF-D4AD-AB24-0417A1F3EE3E}"/>
          </ac:spMkLst>
        </pc:spChg>
        <pc:spChg chg="add del mod">
          <ac:chgData name="Gregory Taylor" userId="7012dc51-19f9-4271-8ea2-3553eb24a21d" providerId="ADAL" clId="{42D200E7-F344-4652-AAF8-855FA58B5FBB}" dt="2024-02-27T01:15:05.316" v="2555" actId="478"/>
          <ac:spMkLst>
            <pc:docMk/>
            <pc:sldMk cId="2441014878" sldId="558"/>
            <ac:spMk id="5" creationId="{BC029171-76C9-CE50-3C6B-E27524D4D0B8}"/>
          </ac:spMkLst>
        </pc:spChg>
        <pc:spChg chg="add mod">
          <ac:chgData name="Gregory Taylor" userId="7012dc51-19f9-4271-8ea2-3553eb24a21d" providerId="ADAL" clId="{42D200E7-F344-4652-AAF8-855FA58B5FBB}" dt="2024-02-27T01:15:05.915" v="2556"/>
          <ac:spMkLst>
            <pc:docMk/>
            <pc:sldMk cId="2441014878" sldId="558"/>
            <ac:spMk id="6" creationId="{AC6CAC0E-A778-5FE3-5C01-E673F7DB010E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5:16.616" v="2560"/>
        <pc:sldMkLst>
          <pc:docMk/>
          <pc:sldMk cId="2054015553" sldId="559"/>
        </pc:sldMkLst>
        <pc:spChg chg="mod">
          <ac:chgData name="Gregory Taylor" userId="7012dc51-19f9-4271-8ea2-3553eb24a21d" providerId="ADAL" clId="{42D200E7-F344-4652-AAF8-855FA58B5FBB}" dt="2024-02-27T01:07:45.095" v="2481" actId="20577"/>
          <ac:spMkLst>
            <pc:docMk/>
            <pc:sldMk cId="2054015553" sldId="559"/>
            <ac:spMk id="2" creationId="{0C3D65E6-B0CB-7CC9-C1DE-E310002E5789}"/>
          </ac:spMkLst>
        </pc:spChg>
        <pc:spChg chg="add mod">
          <ac:chgData name="Gregory Taylor" userId="7012dc51-19f9-4271-8ea2-3553eb24a21d" providerId="ADAL" clId="{42D200E7-F344-4652-AAF8-855FA58B5FBB}" dt="2024-02-26T23:05:45.222" v="2315"/>
          <ac:spMkLst>
            <pc:docMk/>
            <pc:sldMk cId="2054015553" sldId="559"/>
            <ac:spMk id="3" creationId="{95E817C8-75CD-DD51-815B-1FD6A6CDA6F8}"/>
          </ac:spMkLst>
        </pc:spChg>
        <pc:spChg chg="add mod">
          <ac:chgData name="Gregory Taylor" userId="7012dc51-19f9-4271-8ea2-3553eb24a21d" providerId="ADAL" clId="{42D200E7-F344-4652-AAF8-855FA58B5FBB}" dt="2024-02-26T23:05:45.222" v="2315"/>
          <ac:spMkLst>
            <pc:docMk/>
            <pc:sldMk cId="2054015553" sldId="559"/>
            <ac:spMk id="4" creationId="{72B40B3D-09E0-BDC2-DD2C-8D6B192C9CFE}"/>
          </ac:spMkLst>
        </pc:spChg>
        <pc:spChg chg="add del mod">
          <ac:chgData name="Gregory Taylor" userId="7012dc51-19f9-4271-8ea2-3553eb24a21d" providerId="ADAL" clId="{42D200E7-F344-4652-AAF8-855FA58B5FBB}" dt="2024-02-27T01:15:16.082" v="2559" actId="478"/>
          <ac:spMkLst>
            <pc:docMk/>
            <pc:sldMk cId="2054015553" sldId="559"/>
            <ac:spMk id="5" creationId="{1D1848AE-59D5-B162-FAF3-2CF9EF2A51A4}"/>
          </ac:spMkLst>
        </pc:spChg>
        <pc:spChg chg="add mod">
          <ac:chgData name="Gregory Taylor" userId="7012dc51-19f9-4271-8ea2-3553eb24a21d" providerId="ADAL" clId="{42D200E7-F344-4652-AAF8-855FA58B5FBB}" dt="2024-02-27T01:15:16.616" v="2560"/>
          <ac:spMkLst>
            <pc:docMk/>
            <pc:sldMk cId="2054015553" sldId="559"/>
            <ac:spMk id="6" creationId="{E9DACE5B-F81E-CF73-A7E8-ACB5E4BFF48D}"/>
          </ac:spMkLst>
        </pc:spChg>
      </pc:sldChg>
      <pc:sldChg chg="add del ord">
        <pc:chgData name="Gregory Taylor" userId="7012dc51-19f9-4271-8ea2-3553eb24a21d" providerId="ADAL" clId="{42D200E7-F344-4652-AAF8-855FA58B5FBB}" dt="2024-02-26T20:32:25.797" v="28" actId="47"/>
        <pc:sldMkLst>
          <pc:docMk/>
          <pc:sldMk cId="990321556" sldId="560"/>
        </pc:sldMkLst>
      </pc:sldChg>
      <pc:sldChg chg="add del ord">
        <pc:chgData name="Gregory Taylor" userId="7012dc51-19f9-4271-8ea2-3553eb24a21d" providerId="ADAL" clId="{42D200E7-F344-4652-AAF8-855FA58B5FBB}" dt="2024-02-26T20:32:28.656" v="29" actId="47"/>
        <pc:sldMkLst>
          <pc:docMk/>
          <pc:sldMk cId="2121410586" sldId="561"/>
        </pc:sldMkLst>
      </pc:sldChg>
      <pc:sldChg chg="add del ord">
        <pc:chgData name="Gregory Taylor" userId="7012dc51-19f9-4271-8ea2-3553eb24a21d" providerId="ADAL" clId="{42D200E7-F344-4652-AAF8-855FA58B5FBB}" dt="2024-02-26T22:16:18.759" v="1304" actId="2696"/>
        <pc:sldMkLst>
          <pc:docMk/>
          <pc:sldMk cId="548596205" sldId="564"/>
        </pc:sldMkLst>
      </pc:sldChg>
      <pc:sldChg chg="add del ord">
        <pc:chgData name="Gregory Taylor" userId="7012dc51-19f9-4271-8ea2-3553eb24a21d" providerId="ADAL" clId="{42D200E7-F344-4652-AAF8-855FA58B5FBB}" dt="2024-02-26T22:25:15.685" v="1372" actId="2696"/>
        <pc:sldMkLst>
          <pc:docMk/>
          <pc:sldMk cId="452071151" sldId="571"/>
        </pc:sldMkLst>
      </pc:sldChg>
      <pc:sldChg chg="addSp delSp modSp add del mod ord">
        <pc:chgData name="Gregory Taylor" userId="7012dc51-19f9-4271-8ea2-3553eb24a21d" providerId="ADAL" clId="{42D200E7-F344-4652-AAF8-855FA58B5FBB}" dt="2024-02-27T01:15:01.486" v="2554"/>
        <pc:sldMkLst>
          <pc:docMk/>
          <pc:sldMk cId="2725931847" sldId="572"/>
        </pc:sldMkLst>
        <pc:spChg chg="del">
          <ac:chgData name="Gregory Taylor" userId="7012dc51-19f9-4271-8ea2-3553eb24a21d" providerId="ADAL" clId="{42D200E7-F344-4652-AAF8-855FA58B5FBB}" dt="2024-02-26T23:05:31.530" v="2310" actId="478"/>
          <ac:spMkLst>
            <pc:docMk/>
            <pc:sldMk cId="2725931847" sldId="572"/>
            <ac:spMk id="2" creationId="{4CE347F1-67C5-4A68-CC33-8813D57B92E9}"/>
          </ac:spMkLst>
        </pc:spChg>
        <pc:spChg chg="add mod">
          <ac:chgData name="Gregory Taylor" userId="7012dc51-19f9-4271-8ea2-3553eb24a21d" providerId="ADAL" clId="{42D200E7-F344-4652-AAF8-855FA58B5FBB}" dt="2024-02-26T23:05:32.405" v="2311"/>
          <ac:spMkLst>
            <pc:docMk/>
            <pc:sldMk cId="2725931847" sldId="572"/>
            <ac:spMk id="3" creationId="{A6779EC0-F28E-2E11-2C21-63AE5F6B5148}"/>
          </ac:spMkLst>
        </pc:spChg>
        <pc:spChg chg="add mod">
          <ac:chgData name="Gregory Taylor" userId="7012dc51-19f9-4271-8ea2-3553eb24a21d" providerId="ADAL" clId="{42D200E7-F344-4652-AAF8-855FA58B5FBB}" dt="2024-02-26T23:05:32.405" v="2311"/>
          <ac:spMkLst>
            <pc:docMk/>
            <pc:sldMk cId="2725931847" sldId="572"/>
            <ac:spMk id="4" creationId="{79BFABEE-31B6-522E-AFD2-524667AC96EC}"/>
          </ac:spMkLst>
        </pc:spChg>
        <pc:spChg chg="del">
          <ac:chgData name="Gregory Taylor" userId="7012dc51-19f9-4271-8ea2-3553eb24a21d" providerId="ADAL" clId="{42D200E7-F344-4652-AAF8-855FA58B5FBB}" dt="2024-02-26T23:05:31.530" v="2310" actId="478"/>
          <ac:spMkLst>
            <pc:docMk/>
            <pc:sldMk cId="2725931847" sldId="572"/>
            <ac:spMk id="5" creationId="{F49A6874-D485-9740-C45B-D3F237D4BF53}"/>
          </ac:spMkLst>
        </pc:spChg>
        <pc:spChg chg="del">
          <ac:chgData name="Gregory Taylor" userId="7012dc51-19f9-4271-8ea2-3553eb24a21d" providerId="ADAL" clId="{42D200E7-F344-4652-AAF8-855FA58B5FBB}" dt="2024-02-26T23:05:31.530" v="2310" actId="478"/>
          <ac:spMkLst>
            <pc:docMk/>
            <pc:sldMk cId="2725931847" sldId="572"/>
            <ac:spMk id="7" creationId="{8C641703-5404-687F-981A-564131339846}"/>
          </ac:spMkLst>
        </pc:spChg>
        <pc:spChg chg="add del mod">
          <ac:chgData name="Gregory Taylor" userId="7012dc51-19f9-4271-8ea2-3553eb24a21d" providerId="ADAL" clId="{42D200E7-F344-4652-AAF8-855FA58B5FBB}" dt="2024-02-27T01:15:00.959" v="2553" actId="478"/>
          <ac:spMkLst>
            <pc:docMk/>
            <pc:sldMk cId="2725931847" sldId="572"/>
            <ac:spMk id="9" creationId="{0F5959FC-C222-C045-4171-F6C5D1DA31A8}"/>
          </ac:spMkLst>
        </pc:spChg>
        <pc:spChg chg="add mod">
          <ac:chgData name="Gregory Taylor" userId="7012dc51-19f9-4271-8ea2-3553eb24a21d" providerId="ADAL" clId="{42D200E7-F344-4652-AAF8-855FA58B5FBB}" dt="2024-02-27T01:15:01.486" v="2554"/>
          <ac:spMkLst>
            <pc:docMk/>
            <pc:sldMk cId="2725931847" sldId="572"/>
            <ac:spMk id="11" creationId="{4CE9C6AD-ECE8-0C11-2E50-0E5FC726C67E}"/>
          </ac:spMkLst>
        </pc:spChg>
      </pc:sldChg>
      <pc:sldChg chg="add del">
        <pc:chgData name="Gregory Taylor" userId="7012dc51-19f9-4271-8ea2-3553eb24a21d" providerId="ADAL" clId="{42D200E7-F344-4652-AAF8-855FA58B5FBB}" dt="2024-02-26T20:43:13.165" v="106" actId="47"/>
        <pc:sldMkLst>
          <pc:docMk/>
          <pc:sldMk cId="2367588536" sldId="574"/>
        </pc:sldMkLst>
      </pc:sldChg>
      <pc:sldChg chg="addSp delSp modSp mod">
        <pc:chgData name="Gregory Taylor" userId="7012dc51-19f9-4271-8ea2-3553eb24a21d" providerId="ADAL" clId="{42D200E7-F344-4652-AAF8-855FA58B5FBB}" dt="2024-02-27T01:10:19.038" v="2495" actId="20577"/>
        <pc:sldMkLst>
          <pc:docMk/>
          <pc:sldMk cId="3148269899" sldId="576"/>
        </pc:sldMkLst>
        <pc:spChg chg="del">
          <ac:chgData name="Gregory Taylor" userId="7012dc51-19f9-4271-8ea2-3553eb24a21d" providerId="ADAL" clId="{42D200E7-F344-4652-AAF8-855FA58B5FBB}" dt="2024-02-26T22:58:48.817" v="2262" actId="478"/>
          <ac:spMkLst>
            <pc:docMk/>
            <pc:sldMk cId="3148269899" sldId="576"/>
            <ac:spMk id="3" creationId="{9DBFB415-6C7C-48ED-B457-3CE3F78D5484}"/>
          </ac:spMkLst>
        </pc:spChg>
        <pc:spChg chg="del mod">
          <ac:chgData name="Gregory Taylor" userId="7012dc51-19f9-4271-8ea2-3553eb24a21d" providerId="ADAL" clId="{42D200E7-F344-4652-AAF8-855FA58B5FBB}" dt="2024-02-26T22:58:48.817" v="2262" actId="478"/>
          <ac:spMkLst>
            <pc:docMk/>
            <pc:sldMk cId="3148269899" sldId="576"/>
            <ac:spMk id="4" creationId="{0770404F-9C47-4377-8922-1E058EEFAF31}"/>
          </ac:spMkLst>
        </pc:spChg>
        <pc:spChg chg="del mod">
          <ac:chgData name="Gregory Taylor" userId="7012dc51-19f9-4271-8ea2-3553eb24a21d" providerId="ADAL" clId="{42D200E7-F344-4652-AAF8-855FA58B5FBB}" dt="2024-02-26T22:58:48.817" v="2262" actId="478"/>
          <ac:spMkLst>
            <pc:docMk/>
            <pc:sldMk cId="3148269899" sldId="576"/>
            <ac:spMk id="5" creationId="{7147AF44-11A8-4BEF-A4B9-4A34B7240D4C}"/>
          </ac:spMkLst>
        </pc:spChg>
        <pc:spChg chg="add mod">
          <ac:chgData name="Gregory Taylor" userId="7012dc51-19f9-4271-8ea2-3553eb24a21d" providerId="ADAL" clId="{42D200E7-F344-4652-AAF8-855FA58B5FBB}" dt="2024-02-26T22:58:49.921" v="2263"/>
          <ac:spMkLst>
            <pc:docMk/>
            <pc:sldMk cId="3148269899" sldId="576"/>
            <ac:spMk id="7" creationId="{C94BF58F-52DD-2C9A-D1E5-E4869DDB7B01}"/>
          </ac:spMkLst>
        </pc:spChg>
        <pc:spChg chg="add mod">
          <ac:chgData name="Gregory Taylor" userId="7012dc51-19f9-4271-8ea2-3553eb24a21d" providerId="ADAL" clId="{42D200E7-F344-4652-AAF8-855FA58B5FBB}" dt="2024-02-26T22:58:49.921" v="2263"/>
          <ac:spMkLst>
            <pc:docMk/>
            <pc:sldMk cId="3148269899" sldId="576"/>
            <ac:spMk id="10" creationId="{097EBA4F-F95A-5445-FF81-63D9C64291F6}"/>
          </ac:spMkLst>
        </pc:spChg>
        <pc:spChg chg="mod">
          <ac:chgData name="Gregory Taylor" userId="7012dc51-19f9-4271-8ea2-3553eb24a21d" providerId="ADAL" clId="{42D200E7-F344-4652-AAF8-855FA58B5FBB}" dt="2024-02-27T00:34:00.862" v="2363" actId="20577"/>
          <ac:spMkLst>
            <pc:docMk/>
            <pc:sldMk cId="3148269899" sldId="576"/>
            <ac:spMk id="12" creationId="{3A224D8A-BD61-C4A6-572C-2E63BC6297BB}"/>
          </ac:spMkLst>
        </pc:spChg>
        <pc:spChg chg="add mod">
          <ac:chgData name="Gregory Taylor" userId="7012dc51-19f9-4271-8ea2-3553eb24a21d" providerId="ADAL" clId="{42D200E7-F344-4652-AAF8-855FA58B5FBB}" dt="2024-02-27T01:10:19.038" v="2495" actId="20577"/>
          <ac:spMkLst>
            <pc:docMk/>
            <pc:sldMk cId="3148269899" sldId="576"/>
            <ac:spMk id="13" creationId="{BD35E149-F85F-D95A-8CD8-31A6C53921AA}"/>
          </ac:spMkLst>
        </pc:spChg>
      </pc:sldChg>
      <pc:sldChg chg="addSp delSp modSp mod">
        <pc:chgData name="Gregory Taylor" userId="7012dc51-19f9-4271-8ea2-3553eb24a21d" providerId="ADAL" clId="{42D200E7-F344-4652-AAF8-855FA58B5FBB}" dt="2024-02-27T01:25:01.401" v="2686" actId="14100"/>
        <pc:sldMkLst>
          <pc:docMk/>
          <pc:sldMk cId="1117115037" sldId="578"/>
        </pc:sldMkLst>
        <pc:spChg chg="add mod">
          <ac:chgData name="Gregory Taylor" userId="7012dc51-19f9-4271-8ea2-3553eb24a21d" providerId="ADAL" clId="{42D200E7-F344-4652-AAF8-855FA58B5FBB}" dt="2024-02-26T23:07:28.892" v="2344"/>
          <ac:spMkLst>
            <pc:docMk/>
            <pc:sldMk cId="1117115037" sldId="578"/>
            <ac:spMk id="3" creationId="{E2D49F78-5372-C927-5D15-7D2651163D94}"/>
          </ac:spMkLst>
        </pc:spChg>
        <pc:spChg chg="del">
          <ac:chgData name="Gregory Taylor" userId="7012dc51-19f9-4271-8ea2-3553eb24a21d" providerId="ADAL" clId="{42D200E7-F344-4652-AAF8-855FA58B5FBB}" dt="2024-02-26T23:07:27.789" v="2343" actId="478"/>
          <ac:spMkLst>
            <pc:docMk/>
            <pc:sldMk cId="1117115037" sldId="578"/>
            <ac:spMk id="4" creationId="{4E4DB0E5-9A68-3518-8071-D498FE7695C3}"/>
          </ac:spMkLst>
        </pc:spChg>
        <pc:spChg chg="del">
          <ac:chgData name="Gregory Taylor" userId="7012dc51-19f9-4271-8ea2-3553eb24a21d" providerId="ADAL" clId="{42D200E7-F344-4652-AAF8-855FA58B5FBB}" dt="2024-02-26T23:07:27.789" v="2343" actId="478"/>
          <ac:spMkLst>
            <pc:docMk/>
            <pc:sldMk cId="1117115037" sldId="578"/>
            <ac:spMk id="5" creationId="{3E8F1FB1-8CE2-B7C7-E071-605BE5359613}"/>
          </ac:spMkLst>
        </pc:spChg>
        <pc:spChg chg="add mod">
          <ac:chgData name="Gregory Taylor" userId="7012dc51-19f9-4271-8ea2-3553eb24a21d" providerId="ADAL" clId="{42D200E7-F344-4652-AAF8-855FA58B5FBB}" dt="2024-02-26T23:07:28.892" v="2344"/>
          <ac:spMkLst>
            <pc:docMk/>
            <pc:sldMk cId="1117115037" sldId="578"/>
            <ac:spMk id="7" creationId="{E1660AE0-3312-34B5-DFC2-30D709880416}"/>
          </ac:spMkLst>
        </pc:spChg>
        <pc:spChg chg="mod">
          <ac:chgData name="Gregory Taylor" userId="7012dc51-19f9-4271-8ea2-3553eb24a21d" providerId="ADAL" clId="{42D200E7-F344-4652-AAF8-855FA58B5FBB}" dt="2024-02-27T01:25:01.401" v="2686" actId="14100"/>
          <ac:spMkLst>
            <pc:docMk/>
            <pc:sldMk cId="1117115037" sldId="578"/>
            <ac:spMk id="8" creationId="{1CECED14-268E-5BE4-8608-AB64C7357669}"/>
          </ac:spMkLst>
        </pc:spChg>
        <pc:spChg chg="add del mod">
          <ac:chgData name="Gregory Taylor" userId="7012dc51-19f9-4271-8ea2-3553eb24a21d" providerId="ADAL" clId="{42D200E7-F344-4652-AAF8-855FA58B5FBB}" dt="2024-02-27T01:16:38.700" v="2589" actId="478"/>
          <ac:spMkLst>
            <pc:docMk/>
            <pc:sldMk cId="1117115037" sldId="578"/>
            <ac:spMk id="10" creationId="{DD611507-3C2F-6008-84AF-9C3A24305FDC}"/>
          </ac:spMkLst>
        </pc:spChg>
        <pc:spChg chg="add mod">
          <ac:chgData name="Gregory Taylor" userId="7012dc51-19f9-4271-8ea2-3553eb24a21d" providerId="ADAL" clId="{42D200E7-F344-4652-AAF8-855FA58B5FBB}" dt="2024-02-27T01:16:39.189" v="2590"/>
          <ac:spMkLst>
            <pc:docMk/>
            <pc:sldMk cId="1117115037" sldId="578"/>
            <ac:spMk id="12" creationId="{F3679C6F-7601-8ADB-1142-346E3C1C960F}"/>
          </ac:spMkLst>
        </pc:spChg>
        <pc:spChg chg="del">
          <ac:chgData name="Gregory Taylor" userId="7012dc51-19f9-4271-8ea2-3553eb24a21d" providerId="ADAL" clId="{42D200E7-F344-4652-AAF8-855FA58B5FBB}" dt="2024-02-26T23:07:27.789" v="2343" actId="478"/>
          <ac:spMkLst>
            <pc:docMk/>
            <pc:sldMk cId="1117115037" sldId="578"/>
            <ac:spMk id="13" creationId="{F6B959F7-0895-AFA1-EB95-20E3398EF5F9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7T01:16:01.913" v="2576"/>
        <pc:sldMkLst>
          <pc:docMk/>
          <pc:sldMk cId="171254252" sldId="590"/>
        </pc:sldMkLst>
        <pc:spChg chg="del">
          <ac:chgData name="Gregory Taylor" userId="7012dc51-19f9-4271-8ea2-3553eb24a21d" providerId="ADAL" clId="{42D200E7-F344-4652-AAF8-855FA58B5FBB}" dt="2024-02-26T23:06:31.982" v="2328" actId="478"/>
          <ac:spMkLst>
            <pc:docMk/>
            <pc:sldMk cId="171254252" sldId="590"/>
            <ac:spMk id="3" creationId="{37BFA1FF-C414-4EC2-C406-C39AD437F164}"/>
          </ac:spMkLst>
        </pc:spChg>
        <pc:spChg chg="del">
          <ac:chgData name="Gregory Taylor" userId="7012dc51-19f9-4271-8ea2-3553eb24a21d" providerId="ADAL" clId="{42D200E7-F344-4652-AAF8-855FA58B5FBB}" dt="2024-02-26T23:06:31.982" v="2328" actId="478"/>
          <ac:spMkLst>
            <pc:docMk/>
            <pc:sldMk cId="171254252" sldId="590"/>
            <ac:spMk id="4" creationId="{5CE6587F-316F-6632-2D33-A3B7D2A90823}"/>
          </ac:spMkLst>
        </pc:spChg>
        <pc:spChg chg="add mod">
          <ac:chgData name="Gregory Taylor" userId="7012dc51-19f9-4271-8ea2-3553eb24a21d" providerId="ADAL" clId="{42D200E7-F344-4652-AAF8-855FA58B5FBB}" dt="2024-02-26T23:06:32.431" v="2329"/>
          <ac:spMkLst>
            <pc:docMk/>
            <pc:sldMk cId="171254252" sldId="590"/>
            <ac:spMk id="5" creationId="{C2F40E9E-DA28-EC3D-0209-39923E83467E}"/>
          </ac:spMkLst>
        </pc:spChg>
        <pc:spChg chg="add mod">
          <ac:chgData name="Gregory Taylor" userId="7012dc51-19f9-4271-8ea2-3553eb24a21d" providerId="ADAL" clId="{42D200E7-F344-4652-AAF8-855FA58B5FBB}" dt="2024-02-26T23:06:32.431" v="2329"/>
          <ac:spMkLst>
            <pc:docMk/>
            <pc:sldMk cId="171254252" sldId="590"/>
            <ac:spMk id="7" creationId="{F29DAEDF-BE96-743A-7DCB-0602A123A1FD}"/>
          </ac:spMkLst>
        </pc:spChg>
        <pc:spChg chg="del">
          <ac:chgData name="Gregory Taylor" userId="7012dc51-19f9-4271-8ea2-3553eb24a21d" providerId="ADAL" clId="{42D200E7-F344-4652-AAF8-855FA58B5FBB}" dt="2024-02-26T23:06:31.982" v="2328" actId="478"/>
          <ac:spMkLst>
            <pc:docMk/>
            <pc:sldMk cId="171254252" sldId="590"/>
            <ac:spMk id="9" creationId="{56387BA0-8D62-6B84-1AB0-1C7002262A44}"/>
          </ac:spMkLst>
        </pc:spChg>
        <pc:spChg chg="add del mod">
          <ac:chgData name="Gregory Taylor" userId="7012dc51-19f9-4271-8ea2-3553eb24a21d" providerId="ADAL" clId="{42D200E7-F344-4652-AAF8-855FA58B5FBB}" dt="2024-02-27T01:16:01.364" v="2575" actId="478"/>
          <ac:spMkLst>
            <pc:docMk/>
            <pc:sldMk cId="171254252" sldId="590"/>
            <ac:spMk id="11" creationId="{365F979F-3D9E-D1CF-3B94-864E3CDB250D}"/>
          </ac:spMkLst>
        </pc:spChg>
        <pc:spChg chg="add mod">
          <ac:chgData name="Gregory Taylor" userId="7012dc51-19f9-4271-8ea2-3553eb24a21d" providerId="ADAL" clId="{42D200E7-F344-4652-AAF8-855FA58B5FBB}" dt="2024-02-27T01:16:01.913" v="2576"/>
          <ac:spMkLst>
            <pc:docMk/>
            <pc:sldMk cId="171254252" sldId="590"/>
            <ac:spMk id="12" creationId="{C8500137-4E09-1DF7-5AF3-20310D082749}"/>
          </ac:spMkLst>
        </pc:spChg>
      </pc:sldChg>
      <pc:sldChg chg="addSp delSp modSp add del mod ord">
        <pc:chgData name="Gregory Taylor" userId="7012dc51-19f9-4271-8ea2-3553eb24a21d" providerId="ADAL" clId="{42D200E7-F344-4652-AAF8-855FA58B5FBB}" dt="2024-02-26T23:02:19.055" v="2281"/>
        <pc:sldMkLst>
          <pc:docMk/>
          <pc:sldMk cId="1907736550" sldId="591"/>
        </pc:sldMkLst>
        <pc:spChg chg="del">
          <ac:chgData name="Gregory Taylor" userId="7012dc51-19f9-4271-8ea2-3553eb24a21d" providerId="ADAL" clId="{42D200E7-F344-4652-AAF8-855FA58B5FBB}" dt="2024-02-26T23:02:18.331" v="2280" actId="478"/>
          <ac:spMkLst>
            <pc:docMk/>
            <pc:sldMk cId="1907736550" sldId="591"/>
            <ac:spMk id="2" creationId="{4B750463-D810-E421-0DD6-4A8F33135B8F}"/>
          </ac:spMkLst>
        </pc:spChg>
        <pc:spChg chg="del">
          <ac:chgData name="Gregory Taylor" userId="7012dc51-19f9-4271-8ea2-3553eb24a21d" providerId="ADAL" clId="{42D200E7-F344-4652-AAF8-855FA58B5FBB}" dt="2024-02-26T23:02:18.331" v="2280" actId="478"/>
          <ac:spMkLst>
            <pc:docMk/>
            <pc:sldMk cId="1907736550" sldId="591"/>
            <ac:spMk id="3" creationId="{EDC862AC-143F-46CC-4E8C-18EFA346E3FE}"/>
          </ac:spMkLst>
        </pc:spChg>
        <pc:spChg chg="del">
          <ac:chgData name="Gregory Taylor" userId="7012dc51-19f9-4271-8ea2-3553eb24a21d" providerId="ADAL" clId="{42D200E7-F344-4652-AAF8-855FA58B5FBB}" dt="2024-02-26T23:02:18.331" v="2280" actId="478"/>
          <ac:spMkLst>
            <pc:docMk/>
            <pc:sldMk cId="1907736550" sldId="591"/>
            <ac:spMk id="4" creationId="{C2D58338-3AA1-0CEC-DFCC-53D4E48FB208}"/>
          </ac:spMkLst>
        </pc:spChg>
        <pc:spChg chg="add mod">
          <ac:chgData name="Gregory Taylor" userId="7012dc51-19f9-4271-8ea2-3553eb24a21d" providerId="ADAL" clId="{42D200E7-F344-4652-AAF8-855FA58B5FBB}" dt="2024-02-26T23:02:19.055" v="2281"/>
          <ac:spMkLst>
            <pc:docMk/>
            <pc:sldMk cId="1907736550" sldId="591"/>
            <ac:spMk id="5" creationId="{16AA2A73-D30C-5D88-950A-3C5A151582BF}"/>
          </ac:spMkLst>
        </pc:spChg>
        <pc:spChg chg="add mod">
          <ac:chgData name="Gregory Taylor" userId="7012dc51-19f9-4271-8ea2-3553eb24a21d" providerId="ADAL" clId="{42D200E7-F344-4652-AAF8-855FA58B5FBB}" dt="2024-02-26T23:02:19.055" v="2281"/>
          <ac:spMkLst>
            <pc:docMk/>
            <pc:sldMk cId="1907736550" sldId="591"/>
            <ac:spMk id="6" creationId="{15AB2195-77FA-7ADE-593D-7B326762C4E7}"/>
          </ac:spMkLst>
        </pc:spChg>
        <pc:spChg chg="add mod">
          <ac:chgData name="Gregory Taylor" userId="7012dc51-19f9-4271-8ea2-3553eb24a21d" providerId="ADAL" clId="{42D200E7-F344-4652-AAF8-855FA58B5FBB}" dt="2024-02-26T23:02:19.055" v="2281"/>
          <ac:spMkLst>
            <pc:docMk/>
            <pc:sldMk cId="1907736550" sldId="591"/>
            <ac:spMk id="8" creationId="{21EFCD22-4602-A385-4801-338D3A075B27}"/>
          </ac:spMkLst>
        </pc:spChg>
      </pc:sldChg>
      <pc:sldChg chg="add del">
        <pc:chgData name="Gregory Taylor" userId="7012dc51-19f9-4271-8ea2-3553eb24a21d" providerId="ADAL" clId="{42D200E7-F344-4652-AAF8-855FA58B5FBB}" dt="2024-02-26T20:35:16.493" v="45" actId="47"/>
        <pc:sldMkLst>
          <pc:docMk/>
          <pc:sldMk cId="1687772861" sldId="592"/>
        </pc:sldMkLst>
      </pc:sldChg>
      <pc:sldChg chg="add del">
        <pc:chgData name="Gregory Taylor" userId="7012dc51-19f9-4271-8ea2-3553eb24a21d" providerId="ADAL" clId="{42D200E7-F344-4652-AAF8-855FA58B5FBB}" dt="2024-02-26T20:34:24" v="40" actId="47"/>
        <pc:sldMkLst>
          <pc:docMk/>
          <pc:sldMk cId="4248872750" sldId="594"/>
        </pc:sldMkLst>
      </pc:sldChg>
      <pc:sldChg chg="del">
        <pc:chgData name="Gregory Taylor" userId="7012dc51-19f9-4271-8ea2-3553eb24a21d" providerId="ADAL" clId="{42D200E7-F344-4652-AAF8-855FA58B5FBB}" dt="2024-02-26T20:33:11.092" v="33" actId="47"/>
        <pc:sldMkLst>
          <pc:docMk/>
          <pc:sldMk cId="1692710035" sldId="595"/>
        </pc:sldMkLst>
      </pc:sldChg>
      <pc:sldChg chg="del">
        <pc:chgData name="Gregory Taylor" userId="7012dc51-19f9-4271-8ea2-3553eb24a21d" providerId="ADAL" clId="{42D200E7-F344-4652-AAF8-855FA58B5FBB}" dt="2024-02-26T20:32:57.746" v="32" actId="47"/>
        <pc:sldMkLst>
          <pc:docMk/>
          <pc:sldMk cId="3943422720" sldId="596"/>
        </pc:sldMkLst>
      </pc:sldChg>
      <pc:sldChg chg="addSp delSp modSp add mod">
        <pc:chgData name="Gregory Taylor" userId="7012dc51-19f9-4271-8ea2-3553eb24a21d" providerId="ADAL" clId="{42D200E7-F344-4652-AAF8-855FA58B5FBB}" dt="2024-02-27T01:14:24.464" v="2542"/>
        <pc:sldMkLst>
          <pc:docMk/>
          <pc:sldMk cId="176600277" sldId="597"/>
        </pc:sldMkLst>
        <pc:spChg chg="del">
          <ac:chgData name="Gregory Taylor" userId="7012dc51-19f9-4271-8ea2-3553eb24a21d" providerId="ADAL" clId="{42D200E7-F344-4652-AAF8-855FA58B5FBB}" dt="2024-02-26T23:03:55.474" v="2302" actId="478"/>
          <ac:spMkLst>
            <pc:docMk/>
            <pc:sldMk cId="176600277" sldId="597"/>
            <ac:spMk id="4" creationId="{00000000-0000-0000-0000-000000000000}"/>
          </ac:spMkLst>
        </pc:spChg>
        <pc:spChg chg="del">
          <ac:chgData name="Gregory Taylor" userId="7012dc51-19f9-4271-8ea2-3553eb24a21d" providerId="ADAL" clId="{42D200E7-F344-4652-AAF8-855FA58B5FBB}" dt="2024-02-26T23:03:55.474" v="2302" actId="478"/>
          <ac:spMkLst>
            <pc:docMk/>
            <pc:sldMk cId="176600277" sldId="597"/>
            <ac:spMk id="6" creationId="{11E03508-2E74-48EA-868D-E7638558C93F}"/>
          </ac:spMkLst>
        </pc:spChg>
        <pc:spChg chg="add mod">
          <ac:chgData name="Gregory Taylor" userId="7012dc51-19f9-4271-8ea2-3553eb24a21d" providerId="ADAL" clId="{42D200E7-F344-4652-AAF8-855FA58B5FBB}" dt="2024-02-26T23:03:56.365" v="2303"/>
          <ac:spMkLst>
            <pc:docMk/>
            <pc:sldMk cId="176600277" sldId="597"/>
            <ac:spMk id="7" creationId="{62843BD5-CDDD-27CF-AD71-A62DACF2D770}"/>
          </ac:spMkLst>
        </pc:spChg>
        <pc:spChg chg="add mod">
          <ac:chgData name="Gregory Taylor" userId="7012dc51-19f9-4271-8ea2-3553eb24a21d" providerId="ADAL" clId="{42D200E7-F344-4652-AAF8-855FA58B5FBB}" dt="2024-02-26T23:03:56.365" v="2303"/>
          <ac:spMkLst>
            <pc:docMk/>
            <pc:sldMk cId="176600277" sldId="597"/>
            <ac:spMk id="9" creationId="{AAD9B221-A06A-67C1-E6CE-F6B5DC67B626}"/>
          </ac:spMkLst>
        </pc:spChg>
        <pc:spChg chg="add del mod">
          <ac:chgData name="Gregory Taylor" userId="7012dc51-19f9-4271-8ea2-3553eb24a21d" providerId="ADAL" clId="{42D200E7-F344-4652-AAF8-855FA58B5FBB}" dt="2024-02-27T01:14:23.952" v="2541" actId="478"/>
          <ac:spMkLst>
            <pc:docMk/>
            <pc:sldMk cId="176600277" sldId="597"/>
            <ac:spMk id="12" creationId="{E39F5849-8682-10CE-4A7C-57745B201759}"/>
          </ac:spMkLst>
        </pc:spChg>
        <pc:spChg chg="add mod">
          <ac:chgData name="Gregory Taylor" userId="7012dc51-19f9-4271-8ea2-3553eb24a21d" providerId="ADAL" clId="{42D200E7-F344-4652-AAF8-855FA58B5FBB}" dt="2024-02-27T01:14:24.464" v="2542"/>
          <ac:spMkLst>
            <pc:docMk/>
            <pc:sldMk cId="176600277" sldId="597"/>
            <ac:spMk id="14" creationId="{C7B2DEED-EFED-DF12-5904-DC105C03553D}"/>
          </ac:spMkLst>
        </pc:spChg>
        <pc:spChg chg="del">
          <ac:chgData name="Gregory Taylor" userId="7012dc51-19f9-4271-8ea2-3553eb24a21d" providerId="ADAL" clId="{42D200E7-F344-4652-AAF8-855FA58B5FBB}" dt="2024-02-26T23:03:55.474" v="2302" actId="478"/>
          <ac:spMkLst>
            <pc:docMk/>
            <pc:sldMk cId="176600277" sldId="597"/>
            <ac:spMk id="17" creationId="{696F0954-DF2C-4DD8-9BA9-8AB800499A5A}"/>
          </ac:spMkLst>
        </pc:spChg>
        <pc:spChg chg="del">
          <ac:chgData name="Gregory Taylor" userId="7012dc51-19f9-4271-8ea2-3553eb24a21d" providerId="ADAL" clId="{42D200E7-F344-4652-AAF8-855FA58B5FBB}" dt="2024-02-26T23:03:55.474" v="2302" actId="478"/>
          <ac:spMkLst>
            <pc:docMk/>
            <pc:sldMk cId="176600277" sldId="597"/>
            <ac:spMk id="18" creationId="{513B803E-C18F-4A13-804C-70B65D9B5CCE}"/>
          </ac:spMkLst>
        </pc:spChg>
      </pc:sldChg>
      <pc:sldChg chg="del">
        <pc:chgData name="Gregory Taylor" userId="7012dc51-19f9-4271-8ea2-3553eb24a21d" providerId="ADAL" clId="{42D200E7-F344-4652-AAF8-855FA58B5FBB}" dt="2024-02-26T20:28:17.581" v="6" actId="47"/>
        <pc:sldMkLst>
          <pc:docMk/>
          <pc:sldMk cId="1704053923" sldId="597"/>
        </pc:sldMkLst>
      </pc:sldChg>
      <pc:sldChg chg="del">
        <pc:chgData name="Gregory Taylor" userId="7012dc51-19f9-4271-8ea2-3553eb24a21d" providerId="ADAL" clId="{42D200E7-F344-4652-AAF8-855FA58B5FBB}" dt="2024-02-26T20:28:20.111" v="7" actId="47"/>
        <pc:sldMkLst>
          <pc:docMk/>
          <pc:sldMk cId="1866744141" sldId="598"/>
        </pc:sldMkLst>
      </pc:sldChg>
      <pc:sldChg chg="addSp delSp modSp add mod">
        <pc:chgData name="Gregory Taylor" userId="7012dc51-19f9-4271-8ea2-3553eb24a21d" providerId="ADAL" clId="{42D200E7-F344-4652-AAF8-855FA58B5FBB}" dt="2024-02-27T01:14:30.944" v="2544"/>
        <pc:sldMkLst>
          <pc:docMk/>
          <pc:sldMk cId="3122850795" sldId="598"/>
        </pc:sldMkLst>
        <pc:spChg chg="add mod">
          <ac:chgData name="Gregory Taylor" userId="7012dc51-19f9-4271-8ea2-3553eb24a21d" providerId="ADAL" clId="{42D200E7-F344-4652-AAF8-855FA58B5FBB}" dt="2024-02-26T23:05:02.322" v="2304"/>
          <ac:spMkLst>
            <pc:docMk/>
            <pc:sldMk cId="3122850795" sldId="598"/>
            <ac:spMk id="3" creationId="{59C1596C-C86F-2C6E-9254-52276EF47207}"/>
          </ac:spMkLst>
        </pc:spChg>
        <pc:spChg chg="add mod">
          <ac:chgData name="Gregory Taylor" userId="7012dc51-19f9-4271-8ea2-3553eb24a21d" providerId="ADAL" clId="{42D200E7-F344-4652-AAF8-855FA58B5FBB}" dt="2024-02-26T23:05:02.322" v="2304"/>
          <ac:spMkLst>
            <pc:docMk/>
            <pc:sldMk cId="3122850795" sldId="598"/>
            <ac:spMk id="4" creationId="{4898783B-4629-7231-FC74-3EA4DEA3E8BC}"/>
          </ac:spMkLst>
        </pc:spChg>
        <pc:spChg chg="add del mod">
          <ac:chgData name="Gregory Taylor" userId="7012dc51-19f9-4271-8ea2-3553eb24a21d" providerId="ADAL" clId="{42D200E7-F344-4652-AAF8-855FA58B5FBB}" dt="2024-02-27T01:14:30.417" v="2543" actId="478"/>
          <ac:spMkLst>
            <pc:docMk/>
            <pc:sldMk cId="3122850795" sldId="598"/>
            <ac:spMk id="5" creationId="{81742012-8679-2958-45B5-91BCB3A04E02}"/>
          </ac:spMkLst>
        </pc:spChg>
        <pc:spChg chg="add mod">
          <ac:chgData name="Gregory Taylor" userId="7012dc51-19f9-4271-8ea2-3553eb24a21d" providerId="ADAL" clId="{42D200E7-F344-4652-AAF8-855FA58B5FBB}" dt="2024-02-27T01:14:30.944" v="2544"/>
          <ac:spMkLst>
            <pc:docMk/>
            <pc:sldMk cId="3122850795" sldId="598"/>
            <ac:spMk id="6" creationId="{F4B4E16D-30F9-8250-906F-3EC17C888CAB}"/>
          </ac:spMkLst>
        </pc:spChg>
      </pc:sldChg>
      <pc:sldChg chg="add del">
        <pc:chgData name="Gregory Taylor" userId="7012dc51-19f9-4271-8ea2-3553eb24a21d" providerId="ADAL" clId="{42D200E7-F344-4652-AAF8-855FA58B5FBB}" dt="2024-02-26T22:11:17.497" v="1302" actId="47"/>
        <pc:sldMkLst>
          <pc:docMk/>
          <pc:sldMk cId="3703301510" sldId="599"/>
        </pc:sldMkLst>
      </pc:sldChg>
      <pc:sldChg chg="addSp delSp modSp add mod">
        <pc:chgData name="Gregory Taylor" userId="7012dc51-19f9-4271-8ea2-3553eb24a21d" providerId="ADAL" clId="{42D200E7-F344-4652-AAF8-855FA58B5FBB}" dt="2024-02-27T01:15:31.784" v="2566"/>
        <pc:sldMkLst>
          <pc:docMk/>
          <pc:sldMk cId="4052858729" sldId="600"/>
        </pc:sldMkLst>
        <pc:spChg chg="del">
          <ac:chgData name="Gregory Taylor" userId="7012dc51-19f9-4271-8ea2-3553eb24a21d" providerId="ADAL" clId="{42D200E7-F344-4652-AAF8-855FA58B5FBB}" dt="2024-02-26T23:06:03.523" v="2319" actId="478"/>
          <ac:spMkLst>
            <pc:docMk/>
            <pc:sldMk cId="4052858729" sldId="600"/>
            <ac:spMk id="3" creationId="{9DBFB415-6C7C-48ED-B457-3CE3F78D5484}"/>
          </ac:spMkLst>
        </pc:spChg>
        <pc:spChg chg="add mod">
          <ac:chgData name="Gregory Taylor" userId="7012dc51-19f9-4271-8ea2-3553eb24a21d" providerId="ADAL" clId="{42D200E7-F344-4652-AAF8-855FA58B5FBB}" dt="2024-02-26T23:06:04.425" v="2320"/>
          <ac:spMkLst>
            <pc:docMk/>
            <pc:sldMk cId="4052858729" sldId="600"/>
            <ac:spMk id="5" creationId="{52918481-AA31-B1AE-7159-2A30C6420023}"/>
          </ac:spMkLst>
        </pc:spChg>
        <pc:spChg chg="add mod">
          <ac:chgData name="Gregory Taylor" userId="7012dc51-19f9-4271-8ea2-3553eb24a21d" providerId="ADAL" clId="{42D200E7-F344-4652-AAF8-855FA58B5FBB}" dt="2024-02-26T23:06:04.425" v="2320"/>
          <ac:spMkLst>
            <pc:docMk/>
            <pc:sldMk cId="4052858729" sldId="600"/>
            <ac:spMk id="6" creationId="{8858DAC6-CC85-2CB0-BB08-A9CB4B0F021A}"/>
          </ac:spMkLst>
        </pc:spChg>
        <pc:spChg chg="del">
          <ac:chgData name="Gregory Taylor" userId="7012dc51-19f9-4271-8ea2-3553eb24a21d" providerId="ADAL" clId="{42D200E7-F344-4652-AAF8-855FA58B5FBB}" dt="2024-02-26T23:06:03.523" v="2319" actId="478"/>
          <ac:spMkLst>
            <pc:docMk/>
            <pc:sldMk cId="4052858729" sldId="600"/>
            <ac:spMk id="7" creationId="{1C1DD2F6-0598-4650-B372-BAE82462A995}"/>
          </ac:spMkLst>
        </pc:spChg>
        <pc:spChg chg="add del mod">
          <ac:chgData name="Gregory Taylor" userId="7012dc51-19f9-4271-8ea2-3553eb24a21d" providerId="ADAL" clId="{42D200E7-F344-4652-AAF8-855FA58B5FBB}" dt="2024-02-27T01:15:31.198" v="2565" actId="478"/>
          <ac:spMkLst>
            <pc:docMk/>
            <pc:sldMk cId="4052858729" sldId="600"/>
            <ac:spMk id="8" creationId="{1503D1C7-8879-6AA4-D66A-4D43A0212BF0}"/>
          </ac:spMkLst>
        </pc:spChg>
        <pc:spChg chg="del">
          <ac:chgData name="Gregory Taylor" userId="7012dc51-19f9-4271-8ea2-3553eb24a21d" providerId="ADAL" clId="{42D200E7-F344-4652-AAF8-855FA58B5FBB}" dt="2024-02-26T23:06:08.091" v="2321" actId="478"/>
          <ac:spMkLst>
            <pc:docMk/>
            <pc:sldMk cId="4052858729" sldId="600"/>
            <ac:spMk id="9" creationId="{25A45E35-7072-E4C5-B57A-485CD5F2DE2F}"/>
          </ac:spMkLst>
        </pc:spChg>
        <pc:spChg chg="add mod">
          <ac:chgData name="Gregory Taylor" userId="7012dc51-19f9-4271-8ea2-3553eb24a21d" providerId="ADAL" clId="{42D200E7-F344-4652-AAF8-855FA58B5FBB}" dt="2024-02-27T01:15:31.784" v="2566"/>
          <ac:spMkLst>
            <pc:docMk/>
            <pc:sldMk cId="4052858729" sldId="600"/>
            <ac:spMk id="10" creationId="{7CA52D51-B6F5-8AC9-05A6-01C579139B7C}"/>
          </ac:spMkLst>
        </pc:spChg>
        <pc:spChg chg="del">
          <ac:chgData name="Gregory Taylor" userId="7012dc51-19f9-4271-8ea2-3553eb24a21d" providerId="ADAL" clId="{42D200E7-F344-4652-AAF8-855FA58B5FBB}" dt="2024-02-26T23:06:03.523" v="2319" actId="478"/>
          <ac:spMkLst>
            <pc:docMk/>
            <pc:sldMk cId="4052858729" sldId="600"/>
            <ac:spMk id="11" creationId="{F85EBF32-1330-478F-A838-450B3A13619A}"/>
          </ac:spMkLst>
        </pc:spChg>
      </pc:sldChg>
      <pc:sldChg chg="addSp delSp modSp add mod ord">
        <pc:chgData name="Gregory Taylor" userId="7012dc51-19f9-4271-8ea2-3553eb24a21d" providerId="ADAL" clId="{42D200E7-F344-4652-AAF8-855FA58B5FBB}" dt="2024-02-27T01:15:21.678" v="2562"/>
        <pc:sldMkLst>
          <pc:docMk/>
          <pc:sldMk cId="307066794" sldId="601"/>
        </pc:sldMkLst>
        <pc:spChg chg="add mod">
          <ac:chgData name="Gregory Taylor" userId="7012dc51-19f9-4271-8ea2-3553eb24a21d" providerId="ADAL" clId="{42D200E7-F344-4652-AAF8-855FA58B5FBB}" dt="2024-02-26T23:05:51.828" v="2317"/>
          <ac:spMkLst>
            <pc:docMk/>
            <pc:sldMk cId="307066794" sldId="601"/>
            <ac:spMk id="2" creationId="{154D3A37-FC8D-DACA-B2E2-392E6E34DC27}"/>
          </ac:spMkLst>
        </pc:spChg>
        <pc:spChg chg="del">
          <ac:chgData name="Gregory Taylor" userId="7012dc51-19f9-4271-8ea2-3553eb24a21d" providerId="ADAL" clId="{42D200E7-F344-4652-AAF8-855FA58B5FBB}" dt="2024-02-26T23:05:50.886" v="2316" actId="478"/>
          <ac:spMkLst>
            <pc:docMk/>
            <pc:sldMk cId="307066794" sldId="601"/>
            <ac:spMk id="3" creationId="{9DBFB415-6C7C-48ED-B457-3CE3F78D5484}"/>
          </ac:spMkLst>
        </pc:spChg>
        <pc:spChg chg="del">
          <ac:chgData name="Gregory Taylor" userId="7012dc51-19f9-4271-8ea2-3553eb24a21d" providerId="ADAL" clId="{42D200E7-F344-4652-AAF8-855FA58B5FBB}" dt="2024-02-26T23:05:50.886" v="2316" actId="478"/>
          <ac:spMkLst>
            <pc:docMk/>
            <pc:sldMk cId="307066794" sldId="601"/>
            <ac:spMk id="6" creationId="{0C98BB6D-4BA3-4BE3-A434-0E329F4F9CE4}"/>
          </ac:spMkLst>
        </pc:spChg>
        <pc:spChg chg="add mod">
          <ac:chgData name="Gregory Taylor" userId="7012dc51-19f9-4271-8ea2-3553eb24a21d" providerId="ADAL" clId="{42D200E7-F344-4652-AAF8-855FA58B5FBB}" dt="2024-02-26T23:05:51.828" v="2317"/>
          <ac:spMkLst>
            <pc:docMk/>
            <pc:sldMk cId="307066794" sldId="601"/>
            <ac:spMk id="7" creationId="{1AEF21C5-31BA-C22F-940A-36E8DA74254C}"/>
          </ac:spMkLst>
        </pc:spChg>
        <pc:spChg chg="del">
          <ac:chgData name="Gregory Taylor" userId="7012dc51-19f9-4271-8ea2-3553eb24a21d" providerId="ADAL" clId="{42D200E7-F344-4652-AAF8-855FA58B5FBB}" dt="2024-02-26T23:05:50.886" v="2316" actId="478"/>
          <ac:spMkLst>
            <pc:docMk/>
            <pc:sldMk cId="307066794" sldId="601"/>
            <ac:spMk id="8" creationId="{B498B4AA-8D27-42EC-9373-19D404645AFA}"/>
          </ac:spMkLst>
        </pc:spChg>
        <pc:spChg chg="add del mod">
          <ac:chgData name="Gregory Taylor" userId="7012dc51-19f9-4271-8ea2-3553eb24a21d" providerId="ADAL" clId="{42D200E7-F344-4652-AAF8-855FA58B5FBB}" dt="2024-02-27T01:15:21.139" v="2561" actId="478"/>
          <ac:spMkLst>
            <pc:docMk/>
            <pc:sldMk cId="307066794" sldId="601"/>
            <ac:spMk id="11" creationId="{DC06C610-7349-ABA8-370B-66D775BFA0E1}"/>
          </ac:spMkLst>
        </pc:spChg>
        <pc:spChg chg="add mod">
          <ac:chgData name="Gregory Taylor" userId="7012dc51-19f9-4271-8ea2-3553eb24a21d" providerId="ADAL" clId="{42D200E7-F344-4652-AAF8-855FA58B5FBB}" dt="2024-02-27T01:15:21.678" v="2562"/>
          <ac:spMkLst>
            <pc:docMk/>
            <pc:sldMk cId="307066794" sldId="601"/>
            <ac:spMk id="14" creationId="{75A471FB-863E-E345-CDA3-DC1DEA10758E}"/>
          </ac:spMkLst>
        </pc:spChg>
      </pc:sldChg>
      <pc:sldChg chg="delSp modSp del mod">
        <pc:chgData name="Gregory Taylor" userId="7012dc51-19f9-4271-8ea2-3553eb24a21d" providerId="ADAL" clId="{42D200E7-F344-4652-AAF8-855FA58B5FBB}" dt="2024-02-26T21:11:04.975" v="800" actId="47"/>
        <pc:sldMkLst>
          <pc:docMk/>
          <pc:sldMk cId="35987126" sldId="602"/>
        </pc:sldMkLst>
        <pc:spChg chg="mod">
          <ac:chgData name="Gregory Taylor" userId="7012dc51-19f9-4271-8ea2-3553eb24a21d" providerId="ADAL" clId="{42D200E7-F344-4652-AAF8-855FA58B5FBB}" dt="2024-02-26T21:09:30.840" v="799" actId="20577"/>
          <ac:spMkLst>
            <pc:docMk/>
            <pc:sldMk cId="35987126" sldId="602"/>
            <ac:spMk id="8" creationId="{7FCFCCA1-C96A-4530-CDC0-FC1A24638362}"/>
          </ac:spMkLst>
        </pc:spChg>
        <pc:picChg chg="del">
          <ac:chgData name="Gregory Taylor" userId="7012dc51-19f9-4271-8ea2-3553eb24a21d" providerId="ADAL" clId="{42D200E7-F344-4652-AAF8-855FA58B5FBB}" dt="2024-02-26T21:09:09.605" v="777" actId="478"/>
          <ac:picMkLst>
            <pc:docMk/>
            <pc:sldMk cId="35987126" sldId="602"/>
            <ac:picMk id="2" creationId="{99D92C91-5CAD-54D6-C65B-E170D8631DD1}"/>
          </ac:picMkLst>
        </pc:picChg>
      </pc:sldChg>
      <pc:sldChg chg="addSp delSp modSp del mod">
        <pc:chgData name="Gregory Taylor" userId="7012dc51-19f9-4271-8ea2-3553eb24a21d" providerId="ADAL" clId="{42D200E7-F344-4652-AAF8-855FA58B5FBB}" dt="2024-02-26T21:18:16.026" v="989" actId="47"/>
        <pc:sldMkLst>
          <pc:docMk/>
          <pc:sldMk cId="4265606819" sldId="603"/>
        </pc:sldMkLst>
        <pc:spChg chg="mod">
          <ac:chgData name="Gregory Taylor" userId="7012dc51-19f9-4271-8ea2-3553eb24a21d" providerId="ADAL" clId="{42D200E7-F344-4652-AAF8-855FA58B5FBB}" dt="2024-02-26T21:16:01.591" v="962"/>
          <ac:spMkLst>
            <pc:docMk/>
            <pc:sldMk cId="4265606819" sldId="603"/>
            <ac:spMk id="4" creationId="{C52A4CFE-429D-C920-1185-5B325F29E4EA}"/>
          </ac:spMkLst>
        </pc:spChg>
        <pc:spChg chg="add del mod">
          <ac:chgData name="Gregory Taylor" userId="7012dc51-19f9-4271-8ea2-3553eb24a21d" providerId="ADAL" clId="{42D200E7-F344-4652-AAF8-855FA58B5FBB}" dt="2024-02-26T21:15:53.388" v="961" actId="20577"/>
          <ac:spMkLst>
            <pc:docMk/>
            <pc:sldMk cId="4265606819" sldId="603"/>
            <ac:spMk id="6" creationId="{C9F4AB50-F50E-358D-670F-BBBC10346FE6}"/>
          </ac:spMkLst>
        </pc:spChg>
        <pc:spChg chg="mod">
          <ac:chgData name="Gregory Taylor" userId="7012dc51-19f9-4271-8ea2-3553eb24a21d" providerId="ADAL" clId="{42D200E7-F344-4652-AAF8-855FA58B5FBB}" dt="2024-02-26T21:15:46.203" v="955" actId="14100"/>
          <ac:spMkLst>
            <pc:docMk/>
            <pc:sldMk cId="4265606819" sldId="603"/>
            <ac:spMk id="7" creationId="{C31324DC-E486-9AE9-27CA-89CD3EDF2F82}"/>
          </ac:spMkLst>
        </pc:spChg>
      </pc:sldChg>
      <pc:sldChg chg="addSp delSp modSp add del mod">
        <pc:chgData name="Gregory Taylor" userId="7012dc51-19f9-4271-8ea2-3553eb24a21d" providerId="ADAL" clId="{42D200E7-F344-4652-AAF8-855FA58B5FBB}" dt="2024-02-27T01:21:45.627" v="2616" actId="47"/>
        <pc:sldMkLst>
          <pc:docMk/>
          <pc:sldMk cId="3748816221" sldId="604"/>
        </pc:sldMkLst>
        <pc:spChg chg="add mod">
          <ac:chgData name="Gregory Taylor" userId="7012dc51-19f9-4271-8ea2-3553eb24a21d" providerId="ADAL" clId="{42D200E7-F344-4652-AAF8-855FA58B5FBB}" dt="2024-02-26T23:07:20.418" v="2342"/>
          <ac:spMkLst>
            <pc:docMk/>
            <pc:sldMk cId="3748816221" sldId="604"/>
            <ac:spMk id="2" creationId="{A12F083E-131C-9821-1A52-99D5365C53EB}"/>
          </ac:spMkLst>
        </pc:spChg>
        <pc:spChg chg="del">
          <ac:chgData name="Gregory Taylor" userId="7012dc51-19f9-4271-8ea2-3553eb24a21d" providerId="ADAL" clId="{42D200E7-F344-4652-AAF8-855FA58B5FBB}" dt="2024-02-26T23:07:19.595" v="2341" actId="478"/>
          <ac:spMkLst>
            <pc:docMk/>
            <pc:sldMk cId="3748816221" sldId="604"/>
            <ac:spMk id="3" creationId="{2EB6FA2B-6E84-9B07-D3DB-805A44B7BD47}"/>
          </ac:spMkLst>
        </pc:spChg>
        <pc:spChg chg="mod">
          <ac:chgData name="Gregory Taylor" userId="7012dc51-19f9-4271-8ea2-3553eb24a21d" providerId="ADAL" clId="{42D200E7-F344-4652-AAF8-855FA58B5FBB}" dt="2024-02-27T01:09:45.675" v="2492" actId="113"/>
          <ac:spMkLst>
            <pc:docMk/>
            <pc:sldMk cId="3748816221" sldId="604"/>
            <ac:spMk id="4" creationId="{DE97C54D-3FEC-F7F2-5CD4-9DF0D57006D6}"/>
          </ac:spMkLst>
        </pc:spChg>
        <pc:spChg chg="add mod">
          <ac:chgData name="Gregory Taylor" userId="7012dc51-19f9-4271-8ea2-3553eb24a21d" providerId="ADAL" clId="{42D200E7-F344-4652-AAF8-855FA58B5FBB}" dt="2024-02-26T23:07:20.418" v="2342"/>
          <ac:spMkLst>
            <pc:docMk/>
            <pc:sldMk cId="3748816221" sldId="604"/>
            <ac:spMk id="5" creationId="{90F9E6C2-B354-87EC-59BA-3DAC475BCF64}"/>
          </ac:spMkLst>
        </pc:spChg>
        <pc:spChg chg="mod">
          <ac:chgData name="Gregory Taylor" userId="7012dc51-19f9-4271-8ea2-3553eb24a21d" providerId="ADAL" clId="{42D200E7-F344-4652-AAF8-855FA58B5FBB}" dt="2024-02-26T21:23:17.667" v="1087" actId="20577"/>
          <ac:spMkLst>
            <pc:docMk/>
            <pc:sldMk cId="3748816221" sldId="604"/>
            <ac:spMk id="6" creationId="{3D360948-5FAB-D0DC-25B7-8FDF62F2664B}"/>
          </ac:spMkLst>
        </pc:spChg>
        <pc:spChg chg="add del mod">
          <ac:chgData name="Gregory Taylor" userId="7012dc51-19f9-4271-8ea2-3553eb24a21d" providerId="ADAL" clId="{42D200E7-F344-4652-AAF8-855FA58B5FBB}" dt="2024-02-27T01:16:30.799" v="2587" actId="478"/>
          <ac:spMkLst>
            <pc:docMk/>
            <pc:sldMk cId="3748816221" sldId="604"/>
            <ac:spMk id="9" creationId="{2FEE11FA-461E-916E-60FC-DE902B61962D}"/>
          </ac:spMkLst>
        </pc:spChg>
        <pc:spChg chg="add mod">
          <ac:chgData name="Gregory Taylor" userId="7012dc51-19f9-4271-8ea2-3553eb24a21d" providerId="ADAL" clId="{42D200E7-F344-4652-AAF8-855FA58B5FBB}" dt="2024-02-27T01:16:31.384" v="2588"/>
          <ac:spMkLst>
            <pc:docMk/>
            <pc:sldMk cId="3748816221" sldId="604"/>
            <ac:spMk id="10" creationId="{744ECA17-7A95-3121-8F57-FE17E2CF87BF}"/>
          </ac:spMkLst>
        </pc:spChg>
        <pc:spChg chg="del">
          <ac:chgData name="Gregory Taylor" userId="7012dc51-19f9-4271-8ea2-3553eb24a21d" providerId="ADAL" clId="{42D200E7-F344-4652-AAF8-855FA58B5FBB}" dt="2024-02-26T23:07:19.595" v="2341" actId="478"/>
          <ac:spMkLst>
            <pc:docMk/>
            <pc:sldMk cId="3748816221" sldId="604"/>
            <ac:spMk id="20" creationId="{C793E9B3-13FF-2B3C-94F9-DED5D7BA4EFA}"/>
          </ac:spMkLst>
        </pc:spChg>
        <pc:spChg chg="del">
          <ac:chgData name="Gregory Taylor" userId="7012dc51-19f9-4271-8ea2-3553eb24a21d" providerId="ADAL" clId="{42D200E7-F344-4652-AAF8-855FA58B5FBB}" dt="2024-02-26T23:07:19.595" v="2341" actId="478"/>
          <ac:spMkLst>
            <pc:docMk/>
            <pc:sldMk cId="3748816221" sldId="604"/>
            <ac:spMk id="21" creationId="{29F18E52-89E6-6112-33F4-6C4B523591DB}"/>
          </ac:spMkLst>
        </pc:spChg>
      </pc:sldChg>
      <pc:sldChg chg="addSp delSp modSp add mod ord">
        <pc:chgData name="Gregory Taylor" userId="7012dc51-19f9-4271-8ea2-3553eb24a21d" providerId="ADAL" clId="{42D200E7-F344-4652-AAF8-855FA58B5FBB}" dt="2024-02-27T01:24:07.014" v="2664" actId="1035"/>
        <pc:sldMkLst>
          <pc:docMk/>
          <pc:sldMk cId="57205995" sldId="605"/>
        </pc:sldMkLst>
        <pc:spChg chg="add mod">
          <ac:chgData name="Gregory Taylor" userId="7012dc51-19f9-4271-8ea2-3553eb24a21d" providerId="ADAL" clId="{42D200E7-F344-4652-AAF8-855FA58B5FBB}" dt="2024-02-26T23:07:13.838" v="2340"/>
          <ac:spMkLst>
            <pc:docMk/>
            <pc:sldMk cId="57205995" sldId="605"/>
            <ac:spMk id="2" creationId="{1F860FD6-5015-4A90-5DE8-9D424873E0BB}"/>
          </ac:spMkLst>
        </pc:spChg>
        <pc:spChg chg="del">
          <ac:chgData name="Gregory Taylor" userId="7012dc51-19f9-4271-8ea2-3553eb24a21d" providerId="ADAL" clId="{42D200E7-F344-4652-AAF8-855FA58B5FBB}" dt="2024-02-26T23:07:13.014" v="2339" actId="478"/>
          <ac:spMkLst>
            <pc:docMk/>
            <pc:sldMk cId="57205995" sldId="605"/>
            <ac:spMk id="3" creationId="{3D2F610D-099F-2F1A-1973-B77561F12EAE}"/>
          </ac:spMkLst>
        </pc:spChg>
        <pc:spChg chg="mod">
          <ac:chgData name="Gregory Taylor" userId="7012dc51-19f9-4271-8ea2-3553eb24a21d" providerId="ADAL" clId="{42D200E7-F344-4652-AAF8-855FA58B5FBB}" dt="2024-02-27T01:24:07.014" v="2664" actId="1035"/>
          <ac:spMkLst>
            <pc:docMk/>
            <pc:sldMk cId="57205995" sldId="605"/>
            <ac:spMk id="4" creationId="{5C4D1782-51B8-7BF3-F5A3-777A8DD55011}"/>
          </ac:spMkLst>
        </pc:spChg>
        <pc:spChg chg="add mod">
          <ac:chgData name="Gregory Taylor" userId="7012dc51-19f9-4271-8ea2-3553eb24a21d" providerId="ADAL" clId="{42D200E7-F344-4652-AAF8-855FA58B5FBB}" dt="2024-02-26T23:07:13.838" v="2340"/>
          <ac:spMkLst>
            <pc:docMk/>
            <pc:sldMk cId="57205995" sldId="605"/>
            <ac:spMk id="5" creationId="{70A0A61E-C981-8D3C-4943-B225A69340BF}"/>
          </ac:spMkLst>
        </pc:spChg>
        <pc:spChg chg="mod">
          <ac:chgData name="Gregory Taylor" userId="7012dc51-19f9-4271-8ea2-3553eb24a21d" providerId="ADAL" clId="{42D200E7-F344-4652-AAF8-855FA58B5FBB}" dt="2024-02-27T01:22:07.944" v="2622" actId="1035"/>
          <ac:spMkLst>
            <pc:docMk/>
            <pc:sldMk cId="57205995" sldId="605"/>
            <ac:spMk id="6" creationId="{D8C57491-6A7B-2420-350D-3ED52A336FA0}"/>
          </ac:spMkLst>
        </pc:spChg>
        <pc:spChg chg="mod">
          <ac:chgData name="Gregory Taylor" userId="7012dc51-19f9-4271-8ea2-3553eb24a21d" providerId="ADAL" clId="{42D200E7-F344-4652-AAF8-855FA58B5FBB}" dt="2024-02-26T21:16:33.726" v="965" actId="14100"/>
          <ac:spMkLst>
            <pc:docMk/>
            <pc:sldMk cId="57205995" sldId="605"/>
            <ac:spMk id="7" creationId="{03E7C34F-69F8-CB78-338E-58201E83E638}"/>
          </ac:spMkLst>
        </pc:spChg>
        <pc:spChg chg="add del mod">
          <ac:chgData name="Gregory Taylor" userId="7012dc51-19f9-4271-8ea2-3553eb24a21d" providerId="ADAL" clId="{42D200E7-F344-4652-AAF8-855FA58B5FBB}" dt="2024-02-27T01:16:21.303" v="2583" actId="478"/>
          <ac:spMkLst>
            <pc:docMk/>
            <pc:sldMk cId="57205995" sldId="605"/>
            <ac:spMk id="9" creationId="{DCB2D70B-3270-D18E-1BB4-E35B7E35EA05}"/>
          </ac:spMkLst>
        </pc:spChg>
        <pc:spChg chg="add mod">
          <ac:chgData name="Gregory Taylor" userId="7012dc51-19f9-4271-8ea2-3553eb24a21d" providerId="ADAL" clId="{42D200E7-F344-4652-AAF8-855FA58B5FBB}" dt="2024-02-27T01:16:21.833" v="2584"/>
          <ac:spMkLst>
            <pc:docMk/>
            <pc:sldMk cId="57205995" sldId="605"/>
            <ac:spMk id="10" creationId="{DF052CEF-543F-B670-69B2-5CCF0E936466}"/>
          </ac:spMkLst>
        </pc:spChg>
        <pc:spChg chg="del">
          <ac:chgData name="Gregory Taylor" userId="7012dc51-19f9-4271-8ea2-3553eb24a21d" providerId="ADAL" clId="{42D200E7-F344-4652-AAF8-855FA58B5FBB}" dt="2024-02-26T23:07:13.014" v="2339" actId="478"/>
          <ac:spMkLst>
            <pc:docMk/>
            <pc:sldMk cId="57205995" sldId="605"/>
            <ac:spMk id="20" creationId="{74517568-E5F8-8DC0-CF61-E0363E758D32}"/>
          </ac:spMkLst>
        </pc:spChg>
        <pc:spChg chg="del">
          <ac:chgData name="Gregory Taylor" userId="7012dc51-19f9-4271-8ea2-3553eb24a21d" providerId="ADAL" clId="{42D200E7-F344-4652-AAF8-855FA58B5FBB}" dt="2024-02-26T23:07:13.014" v="2339" actId="478"/>
          <ac:spMkLst>
            <pc:docMk/>
            <pc:sldMk cId="57205995" sldId="605"/>
            <ac:spMk id="21" creationId="{37B9726E-BCBF-3758-500E-FEEC002A0A5C}"/>
          </ac:spMkLst>
        </pc:spChg>
      </pc:sldChg>
      <pc:sldChg chg="modSp add del mod setBg">
        <pc:chgData name="Gregory Taylor" userId="7012dc51-19f9-4271-8ea2-3553eb24a21d" providerId="ADAL" clId="{42D200E7-F344-4652-AAF8-855FA58B5FBB}" dt="2024-02-26T22:26:39.112" v="1722" actId="2696"/>
        <pc:sldMkLst>
          <pc:docMk/>
          <pc:sldMk cId="4292082119" sldId="606"/>
        </pc:sldMkLst>
        <pc:spChg chg="mod">
          <ac:chgData name="Gregory Taylor" userId="7012dc51-19f9-4271-8ea2-3553eb24a21d" providerId="ADAL" clId="{42D200E7-F344-4652-AAF8-855FA58B5FBB}" dt="2024-02-26T21:22:26.347" v="1071" actId="20577"/>
          <ac:spMkLst>
            <pc:docMk/>
            <pc:sldMk cId="4292082119" sldId="606"/>
            <ac:spMk id="4" creationId="{AB027515-67BA-C3BE-2FA0-1C5664428F70}"/>
          </ac:spMkLst>
        </pc:spChg>
      </pc:sldChg>
      <pc:sldChg chg="modSp add del mod">
        <pc:chgData name="Gregory Taylor" userId="7012dc51-19f9-4271-8ea2-3553eb24a21d" providerId="ADAL" clId="{42D200E7-F344-4652-AAF8-855FA58B5FBB}" dt="2024-02-26T22:26:43.711" v="1723" actId="2696"/>
        <pc:sldMkLst>
          <pc:docMk/>
          <pc:sldMk cId="1497335177" sldId="607"/>
        </pc:sldMkLst>
        <pc:spChg chg="mod">
          <ac:chgData name="Gregory Taylor" userId="7012dc51-19f9-4271-8ea2-3553eb24a21d" providerId="ADAL" clId="{42D200E7-F344-4652-AAF8-855FA58B5FBB}" dt="2024-02-26T21:22:47.644" v="1074" actId="179"/>
          <ac:spMkLst>
            <pc:docMk/>
            <pc:sldMk cId="1497335177" sldId="607"/>
            <ac:spMk id="4" creationId="{7DD7360B-8C5A-779F-E994-7A1672220ED4}"/>
          </ac:spMkLst>
        </pc:spChg>
      </pc:sldChg>
      <pc:sldChg chg="addSp delSp modSp mod">
        <pc:chgData name="Gregory Taylor" userId="7012dc51-19f9-4271-8ea2-3553eb24a21d" providerId="ADAL" clId="{42D200E7-F344-4652-AAF8-855FA58B5FBB}" dt="2024-02-27T01:14:08.519" v="2536"/>
        <pc:sldMkLst>
          <pc:docMk/>
          <pc:sldMk cId="4093055472" sldId="608"/>
        </pc:sldMkLst>
        <pc:spChg chg="del">
          <ac:chgData name="Gregory Taylor" userId="7012dc51-19f9-4271-8ea2-3553eb24a21d" providerId="ADAL" clId="{42D200E7-F344-4652-AAF8-855FA58B5FBB}" dt="2024-02-26T23:03:25.779" v="2297" actId="478"/>
          <ac:spMkLst>
            <pc:docMk/>
            <pc:sldMk cId="4093055472" sldId="608"/>
            <ac:spMk id="2" creationId="{36ECE6BD-0345-6099-63A0-AB62ACBAB28B}"/>
          </ac:spMkLst>
        </pc:spChg>
        <pc:spChg chg="del">
          <ac:chgData name="Gregory Taylor" userId="7012dc51-19f9-4271-8ea2-3553eb24a21d" providerId="ADAL" clId="{42D200E7-F344-4652-AAF8-855FA58B5FBB}" dt="2024-02-26T23:03:25.779" v="2297" actId="478"/>
          <ac:spMkLst>
            <pc:docMk/>
            <pc:sldMk cId="4093055472" sldId="608"/>
            <ac:spMk id="3" creationId="{3052BD1C-4AF2-27B5-E923-3ED5270CC74C}"/>
          </ac:spMkLst>
        </pc:spChg>
        <pc:spChg chg="del">
          <ac:chgData name="Gregory Taylor" userId="7012dc51-19f9-4271-8ea2-3553eb24a21d" providerId="ADAL" clId="{42D200E7-F344-4652-AAF8-855FA58B5FBB}" dt="2024-02-26T23:03:25.779" v="2297" actId="478"/>
          <ac:spMkLst>
            <pc:docMk/>
            <pc:sldMk cId="4093055472" sldId="608"/>
            <ac:spMk id="4" creationId="{8C94DEAC-784B-F2EC-146B-F3417CE41030}"/>
          </ac:spMkLst>
        </pc:spChg>
        <pc:spChg chg="add mod">
          <ac:chgData name="Gregory Taylor" userId="7012dc51-19f9-4271-8ea2-3553eb24a21d" providerId="ADAL" clId="{42D200E7-F344-4652-AAF8-855FA58B5FBB}" dt="2024-02-26T23:03:26.643" v="2298"/>
          <ac:spMkLst>
            <pc:docMk/>
            <pc:sldMk cId="4093055472" sldId="608"/>
            <ac:spMk id="6" creationId="{2691FEE7-046A-1BE0-06D4-88794024D33D}"/>
          </ac:spMkLst>
        </pc:spChg>
        <pc:spChg chg="add mod">
          <ac:chgData name="Gregory Taylor" userId="7012dc51-19f9-4271-8ea2-3553eb24a21d" providerId="ADAL" clId="{42D200E7-F344-4652-AAF8-855FA58B5FBB}" dt="2024-02-26T23:03:26.643" v="2298"/>
          <ac:spMkLst>
            <pc:docMk/>
            <pc:sldMk cId="4093055472" sldId="608"/>
            <ac:spMk id="7" creationId="{4E6DA3D4-B3C0-A843-2FDB-062BD308E2A8}"/>
          </ac:spMkLst>
        </pc:spChg>
        <pc:spChg chg="add del mod">
          <ac:chgData name="Gregory Taylor" userId="7012dc51-19f9-4271-8ea2-3553eb24a21d" providerId="ADAL" clId="{42D200E7-F344-4652-AAF8-855FA58B5FBB}" dt="2024-02-27T01:14:07.977" v="2535" actId="478"/>
          <ac:spMkLst>
            <pc:docMk/>
            <pc:sldMk cId="4093055472" sldId="608"/>
            <ac:spMk id="8" creationId="{C7C653E8-1CE8-E424-46DC-19A5DA7D3610}"/>
          </ac:spMkLst>
        </pc:spChg>
        <pc:spChg chg="add mod">
          <ac:chgData name="Gregory Taylor" userId="7012dc51-19f9-4271-8ea2-3553eb24a21d" providerId="ADAL" clId="{42D200E7-F344-4652-AAF8-855FA58B5FBB}" dt="2024-02-27T01:14:08.519" v="2536"/>
          <ac:spMkLst>
            <pc:docMk/>
            <pc:sldMk cId="4093055472" sldId="608"/>
            <ac:spMk id="9" creationId="{9C2A0009-1CDF-563C-2E54-DA193E17D95D}"/>
          </ac:spMkLst>
        </pc:spChg>
      </pc:sldChg>
      <pc:sldChg chg="addSp delSp modSp new del mod ord">
        <pc:chgData name="Gregory Taylor" userId="7012dc51-19f9-4271-8ea2-3553eb24a21d" providerId="ADAL" clId="{42D200E7-F344-4652-AAF8-855FA58B5FBB}" dt="2024-02-27T00:46:57.163" v="2413" actId="2696"/>
        <pc:sldMkLst>
          <pc:docMk/>
          <pc:sldMk cId="1047103660" sldId="609"/>
        </pc:sldMkLst>
        <pc:spChg chg="add del mod">
          <ac:chgData name="Gregory Taylor" userId="7012dc51-19f9-4271-8ea2-3553eb24a21d" providerId="ADAL" clId="{42D200E7-F344-4652-AAF8-855FA58B5FBB}" dt="2024-02-27T00:45:54.857" v="2406" actId="21"/>
          <ac:spMkLst>
            <pc:docMk/>
            <pc:sldMk cId="1047103660" sldId="609"/>
            <ac:spMk id="3" creationId="{5616B748-2C89-0CED-A84F-2B8F72E0C02F}"/>
          </ac:spMkLst>
        </pc:spChg>
        <pc:spChg chg="add mod">
          <ac:chgData name="Gregory Taylor" userId="7012dc51-19f9-4271-8ea2-3553eb24a21d" providerId="ADAL" clId="{42D200E7-F344-4652-AAF8-855FA58B5FBB}" dt="2024-02-26T22:59:11.645" v="2268"/>
          <ac:spMkLst>
            <pc:docMk/>
            <pc:sldMk cId="1047103660" sldId="609"/>
            <ac:spMk id="4" creationId="{CE86EA6C-CBAF-2B41-C039-F68DB2FB3A85}"/>
          </ac:spMkLst>
        </pc:spChg>
        <pc:spChg chg="add mod">
          <ac:chgData name="Gregory Taylor" userId="7012dc51-19f9-4271-8ea2-3553eb24a21d" providerId="ADAL" clId="{42D200E7-F344-4652-AAF8-855FA58B5FBB}" dt="2024-02-26T22:59:11.645" v="2268"/>
          <ac:spMkLst>
            <pc:docMk/>
            <pc:sldMk cId="1047103660" sldId="609"/>
            <ac:spMk id="5" creationId="{C5736598-115D-B28C-A5CE-E1F9F686BE5A}"/>
          </ac:spMkLst>
        </pc:spChg>
        <pc:spChg chg="add mod">
          <ac:chgData name="Gregory Taylor" userId="7012dc51-19f9-4271-8ea2-3553eb24a21d" providerId="ADAL" clId="{42D200E7-F344-4652-AAF8-855FA58B5FBB}" dt="2024-02-26T22:59:11.645" v="2268"/>
          <ac:spMkLst>
            <pc:docMk/>
            <pc:sldMk cId="1047103660" sldId="609"/>
            <ac:spMk id="6" creationId="{03B8FE16-F93F-2D38-9126-FC083D43EF49}"/>
          </ac:spMkLst>
        </pc:spChg>
      </pc:sldChg>
      <pc:sldChg chg="addSp delSp modSp add mod">
        <pc:chgData name="Gregory Taylor" userId="7012dc51-19f9-4271-8ea2-3553eb24a21d" providerId="ADAL" clId="{42D200E7-F344-4652-AAF8-855FA58B5FBB}" dt="2024-02-27T01:23:49.030" v="2660" actId="1036"/>
        <pc:sldMkLst>
          <pc:docMk/>
          <pc:sldMk cId="2194396622" sldId="610"/>
        </pc:sldMkLst>
        <pc:spChg chg="add mod">
          <ac:chgData name="Gregory Taylor" userId="7012dc51-19f9-4271-8ea2-3553eb24a21d" providerId="ADAL" clId="{42D200E7-F344-4652-AAF8-855FA58B5FBB}" dt="2024-02-26T23:07:05.654" v="2338"/>
          <ac:spMkLst>
            <pc:docMk/>
            <pc:sldMk cId="2194396622" sldId="610"/>
            <ac:spMk id="2" creationId="{6BAB14A5-BA97-331C-ED92-CF8B248D1F19}"/>
          </ac:spMkLst>
        </pc:spChg>
        <pc:spChg chg="del">
          <ac:chgData name="Gregory Taylor" userId="7012dc51-19f9-4271-8ea2-3553eb24a21d" providerId="ADAL" clId="{42D200E7-F344-4652-AAF8-855FA58B5FBB}" dt="2024-02-26T23:07:05.250" v="2337" actId="478"/>
          <ac:spMkLst>
            <pc:docMk/>
            <pc:sldMk cId="2194396622" sldId="610"/>
            <ac:spMk id="3" creationId="{9A917661-1EEE-B23D-02D6-2C513DE47F74}"/>
          </ac:spMkLst>
        </pc:spChg>
        <pc:spChg chg="mod">
          <ac:chgData name="Gregory Taylor" userId="7012dc51-19f9-4271-8ea2-3553eb24a21d" providerId="ADAL" clId="{42D200E7-F344-4652-AAF8-855FA58B5FBB}" dt="2024-02-27T01:23:49.030" v="2660" actId="1036"/>
          <ac:spMkLst>
            <pc:docMk/>
            <pc:sldMk cId="2194396622" sldId="610"/>
            <ac:spMk id="4" creationId="{9A273C03-1BB0-035E-661C-7D8A4B2F1AEF}"/>
          </ac:spMkLst>
        </pc:spChg>
        <pc:spChg chg="add mod">
          <ac:chgData name="Gregory Taylor" userId="7012dc51-19f9-4271-8ea2-3553eb24a21d" providerId="ADAL" clId="{42D200E7-F344-4652-AAF8-855FA58B5FBB}" dt="2024-02-26T23:07:05.654" v="2338"/>
          <ac:spMkLst>
            <pc:docMk/>
            <pc:sldMk cId="2194396622" sldId="610"/>
            <ac:spMk id="5" creationId="{AA48F5E2-5316-9656-4215-AB2FFF775682}"/>
          </ac:spMkLst>
        </pc:spChg>
        <pc:spChg chg="mod">
          <ac:chgData name="Gregory Taylor" userId="7012dc51-19f9-4271-8ea2-3553eb24a21d" providerId="ADAL" clId="{42D200E7-F344-4652-AAF8-855FA58B5FBB}" dt="2024-02-27T01:21:57.399" v="2619" actId="1035"/>
          <ac:spMkLst>
            <pc:docMk/>
            <pc:sldMk cId="2194396622" sldId="610"/>
            <ac:spMk id="6" creationId="{ED0A36BF-F87F-9B9D-4458-5138633D1C1D}"/>
          </ac:spMkLst>
        </pc:spChg>
        <pc:spChg chg="add del mod">
          <ac:chgData name="Gregory Taylor" userId="7012dc51-19f9-4271-8ea2-3553eb24a21d" providerId="ADAL" clId="{42D200E7-F344-4652-AAF8-855FA58B5FBB}" dt="2024-02-27T01:16:25.995" v="2585" actId="478"/>
          <ac:spMkLst>
            <pc:docMk/>
            <pc:sldMk cId="2194396622" sldId="610"/>
            <ac:spMk id="9" creationId="{BE9DEE69-A314-52EC-43A6-66E83140B9E2}"/>
          </ac:spMkLst>
        </pc:spChg>
        <pc:spChg chg="add mod">
          <ac:chgData name="Gregory Taylor" userId="7012dc51-19f9-4271-8ea2-3553eb24a21d" providerId="ADAL" clId="{42D200E7-F344-4652-AAF8-855FA58B5FBB}" dt="2024-02-27T01:16:26.462" v="2586"/>
          <ac:spMkLst>
            <pc:docMk/>
            <pc:sldMk cId="2194396622" sldId="610"/>
            <ac:spMk id="10" creationId="{B1FA4E1D-1AB1-FA94-7019-15A8C083B277}"/>
          </ac:spMkLst>
        </pc:spChg>
        <pc:spChg chg="del">
          <ac:chgData name="Gregory Taylor" userId="7012dc51-19f9-4271-8ea2-3553eb24a21d" providerId="ADAL" clId="{42D200E7-F344-4652-AAF8-855FA58B5FBB}" dt="2024-02-26T23:07:05.250" v="2337" actId="478"/>
          <ac:spMkLst>
            <pc:docMk/>
            <pc:sldMk cId="2194396622" sldId="610"/>
            <ac:spMk id="20" creationId="{5BB8F985-D09E-CE42-AAAC-F7DC146FAAFA}"/>
          </ac:spMkLst>
        </pc:spChg>
        <pc:spChg chg="del">
          <ac:chgData name="Gregory Taylor" userId="7012dc51-19f9-4271-8ea2-3553eb24a21d" providerId="ADAL" clId="{42D200E7-F344-4652-AAF8-855FA58B5FBB}" dt="2024-02-26T23:07:05.250" v="2337" actId="478"/>
          <ac:spMkLst>
            <pc:docMk/>
            <pc:sldMk cId="2194396622" sldId="610"/>
            <ac:spMk id="21" creationId="{73B18159-08C3-7EE8-681B-EC3CC7920C36}"/>
          </ac:spMkLst>
        </pc:spChg>
      </pc:sldChg>
      <pc:sldChg chg="modSp add mod">
        <pc:chgData name="Gregory Taylor" userId="7012dc51-19f9-4271-8ea2-3553eb24a21d" providerId="ADAL" clId="{42D200E7-F344-4652-AAF8-855FA58B5FBB}" dt="2024-02-27T01:24:30.153" v="2684" actId="1036"/>
        <pc:sldMkLst>
          <pc:docMk/>
          <pc:sldMk cId="4208313398" sldId="611"/>
        </pc:sldMkLst>
        <pc:spChg chg="mod">
          <ac:chgData name="Gregory Taylor" userId="7012dc51-19f9-4271-8ea2-3553eb24a21d" providerId="ADAL" clId="{42D200E7-F344-4652-AAF8-855FA58B5FBB}" dt="2024-02-27T01:24:30.153" v="2684" actId="1036"/>
          <ac:spMkLst>
            <pc:docMk/>
            <pc:sldMk cId="4208313398" sldId="611"/>
            <ac:spMk id="4" creationId="{20E6E2A3-693C-335E-389A-D4A78E742A26}"/>
          </ac:spMkLst>
        </pc:spChg>
        <pc:spChg chg="mod">
          <ac:chgData name="Gregory Taylor" userId="7012dc51-19f9-4271-8ea2-3553eb24a21d" providerId="ADAL" clId="{42D200E7-F344-4652-AAF8-855FA58B5FBB}" dt="2024-02-27T01:20:26.853" v="2614" actId="1037"/>
          <ac:spMkLst>
            <pc:docMk/>
            <pc:sldMk cId="4208313398" sldId="611"/>
            <ac:spMk id="6" creationId="{1B999325-B0C6-1C91-1C00-76A58F48A558}"/>
          </ac:spMkLst>
        </pc:spChg>
      </pc:sldChg>
      <pc:sldMasterChg chg="delSldLayout">
        <pc:chgData name="Gregory Taylor" userId="7012dc51-19f9-4271-8ea2-3553eb24a21d" providerId="ADAL" clId="{42D200E7-F344-4652-AAF8-855FA58B5FBB}" dt="2024-02-27T00:41:37.734" v="2405" actId="47"/>
        <pc:sldMasterMkLst>
          <pc:docMk/>
          <pc:sldMasterMk cId="3660101991" sldId="2147483648"/>
        </pc:sldMasterMkLst>
        <pc:sldLayoutChg chg="del">
          <pc:chgData name="Gregory Taylor" userId="7012dc51-19f9-4271-8ea2-3553eb24a21d" providerId="ADAL" clId="{42D200E7-F344-4652-AAF8-855FA58B5FBB}" dt="2024-02-27T00:41:37.734" v="2405" actId="47"/>
          <pc:sldLayoutMkLst>
            <pc:docMk/>
            <pc:sldMasterMk cId="3660101991" sldId="2147483648"/>
            <pc:sldLayoutMk cId="2533263865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8E4B3265-7511-483A-8B7C-3F461FA948B9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7" rIns="112334" bIns="561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334" tIns="56167" rIns="112334" bIns="5616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E1B0F98D-C33F-4445-8FD8-28AE8230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1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5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87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0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20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4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0F98D-C33F-4445-8FD8-28AE8230E296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3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2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2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Phase 1 </a:t>
            </a:r>
            <a:r>
              <a:rPr lang="en-US"/>
              <a:t>– Track Relocation &amp; Platforms</a:t>
            </a:r>
            <a:br>
              <a:rPr lang="en-US" sz="1200"/>
            </a:br>
            <a:r>
              <a:rPr lang="en-US" sz="1200"/>
              <a:t>Project Goals :</a:t>
            </a:r>
          </a:p>
          <a:p>
            <a:r>
              <a:rPr lang="en-US" sz="1200" i="1"/>
              <a:t>Realign 3,300 mainline track, adding station platforms and access tunnels</a:t>
            </a:r>
          </a:p>
          <a:p>
            <a:r>
              <a:rPr lang="en-US" sz="1200" i="1"/>
              <a:t>Improve freight movement &amp; safety</a:t>
            </a:r>
          </a:p>
          <a:p>
            <a:r>
              <a:rPr lang="en-US" sz="1200" i="1"/>
              <a:t>Improve passenger safety with grade-separated access to trains</a:t>
            </a:r>
          </a:p>
          <a:p>
            <a:r>
              <a:rPr lang="en-US" sz="1200" i="1"/>
              <a:t>Prepare site for expanded future station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94714-0566-4420-846D-9578C59788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2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3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68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6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82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F98D-C33F-4445-8FD8-28AE8230E2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6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hotos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6C19ED3-B4C6-48FC-96CD-8103DA6B20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60082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F1A4362-C06F-4ADF-B8C1-18AF664FFD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1313" y="0"/>
            <a:ext cx="5500687" cy="27098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002BA1-C436-4F82-86EB-9C6E291842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00838" y="2776538"/>
            <a:ext cx="5491162" cy="40814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7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3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C10A3-3EC1-4DED-8378-486840447DD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C0152-C2F8-4085-9D48-93E074248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01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FFDC1-C83C-C818-143C-6500569E9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" y="0"/>
            <a:ext cx="12150160" cy="6834140"/>
          </a:xfrm>
          <a:prstGeom prst="rect">
            <a:avLst/>
          </a:prstGeom>
        </p:spPr>
      </p:pic>
      <p:pic>
        <p:nvPicPr>
          <p:cNvPr id="6" name="Picture 5" descr="A picture containing tree, outdoor, building, park&#10;&#10;Description automatically generated">
            <a:extLst>
              <a:ext uri="{FF2B5EF4-FFF2-40B4-BE49-F238E27FC236}">
                <a16:creationId xmlns:a16="http://schemas.microsoft.com/office/drawing/2014/main" id="{9C918B45-48E4-4D43-8D92-A256E5D8B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2" y="226738"/>
            <a:ext cx="2755048" cy="155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4546F-05D0-456F-8E9E-407448ACA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53" y="2241398"/>
            <a:ext cx="2755863" cy="1722414"/>
          </a:xfrm>
          <a:prstGeom prst="rect">
            <a:avLst/>
          </a:prstGeom>
        </p:spPr>
      </p:pic>
      <p:pic>
        <p:nvPicPr>
          <p:cNvPr id="11" name="Picture 10" descr="A group of people walking on a street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5883D6AA-0897-4BA6-89F3-76B92B0378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3" b="1838"/>
          <a:stretch/>
        </p:blipFill>
        <p:spPr>
          <a:xfrm>
            <a:off x="157225" y="4389786"/>
            <a:ext cx="2755863" cy="1662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ECED14-268E-5BE4-8608-AB64C7357669}"/>
              </a:ext>
            </a:extLst>
          </p:cNvPr>
          <p:cNvSpPr txBox="1"/>
          <p:nvPr/>
        </p:nvSpPr>
        <p:spPr>
          <a:xfrm>
            <a:off x="4247852" y="1022220"/>
            <a:ext cx="7917584" cy="769441"/>
          </a:xfrm>
          <a:prstGeom prst="rect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Outline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224D8A-BD61-C4A6-572C-2E63BC6297BB}"/>
              </a:ext>
            </a:extLst>
          </p:cNvPr>
          <p:cNvSpPr txBox="1"/>
          <p:nvPr/>
        </p:nvSpPr>
        <p:spPr>
          <a:xfrm>
            <a:off x="5161888" y="2107388"/>
            <a:ext cx="6367503" cy="3010248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</a:rPr>
              <a:t>Recap of SVS 3-Phase Plan</a:t>
            </a:r>
          </a:p>
          <a:p>
            <a:pPr marL="800100" lvl="1" indent="-342900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Highlights Area Plan (Phase 3)</a:t>
            </a:r>
          </a:p>
          <a:p>
            <a:pPr marL="800100" lvl="1" indent="-342900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Use of STA Funds</a:t>
            </a:r>
          </a:p>
          <a:p>
            <a:pPr marL="800100" lvl="1" indent="-342900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SVS Governance &amp; Operations Analysis</a:t>
            </a:r>
          </a:p>
          <a:p>
            <a:pPr marL="800100" lvl="1" indent="-342900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BF58F-52DD-2C9A-D1E5-E4869DDB7B01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EBA4F-F95A-5445-FF81-63D9C64291F6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35E149-F85F-D95A-8CD8-31A6C53921AA}"/>
              </a:ext>
            </a:extLst>
          </p:cNvPr>
          <p:cNvSpPr txBox="1"/>
          <p:nvPr/>
        </p:nvSpPr>
        <p:spPr>
          <a:xfrm>
            <a:off x="16309" y="6526363"/>
            <a:ext cx="1002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314826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ECCEF3A-A205-4EA0-92C5-5DFD2BEC18AC}"/>
              </a:ext>
            </a:extLst>
          </p:cNvPr>
          <p:cNvSpPr/>
          <p:nvPr/>
        </p:nvSpPr>
        <p:spPr>
          <a:xfrm>
            <a:off x="1" y="644960"/>
            <a:ext cx="12207848" cy="646331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1000B6-6CFB-41C6-A257-63CA5057B140}"/>
              </a:ext>
            </a:extLst>
          </p:cNvPr>
          <p:cNvSpPr txBox="1"/>
          <p:nvPr/>
        </p:nvSpPr>
        <p:spPr>
          <a:xfrm>
            <a:off x="15849" y="657375"/>
            <a:ext cx="1118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7013"/>
            <a:r>
              <a:rPr lang="en-US" sz="3600" dirty="0">
                <a:solidFill>
                  <a:schemeClr val="bg1"/>
                </a:solidFill>
                <a:latin typeface="Swis721 BT" panose="020B0504020202020204" pitchFamily="34" charset="0"/>
              </a:rPr>
              <a:t>	</a:t>
            </a:r>
            <a:r>
              <a:rPr lang="en-US" sz="3600" dirty="0">
                <a:latin typeface="Swis721 BT" panose="020B0504020202020204" pitchFamily="34" charset="0"/>
              </a:rPr>
              <a:t>STATE RAIL PLAN – Hub Transfer System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A88EC7-D4A3-4085-B9C9-59EBAB51C775}"/>
              </a:ext>
            </a:extLst>
          </p:cNvPr>
          <p:cNvGrpSpPr/>
          <p:nvPr/>
        </p:nvGrpSpPr>
        <p:grpSpPr>
          <a:xfrm>
            <a:off x="4293330" y="1285238"/>
            <a:ext cx="7802339" cy="5008554"/>
            <a:chOff x="4188555" y="1285238"/>
            <a:chExt cx="7802339" cy="50085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0FA60EC-5D1D-4C92-AF09-142E5B57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8555" y="1285238"/>
              <a:ext cx="6781366" cy="50085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F1E024-91F9-4696-AB48-A5C64782A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9111" y="2173419"/>
              <a:ext cx="1885879" cy="156666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D8E5E8-25E6-4A97-931A-E4E8E9F0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6326" y="1512090"/>
              <a:ext cx="2494568" cy="30615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FBED68A-6201-447A-80F5-DFD89F93EA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35" y="2564148"/>
            <a:ext cx="4598421" cy="34099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227F4A-9878-44CC-6A80-345312160F3B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7FF0C-43DC-0C77-23B0-55F2EFB30DF9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15581A-E292-E629-40A4-19A90FF0AF40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9031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B8234A-3F03-449F-862A-C5E081123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869" y="1053546"/>
            <a:ext cx="10065131" cy="5278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B75068-DB71-45D9-8879-A4EAE456DA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55" y="4311621"/>
            <a:ext cx="3316686" cy="1866332"/>
          </a:xfrm>
          <a:prstGeom prst="rect">
            <a:avLst/>
          </a:prstGeom>
          <a:ln w="38100"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975DDC-4112-44EF-A6FB-0D8340274B9D}"/>
              </a:ext>
            </a:extLst>
          </p:cNvPr>
          <p:cNvCxnSpPr>
            <a:cxnSpLocks/>
          </p:cNvCxnSpPr>
          <p:nvPr/>
        </p:nvCxnSpPr>
        <p:spPr>
          <a:xfrm>
            <a:off x="3399183" y="1955786"/>
            <a:ext cx="868017" cy="91638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76BD7A-E2D3-49D7-A346-0DD54AA02816}"/>
              </a:ext>
            </a:extLst>
          </p:cNvPr>
          <p:cNvCxnSpPr>
            <a:cxnSpLocks/>
          </p:cNvCxnSpPr>
          <p:nvPr/>
        </p:nvCxnSpPr>
        <p:spPr>
          <a:xfrm flipV="1">
            <a:off x="4003741" y="5228003"/>
            <a:ext cx="3441291" cy="378758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under a bridge&#10;&#10;Description automatically generated with low confidence">
            <a:extLst>
              <a:ext uri="{FF2B5EF4-FFF2-40B4-BE49-F238E27FC236}">
                <a16:creationId xmlns:a16="http://schemas.microsoft.com/office/drawing/2014/main" id="{5234C03A-8BD2-4F12-9753-272F04E7A3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90" y="89454"/>
            <a:ext cx="3291093" cy="1866332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92380C4-C2FC-4494-B07B-50CF31237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7832" y="4924767"/>
            <a:ext cx="1363262" cy="1363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ABF721-8419-4AE3-A476-DF48381602FD}"/>
              </a:ext>
            </a:extLst>
          </p:cNvPr>
          <p:cNvSpPr txBox="1"/>
          <p:nvPr/>
        </p:nvSpPr>
        <p:spPr>
          <a:xfrm>
            <a:off x="3626194" y="49719"/>
            <a:ext cx="7643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SUSTAINABILITY FRAMEWORK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Zero Carbon |Net Positive Energy |Water Reuse | Healthy Environment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DE7D9C-7751-B10C-5865-283B15EDD8E2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36CF2-F105-4AB2-56D3-A56991EB244A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5C361-0E84-8BC9-2B77-CAE7EA56CF02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0361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A9736D-799A-43D8-B330-6B40CD7A00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0" y="-16788"/>
            <a:ext cx="9663443" cy="63229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82BA7E-3DA7-6249-94CC-3430BF90FF5A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415C9-18AA-0439-2D9E-868BE519F3C3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61713-4CEE-0E91-9CA0-15643A7A2EFA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7721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5D5FA-ADB6-EF30-2AAF-B9532F0D9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1EE128-8118-4D50-EA02-2D5D9C25B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458" y="-345291"/>
            <a:ext cx="9622971" cy="660946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DCC1AA-103F-DBEA-4D96-F347E04F6D29}"/>
              </a:ext>
            </a:extLst>
          </p:cNvPr>
          <p:cNvCxnSpPr>
            <a:cxnSpLocks/>
          </p:cNvCxnSpPr>
          <p:nvPr/>
        </p:nvCxnSpPr>
        <p:spPr>
          <a:xfrm>
            <a:off x="5234940" y="3078480"/>
            <a:ext cx="289560" cy="259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E23815-5730-530B-8872-6DFBDC1A7A53}"/>
              </a:ext>
            </a:extLst>
          </p:cNvPr>
          <p:cNvCxnSpPr>
            <a:cxnSpLocks/>
          </p:cNvCxnSpPr>
          <p:nvPr/>
        </p:nvCxnSpPr>
        <p:spPr>
          <a:xfrm flipV="1">
            <a:off x="5265420" y="3078480"/>
            <a:ext cx="259080" cy="350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AA2A73-D30C-5D88-950A-3C5A151582BF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B2195-77FA-7ADE-593D-7B326762C4E7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EFCD22-4602-A385-4801-338D3A075B27}"/>
              </a:ext>
            </a:extLst>
          </p:cNvPr>
          <p:cNvSpPr txBox="1"/>
          <p:nvPr/>
        </p:nvSpPr>
        <p:spPr>
          <a:xfrm>
            <a:off x="16309" y="6526363"/>
            <a:ext cx="1002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8, 2024</a:t>
            </a:r>
          </a:p>
        </p:txBody>
      </p:sp>
    </p:spTree>
    <p:extLst>
      <p:ext uri="{BB962C8B-B14F-4D97-AF65-F5344CB8AC3E}">
        <p14:creationId xmlns:p14="http://schemas.microsoft.com/office/powerpoint/2010/main" val="19077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8F76F0-7A66-4033-BA5D-1000ACA26B5D}"/>
              </a:ext>
            </a:extLst>
          </p:cNvPr>
          <p:cNvSpPr txBox="1"/>
          <p:nvPr/>
        </p:nvSpPr>
        <p:spPr>
          <a:xfrm>
            <a:off x="140457" y="0"/>
            <a:ext cx="9837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and Potential Tenant Agencies/Services to RBMH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2D6FE1-C7CD-4405-B244-3D1F71459282}"/>
              </a:ext>
            </a:extLst>
          </p:cNvPr>
          <p:cNvSpPr/>
          <p:nvPr/>
        </p:nvSpPr>
        <p:spPr>
          <a:xfrm>
            <a:off x="5740400" y="660400"/>
            <a:ext cx="5880100" cy="3260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00ED4-8673-44D7-AEE4-5811778639E3}"/>
              </a:ext>
            </a:extLst>
          </p:cNvPr>
          <p:cNvSpPr txBox="1"/>
          <p:nvPr/>
        </p:nvSpPr>
        <p:spPr>
          <a:xfrm>
            <a:off x="5941718" y="807099"/>
            <a:ext cx="32686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Amtrak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Capitol Corridor JPA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San Joaquin JPA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Caltrans Thruway Buses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Sacramento Regional Transit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Fairfield Transit (FAST)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El Dorado Transit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Amador Regional Transit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Butte County Transit (proposed)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Elk Grove Transit 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SacRT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Flixbus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Folsom Stage 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FDEC1-275D-4921-A5C2-2B6B9C44DA8C}"/>
              </a:ext>
            </a:extLst>
          </p:cNvPr>
          <p:cNvSpPr txBox="1"/>
          <p:nvPr/>
        </p:nvSpPr>
        <p:spPr>
          <a:xfrm>
            <a:off x="8616079" y="759422"/>
            <a:ext cx="281679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Galt-Sacramento Commuter Express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Greyhound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Natomas JIBE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Placer County Transit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Roseville Transit</a:t>
            </a:r>
          </a:p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SacRT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SmaRT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Ride</a:t>
            </a:r>
          </a:p>
          <a:p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SacRT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GO Paratransit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San Joaquin RTD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Shasta Regional Transit Agency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West Sacramento Via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Yolo County Transit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Yuba-Sutter Transit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893E27-87B6-4FEB-A132-79A6676688D6}"/>
              </a:ext>
            </a:extLst>
          </p:cNvPr>
          <p:cNvSpPr txBox="1"/>
          <p:nvPr/>
        </p:nvSpPr>
        <p:spPr>
          <a:xfrm>
            <a:off x="7177381" y="3510121"/>
            <a:ext cx="26905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Current Agency tenants at SVS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749BCC-75C4-4A9C-9143-59DD17DA6F37}"/>
              </a:ext>
            </a:extLst>
          </p:cNvPr>
          <p:cNvSpPr txBox="1"/>
          <p:nvPr/>
        </p:nvSpPr>
        <p:spPr>
          <a:xfrm>
            <a:off x="7177381" y="3659102"/>
            <a:ext cx="35668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Anticipated Agency tenants with SVS Bus Mobility Center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A011C7-957B-4F61-BC85-A2A978852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029" y="705087"/>
            <a:ext cx="5109991" cy="2088218"/>
          </a:xfrm>
          <a:prstGeom prst="rect">
            <a:avLst/>
          </a:prstGeom>
          <a:effectLst>
            <a:outerShdw blurRad="50800" dist="50800" dir="2940000" algn="ctr" rotWithShape="0">
              <a:schemeClr val="accent5">
                <a:lumMod val="5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9DC8F-9AFC-457B-89F8-561405D3D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0"/>
          <a:stretch/>
        </p:blipFill>
        <p:spPr>
          <a:xfrm>
            <a:off x="282029" y="2976661"/>
            <a:ext cx="5109991" cy="2579640"/>
          </a:xfrm>
          <a:prstGeom prst="rect">
            <a:avLst/>
          </a:prstGeom>
          <a:effectLst>
            <a:outerShdw blurRad="50800" dist="50800" dir="2940000" algn="ctr" rotWithShape="0">
              <a:schemeClr val="accent5">
                <a:lumMod val="50000"/>
              </a:scheme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0E5B45-01B7-4267-962B-027F1CBF53A7}"/>
              </a:ext>
            </a:extLst>
          </p:cNvPr>
          <p:cNvSpPr txBox="1"/>
          <p:nvPr/>
        </p:nvSpPr>
        <p:spPr>
          <a:xfrm>
            <a:off x="5698065" y="4154282"/>
            <a:ext cx="5922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PROJECTED TO PROVIDE 62 CITIES AND 22 COUNTIES BUS &amp; RAIL </a:t>
            </a:r>
            <a:r>
              <a:rPr lang="en-US" sz="2000"/>
              <a:t>CONNECTIONS TO/FROM </a:t>
            </a:r>
            <a:r>
              <a:rPr lang="en-US" sz="2000" dirty="0"/>
              <a:t>SACRAMENTO VALLEY STATION</a:t>
            </a:r>
          </a:p>
          <a:p>
            <a:endParaRPr lang="en-US" sz="2000" dirty="0"/>
          </a:p>
          <a:p>
            <a:r>
              <a:rPr lang="en-US" sz="2000" dirty="0"/>
              <a:t>DIRECT BENEFITS TO 285 CENSUS TRACTS OF LOW-INCOME COMMUNITIES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DC4F7B-C48B-D0D6-A16F-85F1F59D7BCA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8F607-648A-DFCE-36FB-353519502BCE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E266E-CEA9-4AB6-7E7D-963790B76FE2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3839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7AF29F-4BAC-431E-B7EA-A9ACA433B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466" y="0"/>
            <a:ext cx="11218586" cy="63092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AFCA2-A4F1-434A-AFEF-4F9319FD521B}"/>
              </a:ext>
            </a:extLst>
          </p:cNvPr>
          <p:cNvSpPr/>
          <p:nvPr/>
        </p:nvSpPr>
        <p:spPr>
          <a:xfrm>
            <a:off x="3834581" y="1828800"/>
            <a:ext cx="4503174" cy="2261420"/>
          </a:xfrm>
          <a:prstGeom prst="roundRect">
            <a:avLst/>
          </a:prstGeom>
          <a:solidFill>
            <a:srgbClr val="7030A0">
              <a:alpha val="20000"/>
            </a:srgb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B2886-3C0E-4F38-92ED-5C2A86C71AC4}"/>
              </a:ext>
            </a:extLst>
          </p:cNvPr>
          <p:cNvSpPr txBox="1"/>
          <p:nvPr/>
        </p:nvSpPr>
        <p:spPr>
          <a:xfrm>
            <a:off x="4090220" y="4076465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2028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A050D8-2D13-F362-5402-150B96F2882E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202F7-8999-74B0-53E2-DE623977FE01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507B1-E2B2-3BB4-39F5-A3DC28C6210F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7267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7AF29F-4BAC-431E-B7EA-A9ACA433B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466" y="0"/>
            <a:ext cx="11218586" cy="6309285"/>
          </a:xfrm>
          <a:prstGeom prst="rect">
            <a:avLst/>
          </a:prstGeom>
          <a:solidFill>
            <a:srgbClr val="00B0F0">
              <a:alpha val="35000"/>
            </a:srgbClr>
          </a:solidFill>
          <a:ln w="57150">
            <a:noFill/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72BFF9-2776-42C3-AB4C-7025CCD45823}"/>
              </a:ext>
            </a:extLst>
          </p:cNvPr>
          <p:cNvSpPr/>
          <p:nvPr/>
        </p:nvSpPr>
        <p:spPr>
          <a:xfrm>
            <a:off x="5751870" y="136524"/>
            <a:ext cx="3165987" cy="1908585"/>
          </a:xfrm>
          <a:prstGeom prst="roundRect">
            <a:avLst/>
          </a:prstGeom>
          <a:solidFill>
            <a:srgbClr val="00B0F0">
              <a:alpha val="35000"/>
            </a:srgb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49850D-192B-4617-97CE-D12AE68F0B0F}"/>
              </a:ext>
            </a:extLst>
          </p:cNvPr>
          <p:cNvSpPr txBox="1"/>
          <p:nvPr/>
        </p:nvSpPr>
        <p:spPr>
          <a:xfrm>
            <a:off x="8931814" y="136524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2040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A51AC1-185F-4EC5-ACB0-C259BCD34460}"/>
              </a:ext>
            </a:extLst>
          </p:cNvPr>
          <p:cNvSpPr/>
          <p:nvPr/>
        </p:nvSpPr>
        <p:spPr>
          <a:xfrm rot="238355">
            <a:off x="4708885" y="2500077"/>
            <a:ext cx="6144946" cy="527129"/>
          </a:xfrm>
          <a:prstGeom prst="roundRect">
            <a:avLst/>
          </a:prstGeom>
          <a:solidFill>
            <a:srgbClr val="00B0F0">
              <a:alpha val="35000"/>
            </a:srgb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885FCD-B82C-AFAE-0E73-5F7E1D6EDB35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F3145-46D8-12BB-328D-50BBE7E6295B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B1584-EB7B-8451-3E0F-655244044CC5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40413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0AF7F-7969-41F2-9647-A7266FEBD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8400" y="0"/>
            <a:ext cx="9853164" cy="628234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74000"/>
              </a:scheme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CDD188-DB7F-45E3-A9DD-92E99D8DE72F}"/>
              </a:ext>
            </a:extLst>
          </p:cNvPr>
          <p:cNvSpPr/>
          <p:nvPr/>
        </p:nvSpPr>
        <p:spPr>
          <a:xfrm>
            <a:off x="2338400" y="-23860"/>
            <a:ext cx="9831615" cy="6342668"/>
          </a:xfrm>
          <a:prstGeom prst="rect">
            <a:avLst/>
          </a:prstGeom>
          <a:solidFill>
            <a:schemeClr val="tx2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50F6D4-B8E6-445D-9919-D45A1FC63A62}"/>
              </a:ext>
            </a:extLst>
          </p:cNvPr>
          <p:cNvSpPr/>
          <p:nvPr/>
        </p:nvSpPr>
        <p:spPr>
          <a:xfrm rot="21002665">
            <a:off x="6450771" y="1858061"/>
            <a:ext cx="2862386" cy="496226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F693DD-6D71-4870-A86E-FF1E37B2255E}"/>
              </a:ext>
            </a:extLst>
          </p:cNvPr>
          <p:cNvSpPr/>
          <p:nvPr/>
        </p:nvSpPr>
        <p:spPr>
          <a:xfrm rot="17330094">
            <a:off x="8099812" y="2854311"/>
            <a:ext cx="1314566" cy="207990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83E3C-D89E-4789-9FDD-0E5BB5668385}"/>
              </a:ext>
            </a:extLst>
          </p:cNvPr>
          <p:cNvSpPr/>
          <p:nvPr/>
        </p:nvSpPr>
        <p:spPr>
          <a:xfrm rot="17330094">
            <a:off x="8731215" y="3342003"/>
            <a:ext cx="145239" cy="794136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EBAB2B-0D20-4090-88E7-E13CA740EB1E}"/>
              </a:ext>
            </a:extLst>
          </p:cNvPr>
          <p:cNvSpPr/>
          <p:nvPr/>
        </p:nvSpPr>
        <p:spPr>
          <a:xfrm rot="17330094">
            <a:off x="9145795" y="3142373"/>
            <a:ext cx="128046" cy="1197988"/>
          </a:xfrm>
          <a:prstGeom prst="rect">
            <a:avLst/>
          </a:prstGeom>
          <a:solidFill>
            <a:srgbClr val="33CCCC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23F7D-9F52-44C9-A58E-B50E288FA003}"/>
              </a:ext>
            </a:extLst>
          </p:cNvPr>
          <p:cNvSpPr/>
          <p:nvPr/>
        </p:nvSpPr>
        <p:spPr>
          <a:xfrm rot="17330094">
            <a:off x="8155824" y="2551422"/>
            <a:ext cx="1854269" cy="230161"/>
          </a:xfrm>
          <a:prstGeom prst="rect">
            <a:avLst/>
          </a:prstGeom>
          <a:solidFill>
            <a:srgbClr val="33CCCC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1C35EE-276C-46A8-BA36-7157A39E3450}"/>
              </a:ext>
            </a:extLst>
          </p:cNvPr>
          <p:cNvSpPr/>
          <p:nvPr/>
        </p:nvSpPr>
        <p:spPr>
          <a:xfrm rot="15595947">
            <a:off x="10397889" y="287878"/>
            <a:ext cx="671480" cy="2886022"/>
          </a:xfrm>
          <a:custGeom>
            <a:avLst/>
            <a:gdLst>
              <a:gd name="connsiteX0" fmla="*/ 0 w 128046"/>
              <a:gd name="connsiteY0" fmla="*/ 0 h 1314108"/>
              <a:gd name="connsiteX1" fmla="*/ 128046 w 128046"/>
              <a:gd name="connsiteY1" fmla="*/ 0 h 1314108"/>
              <a:gd name="connsiteX2" fmla="*/ 128046 w 128046"/>
              <a:gd name="connsiteY2" fmla="*/ 1314108 h 1314108"/>
              <a:gd name="connsiteX3" fmla="*/ 0 w 128046"/>
              <a:gd name="connsiteY3" fmla="*/ 1314108 h 1314108"/>
              <a:gd name="connsiteX4" fmla="*/ 0 w 128046"/>
              <a:gd name="connsiteY4" fmla="*/ 0 h 1314108"/>
              <a:gd name="connsiteX0" fmla="*/ 669 w 128715"/>
              <a:gd name="connsiteY0" fmla="*/ 0 h 1314108"/>
              <a:gd name="connsiteX1" fmla="*/ 128715 w 128715"/>
              <a:gd name="connsiteY1" fmla="*/ 0 h 1314108"/>
              <a:gd name="connsiteX2" fmla="*/ 128715 w 128715"/>
              <a:gd name="connsiteY2" fmla="*/ 1314108 h 1314108"/>
              <a:gd name="connsiteX3" fmla="*/ 669 w 128715"/>
              <a:gd name="connsiteY3" fmla="*/ 1314108 h 1314108"/>
              <a:gd name="connsiteX4" fmla="*/ 0 w 128715"/>
              <a:gd name="connsiteY4" fmla="*/ 217143 h 1314108"/>
              <a:gd name="connsiteX5" fmla="*/ 669 w 128715"/>
              <a:gd name="connsiteY5" fmla="*/ 0 h 1314108"/>
              <a:gd name="connsiteX0" fmla="*/ 669 w 128715"/>
              <a:gd name="connsiteY0" fmla="*/ 0 h 1314108"/>
              <a:gd name="connsiteX1" fmla="*/ 51933 w 128715"/>
              <a:gd name="connsiteY1" fmla="*/ 2481 h 1314108"/>
              <a:gd name="connsiteX2" fmla="*/ 128715 w 128715"/>
              <a:gd name="connsiteY2" fmla="*/ 0 h 1314108"/>
              <a:gd name="connsiteX3" fmla="*/ 128715 w 128715"/>
              <a:gd name="connsiteY3" fmla="*/ 1314108 h 1314108"/>
              <a:gd name="connsiteX4" fmla="*/ 669 w 128715"/>
              <a:gd name="connsiteY4" fmla="*/ 1314108 h 1314108"/>
              <a:gd name="connsiteX5" fmla="*/ 0 w 128715"/>
              <a:gd name="connsiteY5" fmla="*/ 217143 h 1314108"/>
              <a:gd name="connsiteX6" fmla="*/ 669 w 128715"/>
              <a:gd name="connsiteY6" fmla="*/ 0 h 1314108"/>
              <a:gd name="connsiteX0" fmla="*/ 669 w 128715"/>
              <a:gd name="connsiteY0" fmla="*/ 0 h 1314108"/>
              <a:gd name="connsiteX1" fmla="*/ 51933 w 128715"/>
              <a:gd name="connsiteY1" fmla="*/ 2481 h 1314108"/>
              <a:gd name="connsiteX2" fmla="*/ 128715 w 128715"/>
              <a:gd name="connsiteY2" fmla="*/ 0 h 1314108"/>
              <a:gd name="connsiteX3" fmla="*/ 123230 w 128715"/>
              <a:gd name="connsiteY3" fmla="*/ 114643 h 1314108"/>
              <a:gd name="connsiteX4" fmla="*/ 128715 w 128715"/>
              <a:gd name="connsiteY4" fmla="*/ 1314108 h 1314108"/>
              <a:gd name="connsiteX5" fmla="*/ 669 w 128715"/>
              <a:gd name="connsiteY5" fmla="*/ 1314108 h 1314108"/>
              <a:gd name="connsiteX6" fmla="*/ 0 w 128715"/>
              <a:gd name="connsiteY6" fmla="*/ 217143 h 1314108"/>
              <a:gd name="connsiteX7" fmla="*/ 669 w 128715"/>
              <a:gd name="connsiteY7" fmla="*/ 0 h 1314108"/>
              <a:gd name="connsiteX0" fmla="*/ 0 w 263576"/>
              <a:gd name="connsiteY0" fmla="*/ 0 h 1360283"/>
              <a:gd name="connsiteX1" fmla="*/ 186794 w 263576"/>
              <a:gd name="connsiteY1" fmla="*/ 48656 h 1360283"/>
              <a:gd name="connsiteX2" fmla="*/ 263576 w 263576"/>
              <a:gd name="connsiteY2" fmla="*/ 46175 h 1360283"/>
              <a:gd name="connsiteX3" fmla="*/ 258091 w 263576"/>
              <a:gd name="connsiteY3" fmla="*/ 160818 h 1360283"/>
              <a:gd name="connsiteX4" fmla="*/ 263576 w 263576"/>
              <a:gd name="connsiteY4" fmla="*/ 1360283 h 1360283"/>
              <a:gd name="connsiteX5" fmla="*/ 135530 w 263576"/>
              <a:gd name="connsiteY5" fmla="*/ 1360283 h 1360283"/>
              <a:gd name="connsiteX6" fmla="*/ 134861 w 263576"/>
              <a:gd name="connsiteY6" fmla="*/ 263318 h 1360283"/>
              <a:gd name="connsiteX7" fmla="*/ 0 w 263576"/>
              <a:gd name="connsiteY7" fmla="*/ 0 h 1360283"/>
              <a:gd name="connsiteX0" fmla="*/ 0 w 263576"/>
              <a:gd name="connsiteY0" fmla="*/ 193900 h 1554183"/>
              <a:gd name="connsiteX1" fmla="*/ 97186 w 263576"/>
              <a:gd name="connsiteY1" fmla="*/ 0 h 1554183"/>
              <a:gd name="connsiteX2" fmla="*/ 263576 w 263576"/>
              <a:gd name="connsiteY2" fmla="*/ 240075 h 1554183"/>
              <a:gd name="connsiteX3" fmla="*/ 258091 w 263576"/>
              <a:gd name="connsiteY3" fmla="*/ 354718 h 1554183"/>
              <a:gd name="connsiteX4" fmla="*/ 263576 w 263576"/>
              <a:gd name="connsiteY4" fmla="*/ 1554183 h 1554183"/>
              <a:gd name="connsiteX5" fmla="*/ 135530 w 263576"/>
              <a:gd name="connsiteY5" fmla="*/ 1554183 h 1554183"/>
              <a:gd name="connsiteX6" fmla="*/ 134861 w 263576"/>
              <a:gd name="connsiteY6" fmla="*/ 457218 h 1554183"/>
              <a:gd name="connsiteX7" fmla="*/ 0 w 263576"/>
              <a:gd name="connsiteY7" fmla="*/ 193900 h 1554183"/>
              <a:gd name="connsiteX0" fmla="*/ 0 w 263576"/>
              <a:gd name="connsiteY0" fmla="*/ 193900 h 1554183"/>
              <a:gd name="connsiteX1" fmla="*/ 97186 w 263576"/>
              <a:gd name="connsiteY1" fmla="*/ 0 h 1554183"/>
              <a:gd name="connsiteX2" fmla="*/ 187095 w 263576"/>
              <a:gd name="connsiteY2" fmla="*/ 110409 h 1554183"/>
              <a:gd name="connsiteX3" fmla="*/ 258091 w 263576"/>
              <a:gd name="connsiteY3" fmla="*/ 354718 h 1554183"/>
              <a:gd name="connsiteX4" fmla="*/ 263576 w 263576"/>
              <a:gd name="connsiteY4" fmla="*/ 1554183 h 1554183"/>
              <a:gd name="connsiteX5" fmla="*/ 135530 w 263576"/>
              <a:gd name="connsiteY5" fmla="*/ 1554183 h 1554183"/>
              <a:gd name="connsiteX6" fmla="*/ 134861 w 263576"/>
              <a:gd name="connsiteY6" fmla="*/ 457218 h 1554183"/>
              <a:gd name="connsiteX7" fmla="*/ 0 w 263576"/>
              <a:gd name="connsiteY7" fmla="*/ 193900 h 1554183"/>
              <a:gd name="connsiteX0" fmla="*/ 0 w 263576"/>
              <a:gd name="connsiteY0" fmla="*/ 193900 h 1554183"/>
              <a:gd name="connsiteX1" fmla="*/ 97186 w 263576"/>
              <a:gd name="connsiteY1" fmla="*/ 0 h 1554183"/>
              <a:gd name="connsiteX2" fmla="*/ 187095 w 263576"/>
              <a:gd name="connsiteY2" fmla="*/ 110409 h 1554183"/>
              <a:gd name="connsiteX3" fmla="*/ 198491 w 263576"/>
              <a:gd name="connsiteY3" fmla="*/ 363485 h 1554183"/>
              <a:gd name="connsiteX4" fmla="*/ 263576 w 263576"/>
              <a:gd name="connsiteY4" fmla="*/ 1554183 h 1554183"/>
              <a:gd name="connsiteX5" fmla="*/ 135530 w 263576"/>
              <a:gd name="connsiteY5" fmla="*/ 1554183 h 1554183"/>
              <a:gd name="connsiteX6" fmla="*/ 134861 w 263576"/>
              <a:gd name="connsiteY6" fmla="*/ 457218 h 1554183"/>
              <a:gd name="connsiteX7" fmla="*/ 0 w 263576"/>
              <a:gd name="connsiteY7" fmla="*/ 193900 h 1554183"/>
              <a:gd name="connsiteX0" fmla="*/ 0 w 198781"/>
              <a:gd name="connsiteY0" fmla="*/ 193900 h 1554183"/>
              <a:gd name="connsiteX1" fmla="*/ 97186 w 198781"/>
              <a:gd name="connsiteY1" fmla="*/ 0 h 1554183"/>
              <a:gd name="connsiteX2" fmla="*/ 187095 w 198781"/>
              <a:gd name="connsiteY2" fmla="*/ 110409 h 1554183"/>
              <a:gd name="connsiteX3" fmla="*/ 198491 w 198781"/>
              <a:gd name="connsiteY3" fmla="*/ 363485 h 1554183"/>
              <a:gd name="connsiteX4" fmla="*/ 194685 w 198781"/>
              <a:gd name="connsiteY4" fmla="*/ 1553007 h 1554183"/>
              <a:gd name="connsiteX5" fmla="*/ 135530 w 198781"/>
              <a:gd name="connsiteY5" fmla="*/ 1554183 h 1554183"/>
              <a:gd name="connsiteX6" fmla="*/ 134861 w 198781"/>
              <a:gd name="connsiteY6" fmla="*/ 457218 h 1554183"/>
              <a:gd name="connsiteX7" fmla="*/ 0 w 198781"/>
              <a:gd name="connsiteY7" fmla="*/ 193900 h 1554183"/>
              <a:gd name="connsiteX0" fmla="*/ 0 w 198781"/>
              <a:gd name="connsiteY0" fmla="*/ 193900 h 1553007"/>
              <a:gd name="connsiteX1" fmla="*/ 97186 w 198781"/>
              <a:gd name="connsiteY1" fmla="*/ 0 h 1553007"/>
              <a:gd name="connsiteX2" fmla="*/ 187095 w 198781"/>
              <a:gd name="connsiteY2" fmla="*/ 110409 h 1553007"/>
              <a:gd name="connsiteX3" fmla="*/ 198491 w 198781"/>
              <a:gd name="connsiteY3" fmla="*/ 363485 h 1553007"/>
              <a:gd name="connsiteX4" fmla="*/ 194685 w 198781"/>
              <a:gd name="connsiteY4" fmla="*/ 1553007 h 1553007"/>
              <a:gd name="connsiteX5" fmla="*/ 122133 w 198781"/>
              <a:gd name="connsiteY5" fmla="*/ 1551805 h 1553007"/>
              <a:gd name="connsiteX6" fmla="*/ 134861 w 198781"/>
              <a:gd name="connsiteY6" fmla="*/ 457218 h 1553007"/>
              <a:gd name="connsiteX7" fmla="*/ 0 w 198781"/>
              <a:gd name="connsiteY7" fmla="*/ 193900 h 1553007"/>
              <a:gd name="connsiteX0" fmla="*/ 0 w 198781"/>
              <a:gd name="connsiteY0" fmla="*/ 193900 h 1553007"/>
              <a:gd name="connsiteX1" fmla="*/ 97186 w 198781"/>
              <a:gd name="connsiteY1" fmla="*/ 0 h 1553007"/>
              <a:gd name="connsiteX2" fmla="*/ 187095 w 198781"/>
              <a:gd name="connsiteY2" fmla="*/ 110409 h 1553007"/>
              <a:gd name="connsiteX3" fmla="*/ 198491 w 198781"/>
              <a:gd name="connsiteY3" fmla="*/ 363485 h 1553007"/>
              <a:gd name="connsiteX4" fmla="*/ 194685 w 198781"/>
              <a:gd name="connsiteY4" fmla="*/ 1553007 h 1553007"/>
              <a:gd name="connsiteX5" fmla="*/ 122133 w 198781"/>
              <a:gd name="connsiteY5" fmla="*/ 1551805 h 1553007"/>
              <a:gd name="connsiteX6" fmla="*/ 134861 w 198781"/>
              <a:gd name="connsiteY6" fmla="*/ 457218 h 1553007"/>
              <a:gd name="connsiteX7" fmla="*/ 78863 w 198781"/>
              <a:gd name="connsiteY7" fmla="*/ 336718 h 1553007"/>
              <a:gd name="connsiteX8" fmla="*/ 0 w 198781"/>
              <a:gd name="connsiteY8" fmla="*/ 193900 h 1553007"/>
              <a:gd name="connsiteX0" fmla="*/ 0 w 198781"/>
              <a:gd name="connsiteY0" fmla="*/ 193900 h 1553007"/>
              <a:gd name="connsiteX1" fmla="*/ 97186 w 198781"/>
              <a:gd name="connsiteY1" fmla="*/ 0 h 1553007"/>
              <a:gd name="connsiteX2" fmla="*/ 187095 w 198781"/>
              <a:gd name="connsiteY2" fmla="*/ 110409 h 1553007"/>
              <a:gd name="connsiteX3" fmla="*/ 198491 w 198781"/>
              <a:gd name="connsiteY3" fmla="*/ 363485 h 1553007"/>
              <a:gd name="connsiteX4" fmla="*/ 194685 w 198781"/>
              <a:gd name="connsiteY4" fmla="*/ 1553007 h 1553007"/>
              <a:gd name="connsiteX5" fmla="*/ 122133 w 198781"/>
              <a:gd name="connsiteY5" fmla="*/ 1551805 h 1553007"/>
              <a:gd name="connsiteX6" fmla="*/ 134861 w 198781"/>
              <a:gd name="connsiteY6" fmla="*/ 457218 h 1553007"/>
              <a:gd name="connsiteX7" fmla="*/ 85398 w 198781"/>
              <a:gd name="connsiteY7" fmla="*/ 268778 h 1553007"/>
              <a:gd name="connsiteX8" fmla="*/ 0 w 198781"/>
              <a:gd name="connsiteY8" fmla="*/ 193900 h 1553007"/>
              <a:gd name="connsiteX0" fmla="*/ 0 w 198781"/>
              <a:gd name="connsiteY0" fmla="*/ 193900 h 1553007"/>
              <a:gd name="connsiteX1" fmla="*/ 97186 w 198781"/>
              <a:gd name="connsiteY1" fmla="*/ 0 h 1553007"/>
              <a:gd name="connsiteX2" fmla="*/ 187095 w 198781"/>
              <a:gd name="connsiteY2" fmla="*/ 110409 h 1553007"/>
              <a:gd name="connsiteX3" fmla="*/ 198491 w 198781"/>
              <a:gd name="connsiteY3" fmla="*/ 363485 h 1553007"/>
              <a:gd name="connsiteX4" fmla="*/ 194685 w 198781"/>
              <a:gd name="connsiteY4" fmla="*/ 1553007 h 1553007"/>
              <a:gd name="connsiteX5" fmla="*/ 156427 w 198781"/>
              <a:gd name="connsiteY5" fmla="*/ 1550059 h 1553007"/>
              <a:gd name="connsiteX6" fmla="*/ 122133 w 198781"/>
              <a:gd name="connsiteY6" fmla="*/ 1551805 h 1553007"/>
              <a:gd name="connsiteX7" fmla="*/ 134861 w 198781"/>
              <a:gd name="connsiteY7" fmla="*/ 457218 h 1553007"/>
              <a:gd name="connsiteX8" fmla="*/ 85398 w 198781"/>
              <a:gd name="connsiteY8" fmla="*/ 268778 h 1553007"/>
              <a:gd name="connsiteX9" fmla="*/ 0 w 198781"/>
              <a:gd name="connsiteY9" fmla="*/ 193900 h 1553007"/>
              <a:gd name="connsiteX0" fmla="*/ 174083 w 372864"/>
              <a:gd name="connsiteY0" fmla="*/ 193900 h 2384147"/>
              <a:gd name="connsiteX1" fmla="*/ 271269 w 372864"/>
              <a:gd name="connsiteY1" fmla="*/ 0 h 2384147"/>
              <a:gd name="connsiteX2" fmla="*/ 361178 w 372864"/>
              <a:gd name="connsiteY2" fmla="*/ 110409 h 2384147"/>
              <a:gd name="connsiteX3" fmla="*/ 372574 w 372864"/>
              <a:gd name="connsiteY3" fmla="*/ 363485 h 2384147"/>
              <a:gd name="connsiteX4" fmla="*/ 368768 w 372864"/>
              <a:gd name="connsiteY4" fmla="*/ 1553007 h 2384147"/>
              <a:gd name="connsiteX5" fmla="*/ 0 w 372864"/>
              <a:gd name="connsiteY5" fmla="*/ 2384147 h 2384147"/>
              <a:gd name="connsiteX6" fmla="*/ 296216 w 372864"/>
              <a:gd name="connsiteY6" fmla="*/ 1551805 h 2384147"/>
              <a:gd name="connsiteX7" fmla="*/ 308944 w 372864"/>
              <a:gd name="connsiteY7" fmla="*/ 457218 h 2384147"/>
              <a:gd name="connsiteX8" fmla="*/ 259481 w 372864"/>
              <a:gd name="connsiteY8" fmla="*/ 268778 h 2384147"/>
              <a:gd name="connsiteX9" fmla="*/ 174083 w 372864"/>
              <a:gd name="connsiteY9" fmla="*/ 193900 h 2384147"/>
              <a:gd name="connsiteX0" fmla="*/ 174083 w 372864"/>
              <a:gd name="connsiteY0" fmla="*/ 193900 h 2384147"/>
              <a:gd name="connsiteX1" fmla="*/ 271269 w 372864"/>
              <a:gd name="connsiteY1" fmla="*/ 0 h 2384147"/>
              <a:gd name="connsiteX2" fmla="*/ 361178 w 372864"/>
              <a:gd name="connsiteY2" fmla="*/ 110409 h 2384147"/>
              <a:gd name="connsiteX3" fmla="*/ 372574 w 372864"/>
              <a:gd name="connsiteY3" fmla="*/ 363485 h 2384147"/>
              <a:gd name="connsiteX4" fmla="*/ 368768 w 372864"/>
              <a:gd name="connsiteY4" fmla="*/ 1553007 h 2384147"/>
              <a:gd name="connsiteX5" fmla="*/ 164968 w 372864"/>
              <a:gd name="connsiteY5" fmla="*/ 2015422 h 2384147"/>
              <a:gd name="connsiteX6" fmla="*/ 0 w 372864"/>
              <a:gd name="connsiteY6" fmla="*/ 2384147 h 2384147"/>
              <a:gd name="connsiteX7" fmla="*/ 296216 w 372864"/>
              <a:gd name="connsiteY7" fmla="*/ 1551805 h 2384147"/>
              <a:gd name="connsiteX8" fmla="*/ 308944 w 372864"/>
              <a:gd name="connsiteY8" fmla="*/ 457218 h 2384147"/>
              <a:gd name="connsiteX9" fmla="*/ 259481 w 372864"/>
              <a:gd name="connsiteY9" fmla="*/ 268778 h 2384147"/>
              <a:gd name="connsiteX10" fmla="*/ 174083 w 372864"/>
              <a:gd name="connsiteY10" fmla="*/ 193900 h 2384147"/>
              <a:gd name="connsiteX0" fmla="*/ 174083 w 372864"/>
              <a:gd name="connsiteY0" fmla="*/ 193900 h 2547346"/>
              <a:gd name="connsiteX1" fmla="*/ 271269 w 372864"/>
              <a:gd name="connsiteY1" fmla="*/ 0 h 2547346"/>
              <a:gd name="connsiteX2" fmla="*/ 361178 w 372864"/>
              <a:gd name="connsiteY2" fmla="*/ 110409 h 2547346"/>
              <a:gd name="connsiteX3" fmla="*/ 372574 w 372864"/>
              <a:gd name="connsiteY3" fmla="*/ 363485 h 2547346"/>
              <a:gd name="connsiteX4" fmla="*/ 368768 w 372864"/>
              <a:gd name="connsiteY4" fmla="*/ 1553007 h 2547346"/>
              <a:gd name="connsiteX5" fmla="*/ 31832 w 372864"/>
              <a:gd name="connsiteY5" fmla="*/ 2547346 h 2547346"/>
              <a:gd name="connsiteX6" fmla="*/ 0 w 372864"/>
              <a:gd name="connsiteY6" fmla="*/ 2384147 h 2547346"/>
              <a:gd name="connsiteX7" fmla="*/ 296216 w 372864"/>
              <a:gd name="connsiteY7" fmla="*/ 1551805 h 2547346"/>
              <a:gd name="connsiteX8" fmla="*/ 308944 w 372864"/>
              <a:gd name="connsiteY8" fmla="*/ 457218 h 2547346"/>
              <a:gd name="connsiteX9" fmla="*/ 259481 w 372864"/>
              <a:gd name="connsiteY9" fmla="*/ 268778 h 2547346"/>
              <a:gd name="connsiteX10" fmla="*/ 174083 w 372864"/>
              <a:gd name="connsiteY10" fmla="*/ 193900 h 2547346"/>
              <a:gd name="connsiteX0" fmla="*/ 467340 w 666121"/>
              <a:gd name="connsiteY0" fmla="*/ 193900 h 2868294"/>
              <a:gd name="connsiteX1" fmla="*/ 564526 w 666121"/>
              <a:gd name="connsiteY1" fmla="*/ 0 h 2868294"/>
              <a:gd name="connsiteX2" fmla="*/ 654435 w 666121"/>
              <a:gd name="connsiteY2" fmla="*/ 110409 h 2868294"/>
              <a:gd name="connsiteX3" fmla="*/ 665831 w 666121"/>
              <a:gd name="connsiteY3" fmla="*/ 363485 h 2868294"/>
              <a:gd name="connsiteX4" fmla="*/ 662025 w 666121"/>
              <a:gd name="connsiteY4" fmla="*/ 1553007 h 2868294"/>
              <a:gd name="connsiteX5" fmla="*/ 325089 w 666121"/>
              <a:gd name="connsiteY5" fmla="*/ 2547346 h 2868294"/>
              <a:gd name="connsiteX6" fmla="*/ 0 w 666121"/>
              <a:gd name="connsiteY6" fmla="*/ 2868294 h 2868294"/>
              <a:gd name="connsiteX7" fmla="*/ 589473 w 666121"/>
              <a:gd name="connsiteY7" fmla="*/ 1551805 h 2868294"/>
              <a:gd name="connsiteX8" fmla="*/ 602201 w 666121"/>
              <a:gd name="connsiteY8" fmla="*/ 457218 h 2868294"/>
              <a:gd name="connsiteX9" fmla="*/ 552738 w 666121"/>
              <a:gd name="connsiteY9" fmla="*/ 268778 h 2868294"/>
              <a:gd name="connsiteX10" fmla="*/ 467340 w 666121"/>
              <a:gd name="connsiteY10" fmla="*/ 193900 h 2868294"/>
              <a:gd name="connsiteX0" fmla="*/ 467340 w 666121"/>
              <a:gd name="connsiteY0" fmla="*/ 193900 h 2868392"/>
              <a:gd name="connsiteX1" fmla="*/ 564526 w 666121"/>
              <a:gd name="connsiteY1" fmla="*/ 0 h 2868392"/>
              <a:gd name="connsiteX2" fmla="*/ 654435 w 666121"/>
              <a:gd name="connsiteY2" fmla="*/ 110409 h 2868392"/>
              <a:gd name="connsiteX3" fmla="*/ 665831 w 666121"/>
              <a:gd name="connsiteY3" fmla="*/ 363485 h 2868392"/>
              <a:gd name="connsiteX4" fmla="*/ 662025 w 666121"/>
              <a:gd name="connsiteY4" fmla="*/ 1553007 h 2868392"/>
              <a:gd name="connsiteX5" fmla="*/ 93958 w 666121"/>
              <a:gd name="connsiteY5" fmla="*/ 2868392 h 2868392"/>
              <a:gd name="connsiteX6" fmla="*/ 0 w 666121"/>
              <a:gd name="connsiteY6" fmla="*/ 2868294 h 2868392"/>
              <a:gd name="connsiteX7" fmla="*/ 589473 w 666121"/>
              <a:gd name="connsiteY7" fmla="*/ 1551805 h 2868392"/>
              <a:gd name="connsiteX8" fmla="*/ 602201 w 666121"/>
              <a:gd name="connsiteY8" fmla="*/ 457218 h 2868392"/>
              <a:gd name="connsiteX9" fmla="*/ 552738 w 666121"/>
              <a:gd name="connsiteY9" fmla="*/ 268778 h 2868392"/>
              <a:gd name="connsiteX10" fmla="*/ 467340 w 666121"/>
              <a:gd name="connsiteY10" fmla="*/ 193900 h 2868392"/>
              <a:gd name="connsiteX0" fmla="*/ 467340 w 666121"/>
              <a:gd name="connsiteY0" fmla="*/ 193900 h 2868392"/>
              <a:gd name="connsiteX1" fmla="*/ 564526 w 666121"/>
              <a:gd name="connsiteY1" fmla="*/ 0 h 2868392"/>
              <a:gd name="connsiteX2" fmla="*/ 654435 w 666121"/>
              <a:gd name="connsiteY2" fmla="*/ 110409 h 2868392"/>
              <a:gd name="connsiteX3" fmla="*/ 665831 w 666121"/>
              <a:gd name="connsiteY3" fmla="*/ 363485 h 2868392"/>
              <a:gd name="connsiteX4" fmla="*/ 662025 w 666121"/>
              <a:gd name="connsiteY4" fmla="*/ 1553007 h 2868392"/>
              <a:gd name="connsiteX5" fmla="*/ 534700 w 666121"/>
              <a:gd name="connsiteY5" fmla="*/ 1849341 h 2868392"/>
              <a:gd name="connsiteX6" fmla="*/ 93958 w 666121"/>
              <a:gd name="connsiteY6" fmla="*/ 2868392 h 2868392"/>
              <a:gd name="connsiteX7" fmla="*/ 0 w 666121"/>
              <a:gd name="connsiteY7" fmla="*/ 2868294 h 2868392"/>
              <a:gd name="connsiteX8" fmla="*/ 589473 w 666121"/>
              <a:gd name="connsiteY8" fmla="*/ 1551805 h 2868392"/>
              <a:gd name="connsiteX9" fmla="*/ 602201 w 666121"/>
              <a:gd name="connsiteY9" fmla="*/ 457218 h 2868392"/>
              <a:gd name="connsiteX10" fmla="*/ 552738 w 666121"/>
              <a:gd name="connsiteY10" fmla="*/ 268778 h 2868392"/>
              <a:gd name="connsiteX11" fmla="*/ 467340 w 666121"/>
              <a:gd name="connsiteY11" fmla="*/ 193900 h 2868392"/>
              <a:gd name="connsiteX0" fmla="*/ 467340 w 666121"/>
              <a:gd name="connsiteY0" fmla="*/ 193900 h 2868392"/>
              <a:gd name="connsiteX1" fmla="*/ 564526 w 666121"/>
              <a:gd name="connsiteY1" fmla="*/ 0 h 2868392"/>
              <a:gd name="connsiteX2" fmla="*/ 654435 w 666121"/>
              <a:gd name="connsiteY2" fmla="*/ 110409 h 2868392"/>
              <a:gd name="connsiteX3" fmla="*/ 665831 w 666121"/>
              <a:gd name="connsiteY3" fmla="*/ 363485 h 2868392"/>
              <a:gd name="connsiteX4" fmla="*/ 662025 w 666121"/>
              <a:gd name="connsiteY4" fmla="*/ 1553007 h 2868392"/>
              <a:gd name="connsiteX5" fmla="*/ 642629 w 666121"/>
              <a:gd name="connsiteY5" fmla="*/ 1755179 h 2868392"/>
              <a:gd name="connsiteX6" fmla="*/ 93958 w 666121"/>
              <a:gd name="connsiteY6" fmla="*/ 2868392 h 2868392"/>
              <a:gd name="connsiteX7" fmla="*/ 0 w 666121"/>
              <a:gd name="connsiteY7" fmla="*/ 2868294 h 2868392"/>
              <a:gd name="connsiteX8" fmla="*/ 589473 w 666121"/>
              <a:gd name="connsiteY8" fmla="*/ 1551805 h 2868392"/>
              <a:gd name="connsiteX9" fmla="*/ 602201 w 666121"/>
              <a:gd name="connsiteY9" fmla="*/ 457218 h 2868392"/>
              <a:gd name="connsiteX10" fmla="*/ 552738 w 666121"/>
              <a:gd name="connsiteY10" fmla="*/ 268778 h 2868392"/>
              <a:gd name="connsiteX11" fmla="*/ 467340 w 666121"/>
              <a:gd name="connsiteY11" fmla="*/ 193900 h 2868392"/>
              <a:gd name="connsiteX0" fmla="*/ 467340 w 666121"/>
              <a:gd name="connsiteY0" fmla="*/ 193900 h 2868392"/>
              <a:gd name="connsiteX1" fmla="*/ 564526 w 666121"/>
              <a:gd name="connsiteY1" fmla="*/ 0 h 2868392"/>
              <a:gd name="connsiteX2" fmla="*/ 654435 w 666121"/>
              <a:gd name="connsiteY2" fmla="*/ 110409 h 2868392"/>
              <a:gd name="connsiteX3" fmla="*/ 665831 w 666121"/>
              <a:gd name="connsiteY3" fmla="*/ 363485 h 2868392"/>
              <a:gd name="connsiteX4" fmla="*/ 662025 w 666121"/>
              <a:gd name="connsiteY4" fmla="*/ 1553007 h 2868392"/>
              <a:gd name="connsiteX5" fmla="*/ 642629 w 666121"/>
              <a:gd name="connsiteY5" fmla="*/ 1755179 h 2868392"/>
              <a:gd name="connsiteX6" fmla="*/ 93958 w 666121"/>
              <a:gd name="connsiteY6" fmla="*/ 2868392 h 2868392"/>
              <a:gd name="connsiteX7" fmla="*/ 0 w 666121"/>
              <a:gd name="connsiteY7" fmla="*/ 2868294 h 2868392"/>
              <a:gd name="connsiteX8" fmla="*/ 487945 w 666121"/>
              <a:gd name="connsiteY8" fmla="*/ 1785760 h 2868392"/>
              <a:gd name="connsiteX9" fmla="*/ 589473 w 666121"/>
              <a:gd name="connsiteY9" fmla="*/ 1551805 h 2868392"/>
              <a:gd name="connsiteX10" fmla="*/ 602201 w 666121"/>
              <a:gd name="connsiteY10" fmla="*/ 457218 h 2868392"/>
              <a:gd name="connsiteX11" fmla="*/ 552738 w 666121"/>
              <a:gd name="connsiteY11" fmla="*/ 268778 h 2868392"/>
              <a:gd name="connsiteX12" fmla="*/ 467340 w 666121"/>
              <a:gd name="connsiteY12" fmla="*/ 193900 h 2868392"/>
              <a:gd name="connsiteX0" fmla="*/ 467340 w 666121"/>
              <a:gd name="connsiteY0" fmla="*/ 193900 h 2868392"/>
              <a:gd name="connsiteX1" fmla="*/ 564526 w 666121"/>
              <a:gd name="connsiteY1" fmla="*/ 0 h 2868392"/>
              <a:gd name="connsiteX2" fmla="*/ 654435 w 666121"/>
              <a:gd name="connsiteY2" fmla="*/ 110409 h 2868392"/>
              <a:gd name="connsiteX3" fmla="*/ 665831 w 666121"/>
              <a:gd name="connsiteY3" fmla="*/ 363485 h 2868392"/>
              <a:gd name="connsiteX4" fmla="*/ 662025 w 666121"/>
              <a:gd name="connsiteY4" fmla="*/ 1553007 h 2868392"/>
              <a:gd name="connsiteX5" fmla="*/ 642629 w 666121"/>
              <a:gd name="connsiteY5" fmla="*/ 1755179 h 2868392"/>
              <a:gd name="connsiteX6" fmla="*/ 93958 w 666121"/>
              <a:gd name="connsiteY6" fmla="*/ 2868392 h 2868392"/>
              <a:gd name="connsiteX7" fmla="*/ 0 w 666121"/>
              <a:gd name="connsiteY7" fmla="*/ 2868294 h 2868392"/>
              <a:gd name="connsiteX8" fmla="*/ 543389 w 666121"/>
              <a:gd name="connsiteY8" fmla="*/ 1831536 h 2868392"/>
              <a:gd name="connsiteX9" fmla="*/ 589473 w 666121"/>
              <a:gd name="connsiteY9" fmla="*/ 1551805 h 2868392"/>
              <a:gd name="connsiteX10" fmla="*/ 602201 w 666121"/>
              <a:gd name="connsiteY10" fmla="*/ 457218 h 2868392"/>
              <a:gd name="connsiteX11" fmla="*/ 552738 w 666121"/>
              <a:gd name="connsiteY11" fmla="*/ 268778 h 2868392"/>
              <a:gd name="connsiteX12" fmla="*/ 467340 w 666121"/>
              <a:gd name="connsiteY12" fmla="*/ 193900 h 2868392"/>
              <a:gd name="connsiteX0" fmla="*/ 467340 w 666121"/>
              <a:gd name="connsiteY0" fmla="*/ 193900 h 2868392"/>
              <a:gd name="connsiteX1" fmla="*/ 564526 w 666121"/>
              <a:gd name="connsiteY1" fmla="*/ 0 h 2868392"/>
              <a:gd name="connsiteX2" fmla="*/ 654435 w 666121"/>
              <a:gd name="connsiteY2" fmla="*/ 110409 h 2868392"/>
              <a:gd name="connsiteX3" fmla="*/ 665831 w 666121"/>
              <a:gd name="connsiteY3" fmla="*/ 363485 h 2868392"/>
              <a:gd name="connsiteX4" fmla="*/ 662025 w 666121"/>
              <a:gd name="connsiteY4" fmla="*/ 1553007 h 2868392"/>
              <a:gd name="connsiteX5" fmla="*/ 642629 w 666121"/>
              <a:gd name="connsiteY5" fmla="*/ 1755179 h 2868392"/>
              <a:gd name="connsiteX6" fmla="*/ 93958 w 666121"/>
              <a:gd name="connsiteY6" fmla="*/ 2868392 h 2868392"/>
              <a:gd name="connsiteX7" fmla="*/ 0 w 666121"/>
              <a:gd name="connsiteY7" fmla="*/ 2868294 h 2868392"/>
              <a:gd name="connsiteX8" fmla="*/ 543389 w 666121"/>
              <a:gd name="connsiteY8" fmla="*/ 1831536 h 2868392"/>
              <a:gd name="connsiteX9" fmla="*/ 587144 w 666121"/>
              <a:gd name="connsiteY9" fmla="*/ 1518223 h 2868392"/>
              <a:gd name="connsiteX10" fmla="*/ 602201 w 666121"/>
              <a:gd name="connsiteY10" fmla="*/ 457218 h 2868392"/>
              <a:gd name="connsiteX11" fmla="*/ 552738 w 666121"/>
              <a:gd name="connsiteY11" fmla="*/ 268778 h 2868392"/>
              <a:gd name="connsiteX12" fmla="*/ 467340 w 666121"/>
              <a:gd name="connsiteY12" fmla="*/ 193900 h 2868392"/>
              <a:gd name="connsiteX0" fmla="*/ 467340 w 666121"/>
              <a:gd name="connsiteY0" fmla="*/ 193900 h 2868392"/>
              <a:gd name="connsiteX1" fmla="*/ 564526 w 666121"/>
              <a:gd name="connsiteY1" fmla="*/ 0 h 2868392"/>
              <a:gd name="connsiteX2" fmla="*/ 654435 w 666121"/>
              <a:gd name="connsiteY2" fmla="*/ 110409 h 2868392"/>
              <a:gd name="connsiteX3" fmla="*/ 665831 w 666121"/>
              <a:gd name="connsiteY3" fmla="*/ 363485 h 2868392"/>
              <a:gd name="connsiteX4" fmla="*/ 662025 w 666121"/>
              <a:gd name="connsiteY4" fmla="*/ 1553007 h 2868392"/>
              <a:gd name="connsiteX5" fmla="*/ 642629 w 666121"/>
              <a:gd name="connsiteY5" fmla="*/ 1755179 h 2868392"/>
              <a:gd name="connsiteX6" fmla="*/ 93958 w 666121"/>
              <a:gd name="connsiteY6" fmla="*/ 2868392 h 2868392"/>
              <a:gd name="connsiteX7" fmla="*/ 0 w 666121"/>
              <a:gd name="connsiteY7" fmla="*/ 2868294 h 2868392"/>
              <a:gd name="connsiteX8" fmla="*/ 452566 w 666121"/>
              <a:gd name="connsiteY8" fmla="*/ 2000599 h 2868392"/>
              <a:gd name="connsiteX9" fmla="*/ 587144 w 666121"/>
              <a:gd name="connsiteY9" fmla="*/ 1518223 h 2868392"/>
              <a:gd name="connsiteX10" fmla="*/ 602201 w 666121"/>
              <a:gd name="connsiteY10" fmla="*/ 457218 h 2868392"/>
              <a:gd name="connsiteX11" fmla="*/ 552738 w 666121"/>
              <a:gd name="connsiteY11" fmla="*/ 268778 h 2868392"/>
              <a:gd name="connsiteX12" fmla="*/ 467340 w 666121"/>
              <a:gd name="connsiteY12" fmla="*/ 193900 h 2868392"/>
              <a:gd name="connsiteX0" fmla="*/ 472699 w 671480"/>
              <a:gd name="connsiteY0" fmla="*/ 193900 h 2868392"/>
              <a:gd name="connsiteX1" fmla="*/ 569885 w 671480"/>
              <a:gd name="connsiteY1" fmla="*/ 0 h 2868392"/>
              <a:gd name="connsiteX2" fmla="*/ 659794 w 671480"/>
              <a:gd name="connsiteY2" fmla="*/ 110409 h 2868392"/>
              <a:gd name="connsiteX3" fmla="*/ 671190 w 671480"/>
              <a:gd name="connsiteY3" fmla="*/ 363485 h 2868392"/>
              <a:gd name="connsiteX4" fmla="*/ 667384 w 671480"/>
              <a:gd name="connsiteY4" fmla="*/ 1553007 h 2868392"/>
              <a:gd name="connsiteX5" fmla="*/ 647988 w 671480"/>
              <a:gd name="connsiteY5" fmla="*/ 1755179 h 2868392"/>
              <a:gd name="connsiteX6" fmla="*/ 99317 w 671480"/>
              <a:gd name="connsiteY6" fmla="*/ 2868392 h 2868392"/>
              <a:gd name="connsiteX7" fmla="*/ 0 w 671480"/>
              <a:gd name="connsiteY7" fmla="*/ 2867342 h 2868392"/>
              <a:gd name="connsiteX8" fmla="*/ 457925 w 671480"/>
              <a:gd name="connsiteY8" fmla="*/ 2000599 h 2868392"/>
              <a:gd name="connsiteX9" fmla="*/ 592503 w 671480"/>
              <a:gd name="connsiteY9" fmla="*/ 1518223 h 2868392"/>
              <a:gd name="connsiteX10" fmla="*/ 607560 w 671480"/>
              <a:gd name="connsiteY10" fmla="*/ 457218 h 2868392"/>
              <a:gd name="connsiteX11" fmla="*/ 558097 w 671480"/>
              <a:gd name="connsiteY11" fmla="*/ 268778 h 2868392"/>
              <a:gd name="connsiteX12" fmla="*/ 472699 w 671480"/>
              <a:gd name="connsiteY12" fmla="*/ 193900 h 2868392"/>
              <a:gd name="connsiteX0" fmla="*/ 472699 w 671480"/>
              <a:gd name="connsiteY0" fmla="*/ 193900 h 2886022"/>
              <a:gd name="connsiteX1" fmla="*/ 569885 w 671480"/>
              <a:gd name="connsiteY1" fmla="*/ 0 h 2886022"/>
              <a:gd name="connsiteX2" fmla="*/ 659794 w 671480"/>
              <a:gd name="connsiteY2" fmla="*/ 110409 h 2886022"/>
              <a:gd name="connsiteX3" fmla="*/ 671190 w 671480"/>
              <a:gd name="connsiteY3" fmla="*/ 363485 h 2886022"/>
              <a:gd name="connsiteX4" fmla="*/ 667384 w 671480"/>
              <a:gd name="connsiteY4" fmla="*/ 1553007 h 2886022"/>
              <a:gd name="connsiteX5" fmla="*/ 647988 w 671480"/>
              <a:gd name="connsiteY5" fmla="*/ 1755179 h 2886022"/>
              <a:gd name="connsiteX6" fmla="*/ 74075 w 671480"/>
              <a:gd name="connsiteY6" fmla="*/ 2886022 h 2886022"/>
              <a:gd name="connsiteX7" fmla="*/ 0 w 671480"/>
              <a:gd name="connsiteY7" fmla="*/ 2867342 h 2886022"/>
              <a:gd name="connsiteX8" fmla="*/ 457925 w 671480"/>
              <a:gd name="connsiteY8" fmla="*/ 2000599 h 2886022"/>
              <a:gd name="connsiteX9" fmla="*/ 592503 w 671480"/>
              <a:gd name="connsiteY9" fmla="*/ 1518223 h 2886022"/>
              <a:gd name="connsiteX10" fmla="*/ 607560 w 671480"/>
              <a:gd name="connsiteY10" fmla="*/ 457218 h 2886022"/>
              <a:gd name="connsiteX11" fmla="*/ 558097 w 671480"/>
              <a:gd name="connsiteY11" fmla="*/ 268778 h 2886022"/>
              <a:gd name="connsiteX12" fmla="*/ 472699 w 671480"/>
              <a:gd name="connsiteY12" fmla="*/ 193900 h 2886022"/>
              <a:gd name="connsiteX0" fmla="*/ 472699 w 671480"/>
              <a:gd name="connsiteY0" fmla="*/ 193900 h 2886022"/>
              <a:gd name="connsiteX1" fmla="*/ 569885 w 671480"/>
              <a:gd name="connsiteY1" fmla="*/ 0 h 2886022"/>
              <a:gd name="connsiteX2" fmla="*/ 659794 w 671480"/>
              <a:gd name="connsiteY2" fmla="*/ 110409 h 2886022"/>
              <a:gd name="connsiteX3" fmla="*/ 671190 w 671480"/>
              <a:gd name="connsiteY3" fmla="*/ 363485 h 2886022"/>
              <a:gd name="connsiteX4" fmla="*/ 667384 w 671480"/>
              <a:gd name="connsiteY4" fmla="*/ 1553007 h 2886022"/>
              <a:gd name="connsiteX5" fmla="*/ 647988 w 671480"/>
              <a:gd name="connsiteY5" fmla="*/ 1755179 h 2886022"/>
              <a:gd name="connsiteX6" fmla="*/ 536632 w 671480"/>
              <a:gd name="connsiteY6" fmla="*/ 1962056 h 2886022"/>
              <a:gd name="connsiteX7" fmla="*/ 74075 w 671480"/>
              <a:gd name="connsiteY7" fmla="*/ 2886022 h 2886022"/>
              <a:gd name="connsiteX8" fmla="*/ 0 w 671480"/>
              <a:gd name="connsiteY8" fmla="*/ 2867342 h 2886022"/>
              <a:gd name="connsiteX9" fmla="*/ 457925 w 671480"/>
              <a:gd name="connsiteY9" fmla="*/ 2000599 h 2886022"/>
              <a:gd name="connsiteX10" fmla="*/ 592503 w 671480"/>
              <a:gd name="connsiteY10" fmla="*/ 1518223 h 2886022"/>
              <a:gd name="connsiteX11" fmla="*/ 607560 w 671480"/>
              <a:gd name="connsiteY11" fmla="*/ 457218 h 2886022"/>
              <a:gd name="connsiteX12" fmla="*/ 558097 w 671480"/>
              <a:gd name="connsiteY12" fmla="*/ 268778 h 2886022"/>
              <a:gd name="connsiteX13" fmla="*/ 472699 w 671480"/>
              <a:gd name="connsiteY13" fmla="*/ 193900 h 2886022"/>
              <a:gd name="connsiteX0" fmla="*/ 472699 w 671480"/>
              <a:gd name="connsiteY0" fmla="*/ 193900 h 2886022"/>
              <a:gd name="connsiteX1" fmla="*/ 569885 w 671480"/>
              <a:gd name="connsiteY1" fmla="*/ 0 h 2886022"/>
              <a:gd name="connsiteX2" fmla="*/ 659794 w 671480"/>
              <a:gd name="connsiteY2" fmla="*/ 110409 h 2886022"/>
              <a:gd name="connsiteX3" fmla="*/ 671190 w 671480"/>
              <a:gd name="connsiteY3" fmla="*/ 363485 h 2886022"/>
              <a:gd name="connsiteX4" fmla="*/ 667384 w 671480"/>
              <a:gd name="connsiteY4" fmla="*/ 1553007 h 2886022"/>
              <a:gd name="connsiteX5" fmla="*/ 647988 w 671480"/>
              <a:gd name="connsiteY5" fmla="*/ 1755179 h 2886022"/>
              <a:gd name="connsiteX6" fmla="*/ 570039 w 671480"/>
              <a:gd name="connsiteY6" fmla="*/ 1976279 h 2886022"/>
              <a:gd name="connsiteX7" fmla="*/ 74075 w 671480"/>
              <a:gd name="connsiteY7" fmla="*/ 2886022 h 2886022"/>
              <a:gd name="connsiteX8" fmla="*/ 0 w 671480"/>
              <a:gd name="connsiteY8" fmla="*/ 2867342 h 2886022"/>
              <a:gd name="connsiteX9" fmla="*/ 457925 w 671480"/>
              <a:gd name="connsiteY9" fmla="*/ 2000599 h 2886022"/>
              <a:gd name="connsiteX10" fmla="*/ 592503 w 671480"/>
              <a:gd name="connsiteY10" fmla="*/ 1518223 h 2886022"/>
              <a:gd name="connsiteX11" fmla="*/ 607560 w 671480"/>
              <a:gd name="connsiteY11" fmla="*/ 457218 h 2886022"/>
              <a:gd name="connsiteX12" fmla="*/ 558097 w 671480"/>
              <a:gd name="connsiteY12" fmla="*/ 268778 h 2886022"/>
              <a:gd name="connsiteX13" fmla="*/ 472699 w 671480"/>
              <a:gd name="connsiteY13" fmla="*/ 193900 h 2886022"/>
              <a:gd name="connsiteX0" fmla="*/ 472699 w 671480"/>
              <a:gd name="connsiteY0" fmla="*/ 193900 h 2886022"/>
              <a:gd name="connsiteX1" fmla="*/ 569885 w 671480"/>
              <a:gd name="connsiteY1" fmla="*/ 0 h 2886022"/>
              <a:gd name="connsiteX2" fmla="*/ 659794 w 671480"/>
              <a:gd name="connsiteY2" fmla="*/ 110409 h 2886022"/>
              <a:gd name="connsiteX3" fmla="*/ 671190 w 671480"/>
              <a:gd name="connsiteY3" fmla="*/ 363485 h 2886022"/>
              <a:gd name="connsiteX4" fmla="*/ 667384 w 671480"/>
              <a:gd name="connsiteY4" fmla="*/ 1553007 h 2886022"/>
              <a:gd name="connsiteX5" fmla="*/ 647988 w 671480"/>
              <a:gd name="connsiteY5" fmla="*/ 1755179 h 2886022"/>
              <a:gd name="connsiteX6" fmla="*/ 570039 w 671480"/>
              <a:gd name="connsiteY6" fmla="*/ 1976279 h 2886022"/>
              <a:gd name="connsiteX7" fmla="*/ 74075 w 671480"/>
              <a:gd name="connsiteY7" fmla="*/ 2886022 h 2886022"/>
              <a:gd name="connsiteX8" fmla="*/ 0 w 671480"/>
              <a:gd name="connsiteY8" fmla="*/ 2867342 h 2886022"/>
              <a:gd name="connsiteX9" fmla="*/ 457925 w 671480"/>
              <a:gd name="connsiteY9" fmla="*/ 2000599 h 2886022"/>
              <a:gd name="connsiteX10" fmla="*/ 512060 w 671480"/>
              <a:gd name="connsiteY10" fmla="*/ 1789090 h 2886022"/>
              <a:gd name="connsiteX11" fmla="*/ 592503 w 671480"/>
              <a:gd name="connsiteY11" fmla="*/ 1518223 h 2886022"/>
              <a:gd name="connsiteX12" fmla="*/ 607560 w 671480"/>
              <a:gd name="connsiteY12" fmla="*/ 457218 h 2886022"/>
              <a:gd name="connsiteX13" fmla="*/ 558097 w 671480"/>
              <a:gd name="connsiteY13" fmla="*/ 268778 h 2886022"/>
              <a:gd name="connsiteX14" fmla="*/ 472699 w 671480"/>
              <a:gd name="connsiteY14" fmla="*/ 193900 h 2886022"/>
              <a:gd name="connsiteX0" fmla="*/ 472699 w 671480"/>
              <a:gd name="connsiteY0" fmla="*/ 193900 h 2886022"/>
              <a:gd name="connsiteX1" fmla="*/ 569885 w 671480"/>
              <a:gd name="connsiteY1" fmla="*/ 0 h 2886022"/>
              <a:gd name="connsiteX2" fmla="*/ 659794 w 671480"/>
              <a:gd name="connsiteY2" fmla="*/ 110409 h 2886022"/>
              <a:gd name="connsiteX3" fmla="*/ 671190 w 671480"/>
              <a:gd name="connsiteY3" fmla="*/ 363485 h 2886022"/>
              <a:gd name="connsiteX4" fmla="*/ 667384 w 671480"/>
              <a:gd name="connsiteY4" fmla="*/ 1553007 h 2886022"/>
              <a:gd name="connsiteX5" fmla="*/ 647988 w 671480"/>
              <a:gd name="connsiteY5" fmla="*/ 1755179 h 2886022"/>
              <a:gd name="connsiteX6" fmla="*/ 570039 w 671480"/>
              <a:gd name="connsiteY6" fmla="*/ 1976279 h 2886022"/>
              <a:gd name="connsiteX7" fmla="*/ 74075 w 671480"/>
              <a:gd name="connsiteY7" fmla="*/ 2886022 h 2886022"/>
              <a:gd name="connsiteX8" fmla="*/ 0 w 671480"/>
              <a:gd name="connsiteY8" fmla="*/ 2867342 h 2886022"/>
              <a:gd name="connsiteX9" fmla="*/ 457925 w 671480"/>
              <a:gd name="connsiteY9" fmla="*/ 2000599 h 2886022"/>
              <a:gd name="connsiteX10" fmla="*/ 553029 w 671480"/>
              <a:gd name="connsiteY10" fmla="*/ 1807420 h 2886022"/>
              <a:gd name="connsiteX11" fmla="*/ 592503 w 671480"/>
              <a:gd name="connsiteY11" fmla="*/ 1518223 h 2886022"/>
              <a:gd name="connsiteX12" fmla="*/ 607560 w 671480"/>
              <a:gd name="connsiteY12" fmla="*/ 457218 h 2886022"/>
              <a:gd name="connsiteX13" fmla="*/ 558097 w 671480"/>
              <a:gd name="connsiteY13" fmla="*/ 268778 h 2886022"/>
              <a:gd name="connsiteX14" fmla="*/ 472699 w 671480"/>
              <a:gd name="connsiteY14" fmla="*/ 193900 h 288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1480" h="2886022">
                <a:moveTo>
                  <a:pt x="472699" y="193900"/>
                </a:moveTo>
                <a:lnTo>
                  <a:pt x="569885" y="0"/>
                </a:lnTo>
                <a:lnTo>
                  <a:pt x="659794" y="110409"/>
                </a:lnTo>
                <a:lnTo>
                  <a:pt x="671190" y="363485"/>
                </a:lnTo>
                <a:cubicBezTo>
                  <a:pt x="673018" y="763307"/>
                  <a:pt x="665556" y="1153185"/>
                  <a:pt x="667384" y="1553007"/>
                </a:cubicBezTo>
                <a:lnTo>
                  <a:pt x="647988" y="1755179"/>
                </a:lnTo>
                <a:lnTo>
                  <a:pt x="570039" y="1976279"/>
                </a:lnTo>
                <a:lnTo>
                  <a:pt x="74075" y="2886022"/>
                </a:lnTo>
                <a:lnTo>
                  <a:pt x="0" y="2867342"/>
                </a:lnTo>
                <a:lnTo>
                  <a:pt x="457925" y="2000599"/>
                </a:lnTo>
                <a:lnTo>
                  <a:pt x="553029" y="1807420"/>
                </a:lnTo>
                <a:lnTo>
                  <a:pt x="592503" y="1518223"/>
                </a:lnTo>
                <a:lnTo>
                  <a:pt x="607560" y="457218"/>
                </a:lnTo>
                <a:lnTo>
                  <a:pt x="558097" y="268778"/>
                </a:lnTo>
                <a:lnTo>
                  <a:pt x="472699" y="193900"/>
                </a:lnTo>
                <a:close/>
              </a:path>
            </a:pathLst>
          </a:custGeom>
          <a:solidFill>
            <a:srgbClr val="33CCCC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FFD707-3244-4648-B840-B22350BF35C2}"/>
              </a:ext>
            </a:extLst>
          </p:cNvPr>
          <p:cNvSpPr/>
          <p:nvPr/>
        </p:nvSpPr>
        <p:spPr>
          <a:xfrm>
            <a:off x="5595258" y="740230"/>
            <a:ext cx="3173493" cy="4544684"/>
          </a:xfrm>
          <a:custGeom>
            <a:avLst/>
            <a:gdLst>
              <a:gd name="connsiteX0" fmla="*/ 2296886 w 2394857"/>
              <a:gd name="connsiteY0" fmla="*/ 4800600 h 4800600"/>
              <a:gd name="connsiteX1" fmla="*/ 2394857 w 2394857"/>
              <a:gd name="connsiteY1" fmla="*/ 4582885 h 4800600"/>
              <a:gd name="connsiteX2" fmla="*/ 1828800 w 2394857"/>
              <a:gd name="connsiteY2" fmla="*/ 4180114 h 4800600"/>
              <a:gd name="connsiteX3" fmla="*/ 1273629 w 2394857"/>
              <a:gd name="connsiteY3" fmla="*/ 3744685 h 4800600"/>
              <a:gd name="connsiteX4" fmla="*/ 968829 w 2394857"/>
              <a:gd name="connsiteY4" fmla="*/ 2993571 h 4800600"/>
              <a:gd name="connsiteX5" fmla="*/ 762000 w 2394857"/>
              <a:gd name="connsiteY5" fmla="*/ 1959428 h 4800600"/>
              <a:gd name="connsiteX6" fmla="*/ 533400 w 2394857"/>
              <a:gd name="connsiteY6" fmla="*/ 1143000 h 4800600"/>
              <a:gd name="connsiteX7" fmla="*/ 370114 w 2394857"/>
              <a:gd name="connsiteY7" fmla="*/ 424542 h 4800600"/>
              <a:gd name="connsiteX8" fmla="*/ 141514 w 2394857"/>
              <a:gd name="connsiteY8" fmla="*/ 0 h 4800600"/>
              <a:gd name="connsiteX9" fmla="*/ 0 w 2394857"/>
              <a:gd name="connsiteY9" fmla="*/ 76200 h 4800600"/>
              <a:gd name="connsiteX10" fmla="*/ 228600 w 2394857"/>
              <a:gd name="connsiteY10" fmla="*/ 609600 h 4800600"/>
              <a:gd name="connsiteX11" fmla="*/ 315686 w 2394857"/>
              <a:gd name="connsiteY11" fmla="*/ 1088571 h 4800600"/>
              <a:gd name="connsiteX12" fmla="*/ 500743 w 2394857"/>
              <a:gd name="connsiteY12" fmla="*/ 1654628 h 4800600"/>
              <a:gd name="connsiteX13" fmla="*/ 642257 w 2394857"/>
              <a:gd name="connsiteY13" fmla="*/ 2394857 h 4800600"/>
              <a:gd name="connsiteX14" fmla="*/ 674914 w 2394857"/>
              <a:gd name="connsiteY14" fmla="*/ 2960914 h 4800600"/>
              <a:gd name="connsiteX15" fmla="*/ 805543 w 2394857"/>
              <a:gd name="connsiteY15" fmla="*/ 3570514 h 4800600"/>
              <a:gd name="connsiteX16" fmla="*/ 740229 w 2394857"/>
              <a:gd name="connsiteY16" fmla="*/ 4103914 h 4800600"/>
              <a:gd name="connsiteX17" fmla="*/ 674914 w 2394857"/>
              <a:gd name="connsiteY17" fmla="*/ 4343400 h 4800600"/>
              <a:gd name="connsiteX18" fmla="*/ 2296886 w 2394857"/>
              <a:gd name="connsiteY18" fmla="*/ 4800600 h 4800600"/>
              <a:gd name="connsiteX0" fmla="*/ 2421969 w 2421969"/>
              <a:gd name="connsiteY0" fmla="*/ 4848046 h 4848046"/>
              <a:gd name="connsiteX1" fmla="*/ 2394857 w 2421969"/>
              <a:gd name="connsiteY1" fmla="*/ 4582885 h 4848046"/>
              <a:gd name="connsiteX2" fmla="*/ 1828800 w 2421969"/>
              <a:gd name="connsiteY2" fmla="*/ 4180114 h 4848046"/>
              <a:gd name="connsiteX3" fmla="*/ 1273629 w 2421969"/>
              <a:gd name="connsiteY3" fmla="*/ 3744685 h 4848046"/>
              <a:gd name="connsiteX4" fmla="*/ 968829 w 2421969"/>
              <a:gd name="connsiteY4" fmla="*/ 2993571 h 4848046"/>
              <a:gd name="connsiteX5" fmla="*/ 762000 w 2421969"/>
              <a:gd name="connsiteY5" fmla="*/ 1959428 h 4848046"/>
              <a:gd name="connsiteX6" fmla="*/ 533400 w 2421969"/>
              <a:gd name="connsiteY6" fmla="*/ 1143000 h 4848046"/>
              <a:gd name="connsiteX7" fmla="*/ 370114 w 2421969"/>
              <a:gd name="connsiteY7" fmla="*/ 424542 h 4848046"/>
              <a:gd name="connsiteX8" fmla="*/ 141514 w 2421969"/>
              <a:gd name="connsiteY8" fmla="*/ 0 h 4848046"/>
              <a:gd name="connsiteX9" fmla="*/ 0 w 2421969"/>
              <a:gd name="connsiteY9" fmla="*/ 76200 h 4848046"/>
              <a:gd name="connsiteX10" fmla="*/ 228600 w 2421969"/>
              <a:gd name="connsiteY10" fmla="*/ 609600 h 4848046"/>
              <a:gd name="connsiteX11" fmla="*/ 315686 w 2421969"/>
              <a:gd name="connsiteY11" fmla="*/ 1088571 h 4848046"/>
              <a:gd name="connsiteX12" fmla="*/ 500743 w 2421969"/>
              <a:gd name="connsiteY12" fmla="*/ 1654628 h 4848046"/>
              <a:gd name="connsiteX13" fmla="*/ 642257 w 2421969"/>
              <a:gd name="connsiteY13" fmla="*/ 2394857 h 4848046"/>
              <a:gd name="connsiteX14" fmla="*/ 674914 w 2421969"/>
              <a:gd name="connsiteY14" fmla="*/ 2960914 h 4848046"/>
              <a:gd name="connsiteX15" fmla="*/ 805543 w 2421969"/>
              <a:gd name="connsiteY15" fmla="*/ 3570514 h 4848046"/>
              <a:gd name="connsiteX16" fmla="*/ 740229 w 2421969"/>
              <a:gd name="connsiteY16" fmla="*/ 4103914 h 4848046"/>
              <a:gd name="connsiteX17" fmla="*/ 674914 w 2421969"/>
              <a:gd name="connsiteY17" fmla="*/ 4343400 h 4848046"/>
              <a:gd name="connsiteX18" fmla="*/ 2421969 w 2421969"/>
              <a:gd name="connsiteY18" fmla="*/ 4848046 h 4848046"/>
              <a:gd name="connsiteX0" fmla="*/ 3332056 w 3332056"/>
              <a:gd name="connsiteY0" fmla="*/ 5132718 h 5132718"/>
              <a:gd name="connsiteX1" fmla="*/ 2394857 w 3332056"/>
              <a:gd name="connsiteY1" fmla="*/ 4582885 h 5132718"/>
              <a:gd name="connsiteX2" fmla="*/ 1828800 w 3332056"/>
              <a:gd name="connsiteY2" fmla="*/ 4180114 h 5132718"/>
              <a:gd name="connsiteX3" fmla="*/ 1273629 w 3332056"/>
              <a:gd name="connsiteY3" fmla="*/ 3744685 h 5132718"/>
              <a:gd name="connsiteX4" fmla="*/ 968829 w 3332056"/>
              <a:gd name="connsiteY4" fmla="*/ 2993571 h 5132718"/>
              <a:gd name="connsiteX5" fmla="*/ 762000 w 3332056"/>
              <a:gd name="connsiteY5" fmla="*/ 1959428 h 5132718"/>
              <a:gd name="connsiteX6" fmla="*/ 533400 w 3332056"/>
              <a:gd name="connsiteY6" fmla="*/ 1143000 h 5132718"/>
              <a:gd name="connsiteX7" fmla="*/ 370114 w 3332056"/>
              <a:gd name="connsiteY7" fmla="*/ 424542 h 5132718"/>
              <a:gd name="connsiteX8" fmla="*/ 141514 w 3332056"/>
              <a:gd name="connsiteY8" fmla="*/ 0 h 5132718"/>
              <a:gd name="connsiteX9" fmla="*/ 0 w 3332056"/>
              <a:gd name="connsiteY9" fmla="*/ 76200 h 5132718"/>
              <a:gd name="connsiteX10" fmla="*/ 228600 w 3332056"/>
              <a:gd name="connsiteY10" fmla="*/ 609600 h 5132718"/>
              <a:gd name="connsiteX11" fmla="*/ 315686 w 3332056"/>
              <a:gd name="connsiteY11" fmla="*/ 1088571 h 5132718"/>
              <a:gd name="connsiteX12" fmla="*/ 500743 w 3332056"/>
              <a:gd name="connsiteY12" fmla="*/ 1654628 h 5132718"/>
              <a:gd name="connsiteX13" fmla="*/ 642257 w 3332056"/>
              <a:gd name="connsiteY13" fmla="*/ 2394857 h 5132718"/>
              <a:gd name="connsiteX14" fmla="*/ 674914 w 3332056"/>
              <a:gd name="connsiteY14" fmla="*/ 2960914 h 5132718"/>
              <a:gd name="connsiteX15" fmla="*/ 805543 w 3332056"/>
              <a:gd name="connsiteY15" fmla="*/ 3570514 h 5132718"/>
              <a:gd name="connsiteX16" fmla="*/ 740229 w 3332056"/>
              <a:gd name="connsiteY16" fmla="*/ 4103914 h 5132718"/>
              <a:gd name="connsiteX17" fmla="*/ 674914 w 3332056"/>
              <a:gd name="connsiteY17" fmla="*/ 4343400 h 5132718"/>
              <a:gd name="connsiteX18" fmla="*/ 3332056 w 3332056"/>
              <a:gd name="connsiteY18" fmla="*/ 5132718 h 5132718"/>
              <a:gd name="connsiteX0" fmla="*/ 3332056 w 3332056"/>
              <a:gd name="connsiteY0" fmla="*/ 5132718 h 5132718"/>
              <a:gd name="connsiteX1" fmla="*/ 2599836 w 3332056"/>
              <a:gd name="connsiteY1" fmla="*/ 4691537 h 5132718"/>
              <a:gd name="connsiteX2" fmla="*/ 2394857 w 3332056"/>
              <a:gd name="connsiteY2" fmla="*/ 4582885 h 5132718"/>
              <a:gd name="connsiteX3" fmla="*/ 1828800 w 3332056"/>
              <a:gd name="connsiteY3" fmla="*/ 4180114 h 5132718"/>
              <a:gd name="connsiteX4" fmla="*/ 1273629 w 3332056"/>
              <a:gd name="connsiteY4" fmla="*/ 3744685 h 5132718"/>
              <a:gd name="connsiteX5" fmla="*/ 968829 w 3332056"/>
              <a:gd name="connsiteY5" fmla="*/ 2993571 h 5132718"/>
              <a:gd name="connsiteX6" fmla="*/ 762000 w 3332056"/>
              <a:gd name="connsiteY6" fmla="*/ 1959428 h 5132718"/>
              <a:gd name="connsiteX7" fmla="*/ 533400 w 3332056"/>
              <a:gd name="connsiteY7" fmla="*/ 1143000 h 5132718"/>
              <a:gd name="connsiteX8" fmla="*/ 370114 w 3332056"/>
              <a:gd name="connsiteY8" fmla="*/ 424542 h 5132718"/>
              <a:gd name="connsiteX9" fmla="*/ 141514 w 3332056"/>
              <a:gd name="connsiteY9" fmla="*/ 0 h 5132718"/>
              <a:gd name="connsiteX10" fmla="*/ 0 w 3332056"/>
              <a:gd name="connsiteY10" fmla="*/ 76200 h 5132718"/>
              <a:gd name="connsiteX11" fmla="*/ 228600 w 3332056"/>
              <a:gd name="connsiteY11" fmla="*/ 609600 h 5132718"/>
              <a:gd name="connsiteX12" fmla="*/ 315686 w 3332056"/>
              <a:gd name="connsiteY12" fmla="*/ 1088571 h 5132718"/>
              <a:gd name="connsiteX13" fmla="*/ 500743 w 3332056"/>
              <a:gd name="connsiteY13" fmla="*/ 1654628 h 5132718"/>
              <a:gd name="connsiteX14" fmla="*/ 642257 w 3332056"/>
              <a:gd name="connsiteY14" fmla="*/ 2394857 h 5132718"/>
              <a:gd name="connsiteX15" fmla="*/ 674914 w 3332056"/>
              <a:gd name="connsiteY15" fmla="*/ 2960914 h 5132718"/>
              <a:gd name="connsiteX16" fmla="*/ 805543 w 3332056"/>
              <a:gd name="connsiteY16" fmla="*/ 3570514 h 5132718"/>
              <a:gd name="connsiteX17" fmla="*/ 740229 w 3332056"/>
              <a:gd name="connsiteY17" fmla="*/ 4103914 h 5132718"/>
              <a:gd name="connsiteX18" fmla="*/ 674914 w 3332056"/>
              <a:gd name="connsiteY18" fmla="*/ 4343400 h 5132718"/>
              <a:gd name="connsiteX19" fmla="*/ 3332056 w 3332056"/>
              <a:gd name="connsiteY19" fmla="*/ 5132718 h 5132718"/>
              <a:gd name="connsiteX0" fmla="*/ 3332056 w 3402093"/>
              <a:gd name="connsiteY0" fmla="*/ 5132718 h 5132718"/>
              <a:gd name="connsiteX1" fmla="*/ 3402093 w 3402093"/>
              <a:gd name="connsiteY1" fmla="*/ 4937390 h 5132718"/>
              <a:gd name="connsiteX2" fmla="*/ 2394857 w 3402093"/>
              <a:gd name="connsiteY2" fmla="*/ 4582885 h 5132718"/>
              <a:gd name="connsiteX3" fmla="*/ 1828800 w 3402093"/>
              <a:gd name="connsiteY3" fmla="*/ 4180114 h 5132718"/>
              <a:gd name="connsiteX4" fmla="*/ 1273629 w 3402093"/>
              <a:gd name="connsiteY4" fmla="*/ 3744685 h 5132718"/>
              <a:gd name="connsiteX5" fmla="*/ 968829 w 3402093"/>
              <a:gd name="connsiteY5" fmla="*/ 2993571 h 5132718"/>
              <a:gd name="connsiteX6" fmla="*/ 762000 w 3402093"/>
              <a:gd name="connsiteY6" fmla="*/ 1959428 h 5132718"/>
              <a:gd name="connsiteX7" fmla="*/ 533400 w 3402093"/>
              <a:gd name="connsiteY7" fmla="*/ 1143000 h 5132718"/>
              <a:gd name="connsiteX8" fmla="*/ 370114 w 3402093"/>
              <a:gd name="connsiteY8" fmla="*/ 424542 h 5132718"/>
              <a:gd name="connsiteX9" fmla="*/ 141514 w 3402093"/>
              <a:gd name="connsiteY9" fmla="*/ 0 h 5132718"/>
              <a:gd name="connsiteX10" fmla="*/ 0 w 3402093"/>
              <a:gd name="connsiteY10" fmla="*/ 76200 h 5132718"/>
              <a:gd name="connsiteX11" fmla="*/ 228600 w 3402093"/>
              <a:gd name="connsiteY11" fmla="*/ 609600 h 5132718"/>
              <a:gd name="connsiteX12" fmla="*/ 315686 w 3402093"/>
              <a:gd name="connsiteY12" fmla="*/ 1088571 h 5132718"/>
              <a:gd name="connsiteX13" fmla="*/ 500743 w 3402093"/>
              <a:gd name="connsiteY13" fmla="*/ 1654628 h 5132718"/>
              <a:gd name="connsiteX14" fmla="*/ 642257 w 3402093"/>
              <a:gd name="connsiteY14" fmla="*/ 2394857 h 5132718"/>
              <a:gd name="connsiteX15" fmla="*/ 674914 w 3402093"/>
              <a:gd name="connsiteY15" fmla="*/ 2960914 h 5132718"/>
              <a:gd name="connsiteX16" fmla="*/ 805543 w 3402093"/>
              <a:gd name="connsiteY16" fmla="*/ 3570514 h 5132718"/>
              <a:gd name="connsiteX17" fmla="*/ 740229 w 3402093"/>
              <a:gd name="connsiteY17" fmla="*/ 4103914 h 5132718"/>
              <a:gd name="connsiteX18" fmla="*/ 674914 w 3402093"/>
              <a:gd name="connsiteY18" fmla="*/ 4343400 h 5132718"/>
              <a:gd name="connsiteX19" fmla="*/ 3332056 w 3402093"/>
              <a:gd name="connsiteY19" fmla="*/ 5132718 h 5132718"/>
              <a:gd name="connsiteX0" fmla="*/ 3332056 w 3402093"/>
              <a:gd name="connsiteY0" fmla="*/ 5132718 h 5132718"/>
              <a:gd name="connsiteX1" fmla="*/ 3402093 w 3402093"/>
              <a:gd name="connsiteY1" fmla="*/ 4937390 h 5132718"/>
              <a:gd name="connsiteX2" fmla="*/ 2394857 w 3402093"/>
              <a:gd name="connsiteY2" fmla="*/ 4582885 h 5132718"/>
              <a:gd name="connsiteX3" fmla="*/ 1725283 w 3402093"/>
              <a:gd name="connsiteY3" fmla="*/ 4145608 h 5132718"/>
              <a:gd name="connsiteX4" fmla="*/ 1273629 w 3402093"/>
              <a:gd name="connsiteY4" fmla="*/ 3744685 h 5132718"/>
              <a:gd name="connsiteX5" fmla="*/ 968829 w 3402093"/>
              <a:gd name="connsiteY5" fmla="*/ 2993571 h 5132718"/>
              <a:gd name="connsiteX6" fmla="*/ 762000 w 3402093"/>
              <a:gd name="connsiteY6" fmla="*/ 1959428 h 5132718"/>
              <a:gd name="connsiteX7" fmla="*/ 533400 w 3402093"/>
              <a:gd name="connsiteY7" fmla="*/ 1143000 h 5132718"/>
              <a:gd name="connsiteX8" fmla="*/ 370114 w 3402093"/>
              <a:gd name="connsiteY8" fmla="*/ 424542 h 5132718"/>
              <a:gd name="connsiteX9" fmla="*/ 141514 w 3402093"/>
              <a:gd name="connsiteY9" fmla="*/ 0 h 5132718"/>
              <a:gd name="connsiteX10" fmla="*/ 0 w 3402093"/>
              <a:gd name="connsiteY10" fmla="*/ 76200 h 5132718"/>
              <a:gd name="connsiteX11" fmla="*/ 228600 w 3402093"/>
              <a:gd name="connsiteY11" fmla="*/ 609600 h 5132718"/>
              <a:gd name="connsiteX12" fmla="*/ 315686 w 3402093"/>
              <a:gd name="connsiteY12" fmla="*/ 1088571 h 5132718"/>
              <a:gd name="connsiteX13" fmla="*/ 500743 w 3402093"/>
              <a:gd name="connsiteY13" fmla="*/ 1654628 h 5132718"/>
              <a:gd name="connsiteX14" fmla="*/ 642257 w 3402093"/>
              <a:gd name="connsiteY14" fmla="*/ 2394857 h 5132718"/>
              <a:gd name="connsiteX15" fmla="*/ 674914 w 3402093"/>
              <a:gd name="connsiteY15" fmla="*/ 2960914 h 5132718"/>
              <a:gd name="connsiteX16" fmla="*/ 805543 w 3402093"/>
              <a:gd name="connsiteY16" fmla="*/ 3570514 h 5132718"/>
              <a:gd name="connsiteX17" fmla="*/ 740229 w 3402093"/>
              <a:gd name="connsiteY17" fmla="*/ 4103914 h 5132718"/>
              <a:gd name="connsiteX18" fmla="*/ 674914 w 3402093"/>
              <a:gd name="connsiteY18" fmla="*/ 4343400 h 5132718"/>
              <a:gd name="connsiteX19" fmla="*/ 3332056 w 3402093"/>
              <a:gd name="connsiteY19" fmla="*/ 5132718 h 5132718"/>
              <a:gd name="connsiteX0" fmla="*/ 3332056 w 3402093"/>
              <a:gd name="connsiteY0" fmla="*/ 5132718 h 5132718"/>
              <a:gd name="connsiteX1" fmla="*/ 3402093 w 3402093"/>
              <a:gd name="connsiteY1" fmla="*/ 4937390 h 5132718"/>
              <a:gd name="connsiteX2" fmla="*/ 2394857 w 3402093"/>
              <a:gd name="connsiteY2" fmla="*/ 4582885 h 5132718"/>
              <a:gd name="connsiteX3" fmla="*/ 1725283 w 3402093"/>
              <a:gd name="connsiteY3" fmla="*/ 4145608 h 5132718"/>
              <a:gd name="connsiteX4" fmla="*/ 1273629 w 3402093"/>
              <a:gd name="connsiteY4" fmla="*/ 3744685 h 5132718"/>
              <a:gd name="connsiteX5" fmla="*/ 968829 w 3402093"/>
              <a:gd name="connsiteY5" fmla="*/ 2993571 h 5132718"/>
              <a:gd name="connsiteX6" fmla="*/ 762000 w 3402093"/>
              <a:gd name="connsiteY6" fmla="*/ 1959428 h 5132718"/>
              <a:gd name="connsiteX7" fmla="*/ 533400 w 3402093"/>
              <a:gd name="connsiteY7" fmla="*/ 1143000 h 5132718"/>
              <a:gd name="connsiteX8" fmla="*/ 370114 w 3402093"/>
              <a:gd name="connsiteY8" fmla="*/ 424542 h 5132718"/>
              <a:gd name="connsiteX9" fmla="*/ 141514 w 3402093"/>
              <a:gd name="connsiteY9" fmla="*/ 0 h 5132718"/>
              <a:gd name="connsiteX10" fmla="*/ 0 w 3402093"/>
              <a:gd name="connsiteY10" fmla="*/ 76200 h 5132718"/>
              <a:gd name="connsiteX11" fmla="*/ 228600 w 3402093"/>
              <a:gd name="connsiteY11" fmla="*/ 609600 h 5132718"/>
              <a:gd name="connsiteX12" fmla="*/ 315686 w 3402093"/>
              <a:gd name="connsiteY12" fmla="*/ 1088571 h 5132718"/>
              <a:gd name="connsiteX13" fmla="*/ 500743 w 3402093"/>
              <a:gd name="connsiteY13" fmla="*/ 1654628 h 5132718"/>
              <a:gd name="connsiteX14" fmla="*/ 642257 w 3402093"/>
              <a:gd name="connsiteY14" fmla="*/ 2394857 h 5132718"/>
              <a:gd name="connsiteX15" fmla="*/ 674914 w 3402093"/>
              <a:gd name="connsiteY15" fmla="*/ 2960914 h 5132718"/>
              <a:gd name="connsiteX16" fmla="*/ 805543 w 3402093"/>
              <a:gd name="connsiteY16" fmla="*/ 3570514 h 5132718"/>
              <a:gd name="connsiteX17" fmla="*/ 740229 w 3402093"/>
              <a:gd name="connsiteY17" fmla="*/ 4103914 h 5132718"/>
              <a:gd name="connsiteX18" fmla="*/ 735299 w 3402093"/>
              <a:gd name="connsiteY18" fmla="*/ 4339087 h 5132718"/>
              <a:gd name="connsiteX19" fmla="*/ 3332056 w 3402093"/>
              <a:gd name="connsiteY19" fmla="*/ 5132718 h 5132718"/>
              <a:gd name="connsiteX0" fmla="*/ 3332056 w 3402093"/>
              <a:gd name="connsiteY0" fmla="*/ 5132718 h 5132718"/>
              <a:gd name="connsiteX1" fmla="*/ 3402093 w 3402093"/>
              <a:gd name="connsiteY1" fmla="*/ 4937390 h 5132718"/>
              <a:gd name="connsiteX2" fmla="*/ 2394857 w 3402093"/>
              <a:gd name="connsiteY2" fmla="*/ 4582885 h 5132718"/>
              <a:gd name="connsiteX3" fmla="*/ 1725283 w 3402093"/>
              <a:gd name="connsiteY3" fmla="*/ 4145608 h 5132718"/>
              <a:gd name="connsiteX4" fmla="*/ 1273629 w 3402093"/>
              <a:gd name="connsiteY4" fmla="*/ 3744685 h 5132718"/>
              <a:gd name="connsiteX5" fmla="*/ 968829 w 3402093"/>
              <a:gd name="connsiteY5" fmla="*/ 2993571 h 5132718"/>
              <a:gd name="connsiteX6" fmla="*/ 762000 w 3402093"/>
              <a:gd name="connsiteY6" fmla="*/ 1959428 h 5132718"/>
              <a:gd name="connsiteX7" fmla="*/ 533400 w 3402093"/>
              <a:gd name="connsiteY7" fmla="*/ 1143000 h 5132718"/>
              <a:gd name="connsiteX8" fmla="*/ 370114 w 3402093"/>
              <a:gd name="connsiteY8" fmla="*/ 424542 h 5132718"/>
              <a:gd name="connsiteX9" fmla="*/ 141514 w 3402093"/>
              <a:gd name="connsiteY9" fmla="*/ 0 h 5132718"/>
              <a:gd name="connsiteX10" fmla="*/ 0 w 3402093"/>
              <a:gd name="connsiteY10" fmla="*/ 76200 h 5132718"/>
              <a:gd name="connsiteX11" fmla="*/ 228600 w 3402093"/>
              <a:gd name="connsiteY11" fmla="*/ 609600 h 5132718"/>
              <a:gd name="connsiteX12" fmla="*/ 315686 w 3402093"/>
              <a:gd name="connsiteY12" fmla="*/ 1088571 h 5132718"/>
              <a:gd name="connsiteX13" fmla="*/ 500743 w 3402093"/>
              <a:gd name="connsiteY13" fmla="*/ 1654628 h 5132718"/>
              <a:gd name="connsiteX14" fmla="*/ 642257 w 3402093"/>
              <a:gd name="connsiteY14" fmla="*/ 2394857 h 5132718"/>
              <a:gd name="connsiteX15" fmla="*/ 674914 w 3402093"/>
              <a:gd name="connsiteY15" fmla="*/ 2960914 h 5132718"/>
              <a:gd name="connsiteX16" fmla="*/ 805543 w 3402093"/>
              <a:gd name="connsiteY16" fmla="*/ 3570514 h 5132718"/>
              <a:gd name="connsiteX17" fmla="*/ 830806 w 3402093"/>
              <a:gd name="connsiteY17" fmla="*/ 4073722 h 5132718"/>
              <a:gd name="connsiteX18" fmla="*/ 735299 w 3402093"/>
              <a:gd name="connsiteY18" fmla="*/ 4339087 h 5132718"/>
              <a:gd name="connsiteX19" fmla="*/ 3332056 w 3402093"/>
              <a:gd name="connsiteY19" fmla="*/ 5132718 h 5132718"/>
              <a:gd name="connsiteX0" fmla="*/ 3332056 w 3402093"/>
              <a:gd name="connsiteY0" fmla="*/ 5132718 h 5132718"/>
              <a:gd name="connsiteX1" fmla="*/ 3402093 w 3402093"/>
              <a:gd name="connsiteY1" fmla="*/ 4937390 h 5132718"/>
              <a:gd name="connsiteX2" fmla="*/ 2394857 w 3402093"/>
              <a:gd name="connsiteY2" fmla="*/ 4582885 h 5132718"/>
              <a:gd name="connsiteX3" fmla="*/ 1725283 w 3402093"/>
              <a:gd name="connsiteY3" fmla="*/ 4145608 h 5132718"/>
              <a:gd name="connsiteX4" fmla="*/ 1273629 w 3402093"/>
              <a:gd name="connsiteY4" fmla="*/ 3744685 h 5132718"/>
              <a:gd name="connsiteX5" fmla="*/ 968829 w 3402093"/>
              <a:gd name="connsiteY5" fmla="*/ 2993571 h 5132718"/>
              <a:gd name="connsiteX6" fmla="*/ 762000 w 3402093"/>
              <a:gd name="connsiteY6" fmla="*/ 1959428 h 5132718"/>
              <a:gd name="connsiteX7" fmla="*/ 533400 w 3402093"/>
              <a:gd name="connsiteY7" fmla="*/ 1143000 h 5132718"/>
              <a:gd name="connsiteX8" fmla="*/ 370114 w 3402093"/>
              <a:gd name="connsiteY8" fmla="*/ 424542 h 5132718"/>
              <a:gd name="connsiteX9" fmla="*/ 141514 w 3402093"/>
              <a:gd name="connsiteY9" fmla="*/ 0 h 5132718"/>
              <a:gd name="connsiteX10" fmla="*/ 0 w 3402093"/>
              <a:gd name="connsiteY10" fmla="*/ 76200 h 5132718"/>
              <a:gd name="connsiteX11" fmla="*/ 228600 w 3402093"/>
              <a:gd name="connsiteY11" fmla="*/ 609600 h 5132718"/>
              <a:gd name="connsiteX12" fmla="*/ 315686 w 3402093"/>
              <a:gd name="connsiteY12" fmla="*/ 1088571 h 5132718"/>
              <a:gd name="connsiteX13" fmla="*/ 470551 w 3402093"/>
              <a:gd name="connsiteY13" fmla="*/ 1654628 h 5132718"/>
              <a:gd name="connsiteX14" fmla="*/ 642257 w 3402093"/>
              <a:gd name="connsiteY14" fmla="*/ 2394857 h 5132718"/>
              <a:gd name="connsiteX15" fmla="*/ 674914 w 3402093"/>
              <a:gd name="connsiteY15" fmla="*/ 2960914 h 5132718"/>
              <a:gd name="connsiteX16" fmla="*/ 805543 w 3402093"/>
              <a:gd name="connsiteY16" fmla="*/ 3570514 h 5132718"/>
              <a:gd name="connsiteX17" fmla="*/ 830806 w 3402093"/>
              <a:gd name="connsiteY17" fmla="*/ 4073722 h 5132718"/>
              <a:gd name="connsiteX18" fmla="*/ 735299 w 3402093"/>
              <a:gd name="connsiteY18" fmla="*/ 4339087 h 5132718"/>
              <a:gd name="connsiteX19" fmla="*/ 3332056 w 3402093"/>
              <a:gd name="connsiteY19" fmla="*/ 5132718 h 5132718"/>
              <a:gd name="connsiteX0" fmla="*/ 3332056 w 3402093"/>
              <a:gd name="connsiteY0" fmla="*/ 5132718 h 5132718"/>
              <a:gd name="connsiteX1" fmla="*/ 3402093 w 3402093"/>
              <a:gd name="connsiteY1" fmla="*/ 4937390 h 5132718"/>
              <a:gd name="connsiteX2" fmla="*/ 2394857 w 3402093"/>
              <a:gd name="connsiteY2" fmla="*/ 4582885 h 5132718"/>
              <a:gd name="connsiteX3" fmla="*/ 1725283 w 3402093"/>
              <a:gd name="connsiteY3" fmla="*/ 4145608 h 5132718"/>
              <a:gd name="connsiteX4" fmla="*/ 1273629 w 3402093"/>
              <a:gd name="connsiteY4" fmla="*/ 3744685 h 5132718"/>
              <a:gd name="connsiteX5" fmla="*/ 968829 w 3402093"/>
              <a:gd name="connsiteY5" fmla="*/ 2993571 h 5132718"/>
              <a:gd name="connsiteX6" fmla="*/ 762000 w 3402093"/>
              <a:gd name="connsiteY6" fmla="*/ 1959428 h 5132718"/>
              <a:gd name="connsiteX7" fmla="*/ 468701 w 3402093"/>
              <a:gd name="connsiteY7" fmla="*/ 1143000 h 5132718"/>
              <a:gd name="connsiteX8" fmla="*/ 370114 w 3402093"/>
              <a:gd name="connsiteY8" fmla="*/ 424542 h 5132718"/>
              <a:gd name="connsiteX9" fmla="*/ 141514 w 3402093"/>
              <a:gd name="connsiteY9" fmla="*/ 0 h 5132718"/>
              <a:gd name="connsiteX10" fmla="*/ 0 w 3402093"/>
              <a:gd name="connsiteY10" fmla="*/ 76200 h 5132718"/>
              <a:gd name="connsiteX11" fmla="*/ 228600 w 3402093"/>
              <a:gd name="connsiteY11" fmla="*/ 609600 h 5132718"/>
              <a:gd name="connsiteX12" fmla="*/ 315686 w 3402093"/>
              <a:gd name="connsiteY12" fmla="*/ 1088571 h 5132718"/>
              <a:gd name="connsiteX13" fmla="*/ 470551 w 3402093"/>
              <a:gd name="connsiteY13" fmla="*/ 1654628 h 5132718"/>
              <a:gd name="connsiteX14" fmla="*/ 642257 w 3402093"/>
              <a:gd name="connsiteY14" fmla="*/ 2394857 h 5132718"/>
              <a:gd name="connsiteX15" fmla="*/ 674914 w 3402093"/>
              <a:gd name="connsiteY15" fmla="*/ 2960914 h 5132718"/>
              <a:gd name="connsiteX16" fmla="*/ 805543 w 3402093"/>
              <a:gd name="connsiteY16" fmla="*/ 3570514 h 5132718"/>
              <a:gd name="connsiteX17" fmla="*/ 830806 w 3402093"/>
              <a:gd name="connsiteY17" fmla="*/ 4073722 h 5132718"/>
              <a:gd name="connsiteX18" fmla="*/ 735299 w 3402093"/>
              <a:gd name="connsiteY18" fmla="*/ 4339087 h 5132718"/>
              <a:gd name="connsiteX19" fmla="*/ 3332056 w 3402093"/>
              <a:gd name="connsiteY19" fmla="*/ 5132718 h 5132718"/>
              <a:gd name="connsiteX0" fmla="*/ 3332056 w 3402093"/>
              <a:gd name="connsiteY0" fmla="*/ 5056518 h 5056518"/>
              <a:gd name="connsiteX1" fmla="*/ 3402093 w 3402093"/>
              <a:gd name="connsiteY1" fmla="*/ 4861190 h 5056518"/>
              <a:gd name="connsiteX2" fmla="*/ 2394857 w 3402093"/>
              <a:gd name="connsiteY2" fmla="*/ 4506685 h 5056518"/>
              <a:gd name="connsiteX3" fmla="*/ 1725283 w 3402093"/>
              <a:gd name="connsiteY3" fmla="*/ 4069408 h 5056518"/>
              <a:gd name="connsiteX4" fmla="*/ 1273629 w 3402093"/>
              <a:gd name="connsiteY4" fmla="*/ 3668485 h 5056518"/>
              <a:gd name="connsiteX5" fmla="*/ 968829 w 3402093"/>
              <a:gd name="connsiteY5" fmla="*/ 2917371 h 5056518"/>
              <a:gd name="connsiteX6" fmla="*/ 762000 w 3402093"/>
              <a:gd name="connsiteY6" fmla="*/ 1883228 h 5056518"/>
              <a:gd name="connsiteX7" fmla="*/ 468701 w 3402093"/>
              <a:gd name="connsiteY7" fmla="*/ 1066800 h 5056518"/>
              <a:gd name="connsiteX8" fmla="*/ 370114 w 3402093"/>
              <a:gd name="connsiteY8" fmla="*/ 348342 h 5056518"/>
              <a:gd name="connsiteX9" fmla="*/ 0 w 3402093"/>
              <a:gd name="connsiteY9" fmla="*/ 0 h 5056518"/>
              <a:gd name="connsiteX10" fmla="*/ 228600 w 3402093"/>
              <a:gd name="connsiteY10" fmla="*/ 533400 h 5056518"/>
              <a:gd name="connsiteX11" fmla="*/ 315686 w 3402093"/>
              <a:gd name="connsiteY11" fmla="*/ 1012371 h 5056518"/>
              <a:gd name="connsiteX12" fmla="*/ 470551 w 3402093"/>
              <a:gd name="connsiteY12" fmla="*/ 1578428 h 5056518"/>
              <a:gd name="connsiteX13" fmla="*/ 642257 w 3402093"/>
              <a:gd name="connsiteY13" fmla="*/ 2318657 h 5056518"/>
              <a:gd name="connsiteX14" fmla="*/ 674914 w 3402093"/>
              <a:gd name="connsiteY14" fmla="*/ 2884714 h 5056518"/>
              <a:gd name="connsiteX15" fmla="*/ 805543 w 3402093"/>
              <a:gd name="connsiteY15" fmla="*/ 3494314 h 5056518"/>
              <a:gd name="connsiteX16" fmla="*/ 830806 w 3402093"/>
              <a:gd name="connsiteY16" fmla="*/ 3997522 h 5056518"/>
              <a:gd name="connsiteX17" fmla="*/ 735299 w 3402093"/>
              <a:gd name="connsiteY17" fmla="*/ 4262887 h 5056518"/>
              <a:gd name="connsiteX18" fmla="*/ 3332056 w 3402093"/>
              <a:gd name="connsiteY18" fmla="*/ 5056518 h 5056518"/>
              <a:gd name="connsiteX0" fmla="*/ 3332056 w 3402093"/>
              <a:gd name="connsiteY0" fmla="*/ 5056518 h 5056518"/>
              <a:gd name="connsiteX1" fmla="*/ 3402093 w 3402093"/>
              <a:gd name="connsiteY1" fmla="*/ 4861190 h 5056518"/>
              <a:gd name="connsiteX2" fmla="*/ 2394857 w 3402093"/>
              <a:gd name="connsiteY2" fmla="*/ 4506685 h 5056518"/>
              <a:gd name="connsiteX3" fmla="*/ 1725283 w 3402093"/>
              <a:gd name="connsiteY3" fmla="*/ 4069408 h 5056518"/>
              <a:gd name="connsiteX4" fmla="*/ 1273629 w 3402093"/>
              <a:gd name="connsiteY4" fmla="*/ 3668485 h 5056518"/>
              <a:gd name="connsiteX5" fmla="*/ 968829 w 3402093"/>
              <a:gd name="connsiteY5" fmla="*/ 2917371 h 5056518"/>
              <a:gd name="connsiteX6" fmla="*/ 762000 w 3402093"/>
              <a:gd name="connsiteY6" fmla="*/ 1883228 h 5056518"/>
              <a:gd name="connsiteX7" fmla="*/ 468701 w 3402093"/>
              <a:gd name="connsiteY7" fmla="*/ 1066800 h 5056518"/>
              <a:gd name="connsiteX8" fmla="*/ 0 w 3402093"/>
              <a:gd name="connsiteY8" fmla="*/ 0 h 5056518"/>
              <a:gd name="connsiteX9" fmla="*/ 228600 w 3402093"/>
              <a:gd name="connsiteY9" fmla="*/ 533400 h 5056518"/>
              <a:gd name="connsiteX10" fmla="*/ 315686 w 3402093"/>
              <a:gd name="connsiteY10" fmla="*/ 1012371 h 5056518"/>
              <a:gd name="connsiteX11" fmla="*/ 470551 w 3402093"/>
              <a:gd name="connsiteY11" fmla="*/ 1578428 h 5056518"/>
              <a:gd name="connsiteX12" fmla="*/ 642257 w 3402093"/>
              <a:gd name="connsiteY12" fmla="*/ 2318657 h 5056518"/>
              <a:gd name="connsiteX13" fmla="*/ 674914 w 3402093"/>
              <a:gd name="connsiteY13" fmla="*/ 2884714 h 5056518"/>
              <a:gd name="connsiteX14" fmla="*/ 805543 w 3402093"/>
              <a:gd name="connsiteY14" fmla="*/ 3494314 h 5056518"/>
              <a:gd name="connsiteX15" fmla="*/ 830806 w 3402093"/>
              <a:gd name="connsiteY15" fmla="*/ 3997522 h 5056518"/>
              <a:gd name="connsiteX16" fmla="*/ 735299 w 3402093"/>
              <a:gd name="connsiteY16" fmla="*/ 4262887 h 5056518"/>
              <a:gd name="connsiteX17" fmla="*/ 3332056 w 3402093"/>
              <a:gd name="connsiteY17" fmla="*/ 5056518 h 5056518"/>
              <a:gd name="connsiteX0" fmla="*/ 3168154 w 3238191"/>
              <a:gd name="connsiteY0" fmla="*/ 4776159 h 4776159"/>
              <a:gd name="connsiteX1" fmla="*/ 3238191 w 3238191"/>
              <a:gd name="connsiteY1" fmla="*/ 4580831 h 4776159"/>
              <a:gd name="connsiteX2" fmla="*/ 2230955 w 3238191"/>
              <a:gd name="connsiteY2" fmla="*/ 4226326 h 4776159"/>
              <a:gd name="connsiteX3" fmla="*/ 1561381 w 3238191"/>
              <a:gd name="connsiteY3" fmla="*/ 3789049 h 4776159"/>
              <a:gd name="connsiteX4" fmla="*/ 1109727 w 3238191"/>
              <a:gd name="connsiteY4" fmla="*/ 3388126 h 4776159"/>
              <a:gd name="connsiteX5" fmla="*/ 804927 w 3238191"/>
              <a:gd name="connsiteY5" fmla="*/ 2637012 h 4776159"/>
              <a:gd name="connsiteX6" fmla="*/ 598098 w 3238191"/>
              <a:gd name="connsiteY6" fmla="*/ 1602869 h 4776159"/>
              <a:gd name="connsiteX7" fmla="*/ 304799 w 3238191"/>
              <a:gd name="connsiteY7" fmla="*/ 786441 h 4776159"/>
              <a:gd name="connsiteX8" fmla="*/ 0 w 3238191"/>
              <a:gd name="connsiteY8" fmla="*/ 0 h 4776159"/>
              <a:gd name="connsiteX9" fmla="*/ 64698 w 3238191"/>
              <a:gd name="connsiteY9" fmla="*/ 253041 h 4776159"/>
              <a:gd name="connsiteX10" fmla="*/ 151784 w 3238191"/>
              <a:gd name="connsiteY10" fmla="*/ 732012 h 4776159"/>
              <a:gd name="connsiteX11" fmla="*/ 306649 w 3238191"/>
              <a:gd name="connsiteY11" fmla="*/ 1298069 h 4776159"/>
              <a:gd name="connsiteX12" fmla="*/ 478355 w 3238191"/>
              <a:gd name="connsiteY12" fmla="*/ 2038298 h 4776159"/>
              <a:gd name="connsiteX13" fmla="*/ 511012 w 3238191"/>
              <a:gd name="connsiteY13" fmla="*/ 2604355 h 4776159"/>
              <a:gd name="connsiteX14" fmla="*/ 641641 w 3238191"/>
              <a:gd name="connsiteY14" fmla="*/ 3213955 h 4776159"/>
              <a:gd name="connsiteX15" fmla="*/ 666904 w 3238191"/>
              <a:gd name="connsiteY15" fmla="*/ 3717163 h 4776159"/>
              <a:gd name="connsiteX16" fmla="*/ 571397 w 3238191"/>
              <a:gd name="connsiteY16" fmla="*/ 3982528 h 4776159"/>
              <a:gd name="connsiteX17" fmla="*/ 3168154 w 3238191"/>
              <a:gd name="connsiteY17" fmla="*/ 4776159 h 4776159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533400 w 3173493"/>
              <a:gd name="connsiteY6" fmla="*/ 1349828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87086 w 3173493"/>
              <a:gd name="connsiteY9" fmla="*/ 478971 h 4523118"/>
              <a:gd name="connsiteX10" fmla="*/ 241951 w 3173493"/>
              <a:gd name="connsiteY10" fmla="*/ 1045028 h 4523118"/>
              <a:gd name="connsiteX11" fmla="*/ 413657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533400 w 3173493"/>
              <a:gd name="connsiteY6" fmla="*/ 1349828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125905 w 3173493"/>
              <a:gd name="connsiteY9" fmla="*/ 474658 h 4523118"/>
              <a:gd name="connsiteX10" fmla="*/ 241951 w 3173493"/>
              <a:gd name="connsiteY10" fmla="*/ 1045028 h 4523118"/>
              <a:gd name="connsiteX11" fmla="*/ 413657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125905 w 3173493"/>
              <a:gd name="connsiteY9" fmla="*/ 474658 h 4523118"/>
              <a:gd name="connsiteX10" fmla="*/ 241951 w 3173493"/>
              <a:gd name="connsiteY10" fmla="*/ 1045028 h 4523118"/>
              <a:gd name="connsiteX11" fmla="*/ 413657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125905 w 3173493"/>
              <a:gd name="connsiteY9" fmla="*/ 474658 h 4523118"/>
              <a:gd name="connsiteX10" fmla="*/ 241951 w 3173493"/>
              <a:gd name="connsiteY10" fmla="*/ 1045028 h 4523118"/>
              <a:gd name="connsiteX11" fmla="*/ 413657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125905 w 3173493"/>
              <a:gd name="connsiteY9" fmla="*/ 474658 h 4523118"/>
              <a:gd name="connsiteX10" fmla="*/ 241951 w 3173493"/>
              <a:gd name="connsiteY10" fmla="*/ 1045028 h 4523118"/>
              <a:gd name="connsiteX11" fmla="*/ 413657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125905 w 3173493"/>
              <a:gd name="connsiteY9" fmla="*/ 474658 h 4523118"/>
              <a:gd name="connsiteX10" fmla="*/ 241951 w 3173493"/>
              <a:gd name="connsiteY10" fmla="*/ 1045028 h 4523118"/>
              <a:gd name="connsiteX11" fmla="*/ 413657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83284 h 4523118"/>
              <a:gd name="connsiteX10" fmla="*/ 241951 w 3173493"/>
              <a:gd name="connsiteY10" fmla="*/ 1045028 h 4523118"/>
              <a:gd name="connsiteX11" fmla="*/ 413657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413657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413657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396404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396404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396404 w 3173493"/>
              <a:gd name="connsiteY11" fmla="*/ 1785257 h 4523118"/>
              <a:gd name="connsiteX12" fmla="*/ 446314 w 3173493"/>
              <a:gd name="connsiteY12" fmla="*/ 2351314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396404 w 3173493"/>
              <a:gd name="connsiteY11" fmla="*/ 1785257 h 4523118"/>
              <a:gd name="connsiteX12" fmla="*/ 519638 w 3173493"/>
              <a:gd name="connsiteY12" fmla="*/ 2347000 h 4523118"/>
              <a:gd name="connsiteX13" fmla="*/ 576943 w 3173493"/>
              <a:gd name="connsiteY13" fmla="*/ 2960914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396404 w 3173493"/>
              <a:gd name="connsiteY11" fmla="*/ 1785257 h 4523118"/>
              <a:gd name="connsiteX12" fmla="*/ 519638 w 3173493"/>
              <a:gd name="connsiteY12" fmla="*/ 2347000 h 4523118"/>
              <a:gd name="connsiteX13" fmla="*/ 633015 w 3173493"/>
              <a:gd name="connsiteY13" fmla="*/ 2995419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396404 w 3173493"/>
              <a:gd name="connsiteY11" fmla="*/ 1785257 h 4523118"/>
              <a:gd name="connsiteX12" fmla="*/ 519638 w 3173493"/>
              <a:gd name="connsiteY12" fmla="*/ 2347000 h 4523118"/>
              <a:gd name="connsiteX13" fmla="*/ 633015 w 3173493"/>
              <a:gd name="connsiteY13" fmla="*/ 2995419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396404 w 3173493"/>
              <a:gd name="connsiteY11" fmla="*/ 1785257 h 4523118"/>
              <a:gd name="connsiteX12" fmla="*/ 519638 w 3173493"/>
              <a:gd name="connsiteY12" fmla="*/ 2347000 h 4523118"/>
              <a:gd name="connsiteX13" fmla="*/ 633015 w 3173493"/>
              <a:gd name="connsiteY13" fmla="*/ 2995419 h 4523118"/>
              <a:gd name="connsiteX14" fmla="*/ 602206 w 3173493"/>
              <a:gd name="connsiteY14" fmla="*/ 3464122 h 4523118"/>
              <a:gd name="connsiteX15" fmla="*/ 506699 w 3173493"/>
              <a:gd name="connsiteY15" fmla="*/ 3729487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396404 w 3173493"/>
              <a:gd name="connsiteY11" fmla="*/ 1785257 h 4523118"/>
              <a:gd name="connsiteX12" fmla="*/ 519638 w 3173493"/>
              <a:gd name="connsiteY12" fmla="*/ 2347000 h 4523118"/>
              <a:gd name="connsiteX13" fmla="*/ 633015 w 3173493"/>
              <a:gd name="connsiteY13" fmla="*/ 2995419 h 4523118"/>
              <a:gd name="connsiteX14" fmla="*/ 602206 w 3173493"/>
              <a:gd name="connsiteY14" fmla="*/ 3464122 h 4523118"/>
              <a:gd name="connsiteX15" fmla="*/ 523952 w 3173493"/>
              <a:gd name="connsiteY15" fmla="*/ 3686355 h 4523118"/>
              <a:gd name="connsiteX16" fmla="*/ 3103456 w 3173493"/>
              <a:gd name="connsiteY16" fmla="*/ 4523118 h 4523118"/>
              <a:gd name="connsiteX0" fmla="*/ 3103456 w 3173493"/>
              <a:gd name="connsiteY0" fmla="*/ 4523118 h 4523118"/>
              <a:gd name="connsiteX1" fmla="*/ 3173493 w 3173493"/>
              <a:gd name="connsiteY1" fmla="*/ 4327790 h 4523118"/>
              <a:gd name="connsiteX2" fmla="*/ 2166257 w 3173493"/>
              <a:gd name="connsiteY2" fmla="*/ 3973285 h 4523118"/>
              <a:gd name="connsiteX3" fmla="*/ 1496683 w 3173493"/>
              <a:gd name="connsiteY3" fmla="*/ 3536008 h 4523118"/>
              <a:gd name="connsiteX4" fmla="*/ 1045029 w 3173493"/>
              <a:gd name="connsiteY4" fmla="*/ 3135085 h 4523118"/>
              <a:gd name="connsiteX5" fmla="*/ 740229 w 3173493"/>
              <a:gd name="connsiteY5" fmla="*/ 2383971 h 4523118"/>
              <a:gd name="connsiteX6" fmla="*/ 481641 w 3173493"/>
              <a:gd name="connsiteY6" fmla="*/ 1358454 h 4523118"/>
              <a:gd name="connsiteX7" fmla="*/ 240101 w 3173493"/>
              <a:gd name="connsiteY7" fmla="*/ 533400 h 4523118"/>
              <a:gd name="connsiteX8" fmla="*/ 0 w 3173493"/>
              <a:gd name="connsiteY8" fmla="*/ 0 h 4523118"/>
              <a:gd name="connsiteX9" fmla="*/ 78460 w 3173493"/>
              <a:gd name="connsiteY9" fmla="*/ 470344 h 4523118"/>
              <a:gd name="connsiteX10" fmla="*/ 241951 w 3173493"/>
              <a:gd name="connsiteY10" fmla="*/ 1045028 h 4523118"/>
              <a:gd name="connsiteX11" fmla="*/ 396404 w 3173493"/>
              <a:gd name="connsiteY11" fmla="*/ 1785257 h 4523118"/>
              <a:gd name="connsiteX12" fmla="*/ 519638 w 3173493"/>
              <a:gd name="connsiteY12" fmla="*/ 2347000 h 4523118"/>
              <a:gd name="connsiteX13" fmla="*/ 633015 w 3173493"/>
              <a:gd name="connsiteY13" fmla="*/ 2995419 h 4523118"/>
              <a:gd name="connsiteX14" fmla="*/ 602206 w 3173493"/>
              <a:gd name="connsiteY14" fmla="*/ 3464122 h 4523118"/>
              <a:gd name="connsiteX15" fmla="*/ 532578 w 3173493"/>
              <a:gd name="connsiteY15" fmla="*/ 3664789 h 4523118"/>
              <a:gd name="connsiteX16" fmla="*/ 3103456 w 3173493"/>
              <a:gd name="connsiteY16" fmla="*/ 4523118 h 4523118"/>
              <a:gd name="connsiteX0" fmla="*/ 3112083 w 3173493"/>
              <a:gd name="connsiteY0" fmla="*/ 4544684 h 4544684"/>
              <a:gd name="connsiteX1" fmla="*/ 3173493 w 3173493"/>
              <a:gd name="connsiteY1" fmla="*/ 4327790 h 4544684"/>
              <a:gd name="connsiteX2" fmla="*/ 2166257 w 3173493"/>
              <a:gd name="connsiteY2" fmla="*/ 3973285 h 4544684"/>
              <a:gd name="connsiteX3" fmla="*/ 1496683 w 3173493"/>
              <a:gd name="connsiteY3" fmla="*/ 3536008 h 4544684"/>
              <a:gd name="connsiteX4" fmla="*/ 1045029 w 3173493"/>
              <a:gd name="connsiteY4" fmla="*/ 3135085 h 4544684"/>
              <a:gd name="connsiteX5" fmla="*/ 740229 w 3173493"/>
              <a:gd name="connsiteY5" fmla="*/ 2383971 h 4544684"/>
              <a:gd name="connsiteX6" fmla="*/ 481641 w 3173493"/>
              <a:gd name="connsiteY6" fmla="*/ 1358454 h 4544684"/>
              <a:gd name="connsiteX7" fmla="*/ 240101 w 3173493"/>
              <a:gd name="connsiteY7" fmla="*/ 533400 h 4544684"/>
              <a:gd name="connsiteX8" fmla="*/ 0 w 3173493"/>
              <a:gd name="connsiteY8" fmla="*/ 0 h 4544684"/>
              <a:gd name="connsiteX9" fmla="*/ 78460 w 3173493"/>
              <a:gd name="connsiteY9" fmla="*/ 470344 h 4544684"/>
              <a:gd name="connsiteX10" fmla="*/ 241951 w 3173493"/>
              <a:gd name="connsiteY10" fmla="*/ 1045028 h 4544684"/>
              <a:gd name="connsiteX11" fmla="*/ 396404 w 3173493"/>
              <a:gd name="connsiteY11" fmla="*/ 1785257 h 4544684"/>
              <a:gd name="connsiteX12" fmla="*/ 519638 w 3173493"/>
              <a:gd name="connsiteY12" fmla="*/ 2347000 h 4544684"/>
              <a:gd name="connsiteX13" fmla="*/ 633015 w 3173493"/>
              <a:gd name="connsiteY13" fmla="*/ 2995419 h 4544684"/>
              <a:gd name="connsiteX14" fmla="*/ 602206 w 3173493"/>
              <a:gd name="connsiteY14" fmla="*/ 3464122 h 4544684"/>
              <a:gd name="connsiteX15" fmla="*/ 532578 w 3173493"/>
              <a:gd name="connsiteY15" fmla="*/ 3664789 h 4544684"/>
              <a:gd name="connsiteX16" fmla="*/ 3112083 w 3173493"/>
              <a:gd name="connsiteY16" fmla="*/ 4544684 h 4544684"/>
              <a:gd name="connsiteX0" fmla="*/ 3112083 w 3173493"/>
              <a:gd name="connsiteY0" fmla="*/ 4544684 h 4544684"/>
              <a:gd name="connsiteX1" fmla="*/ 3173493 w 3173493"/>
              <a:gd name="connsiteY1" fmla="*/ 4327790 h 4544684"/>
              <a:gd name="connsiteX2" fmla="*/ 2166257 w 3173493"/>
              <a:gd name="connsiteY2" fmla="*/ 3973285 h 4544684"/>
              <a:gd name="connsiteX3" fmla="*/ 1496683 w 3173493"/>
              <a:gd name="connsiteY3" fmla="*/ 3536008 h 4544684"/>
              <a:gd name="connsiteX4" fmla="*/ 1045029 w 3173493"/>
              <a:gd name="connsiteY4" fmla="*/ 3135085 h 4544684"/>
              <a:gd name="connsiteX5" fmla="*/ 740229 w 3173493"/>
              <a:gd name="connsiteY5" fmla="*/ 2383971 h 4544684"/>
              <a:gd name="connsiteX6" fmla="*/ 481641 w 3173493"/>
              <a:gd name="connsiteY6" fmla="*/ 1358454 h 4544684"/>
              <a:gd name="connsiteX7" fmla="*/ 240101 w 3173493"/>
              <a:gd name="connsiteY7" fmla="*/ 533400 h 4544684"/>
              <a:gd name="connsiteX8" fmla="*/ 0 w 3173493"/>
              <a:gd name="connsiteY8" fmla="*/ 0 h 4544684"/>
              <a:gd name="connsiteX9" fmla="*/ 78460 w 3173493"/>
              <a:gd name="connsiteY9" fmla="*/ 470344 h 4544684"/>
              <a:gd name="connsiteX10" fmla="*/ 241951 w 3173493"/>
              <a:gd name="connsiteY10" fmla="*/ 1045028 h 4544684"/>
              <a:gd name="connsiteX11" fmla="*/ 396404 w 3173493"/>
              <a:gd name="connsiteY11" fmla="*/ 1785257 h 4544684"/>
              <a:gd name="connsiteX12" fmla="*/ 519638 w 3173493"/>
              <a:gd name="connsiteY12" fmla="*/ 2347000 h 4544684"/>
              <a:gd name="connsiteX13" fmla="*/ 633015 w 3173493"/>
              <a:gd name="connsiteY13" fmla="*/ 2995419 h 4544684"/>
              <a:gd name="connsiteX14" fmla="*/ 602206 w 3173493"/>
              <a:gd name="connsiteY14" fmla="*/ 3464122 h 4544684"/>
              <a:gd name="connsiteX15" fmla="*/ 532578 w 3173493"/>
              <a:gd name="connsiteY15" fmla="*/ 3664789 h 4544684"/>
              <a:gd name="connsiteX16" fmla="*/ 3112083 w 3173493"/>
              <a:gd name="connsiteY16" fmla="*/ 4544684 h 4544684"/>
              <a:gd name="connsiteX0" fmla="*/ 3112083 w 3173493"/>
              <a:gd name="connsiteY0" fmla="*/ 4544684 h 4544684"/>
              <a:gd name="connsiteX1" fmla="*/ 3173493 w 3173493"/>
              <a:gd name="connsiteY1" fmla="*/ 4327790 h 4544684"/>
              <a:gd name="connsiteX2" fmla="*/ 2166257 w 3173493"/>
              <a:gd name="connsiteY2" fmla="*/ 3973285 h 4544684"/>
              <a:gd name="connsiteX3" fmla="*/ 1496683 w 3173493"/>
              <a:gd name="connsiteY3" fmla="*/ 3536008 h 4544684"/>
              <a:gd name="connsiteX4" fmla="*/ 1045029 w 3173493"/>
              <a:gd name="connsiteY4" fmla="*/ 3135085 h 4544684"/>
              <a:gd name="connsiteX5" fmla="*/ 740229 w 3173493"/>
              <a:gd name="connsiteY5" fmla="*/ 2383971 h 4544684"/>
              <a:gd name="connsiteX6" fmla="*/ 481641 w 3173493"/>
              <a:gd name="connsiteY6" fmla="*/ 1358454 h 4544684"/>
              <a:gd name="connsiteX7" fmla="*/ 240101 w 3173493"/>
              <a:gd name="connsiteY7" fmla="*/ 533400 h 4544684"/>
              <a:gd name="connsiteX8" fmla="*/ 0 w 3173493"/>
              <a:gd name="connsiteY8" fmla="*/ 0 h 4544684"/>
              <a:gd name="connsiteX9" fmla="*/ 78460 w 3173493"/>
              <a:gd name="connsiteY9" fmla="*/ 470344 h 4544684"/>
              <a:gd name="connsiteX10" fmla="*/ 241951 w 3173493"/>
              <a:gd name="connsiteY10" fmla="*/ 1045028 h 4544684"/>
              <a:gd name="connsiteX11" fmla="*/ 396404 w 3173493"/>
              <a:gd name="connsiteY11" fmla="*/ 1785257 h 4544684"/>
              <a:gd name="connsiteX12" fmla="*/ 519638 w 3173493"/>
              <a:gd name="connsiteY12" fmla="*/ 2347000 h 4544684"/>
              <a:gd name="connsiteX13" fmla="*/ 633015 w 3173493"/>
              <a:gd name="connsiteY13" fmla="*/ 2995419 h 4544684"/>
              <a:gd name="connsiteX14" fmla="*/ 602206 w 3173493"/>
              <a:gd name="connsiteY14" fmla="*/ 3464122 h 4544684"/>
              <a:gd name="connsiteX15" fmla="*/ 532578 w 3173493"/>
              <a:gd name="connsiteY15" fmla="*/ 3664789 h 4544684"/>
              <a:gd name="connsiteX16" fmla="*/ 3112083 w 3173493"/>
              <a:gd name="connsiteY16" fmla="*/ 4544684 h 4544684"/>
              <a:gd name="connsiteX0" fmla="*/ 3112083 w 3173493"/>
              <a:gd name="connsiteY0" fmla="*/ 4544684 h 4544684"/>
              <a:gd name="connsiteX1" fmla="*/ 3173493 w 3173493"/>
              <a:gd name="connsiteY1" fmla="*/ 4327790 h 4544684"/>
              <a:gd name="connsiteX2" fmla="*/ 2226642 w 3173493"/>
              <a:gd name="connsiteY2" fmla="*/ 3930153 h 4544684"/>
              <a:gd name="connsiteX3" fmla="*/ 1496683 w 3173493"/>
              <a:gd name="connsiteY3" fmla="*/ 3536008 h 4544684"/>
              <a:gd name="connsiteX4" fmla="*/ 1045029 w 3173493"/>
              <a:gd name="connsiteY4" fmla="*/ 3135085 h 4544684"/>
              <a:gd name="connsiteX5" fmla="*/ 740229 w 3173493"/>
              <a:gd name="connsiteY5" fmla="*/ 2383971 h 4544684"/>
              <a:gd name="connsiteX6" fmla="*/ 481641 w 3173493"/>
              <a:gd name="connsiteY6" fmla="*/ 1358454 h 4544684"/>
              <a:gd name="connsiteX7" fmla="*/ 240101 w 3173493"/>
              <a:gd name="connsiteY7" fmla="*/ 533400 h 4544684"/>
              <a:gd name="connsiteX8" fmla="*/ 0 w 3173493"/>
              <a:gd name="connsiteY8" fmla="*/ 0 h 4544684"/>
              <a:gd name="connsiteX9" fmla="*/ 78460 w 3173493"/>
              <a:gd name="connsiteY9" fmla="*/ 470344 h 4544684"/>
              <a:gd name="connsiteX10" fmla="*/ 241951 w 3173493"/>
              <a:gd name="connsiteY10" fmla="*/ 1045028 h 4544684"/>
              <a:gd name="connsiteX11" fmla="*/ 396404 w 3173493"/>
              <a:gd name="connsiteY11" fmla="*/ 1785257 h 4544684"/>
              <a:gd name="connsiteX12" fmla="*/ 519638 w 3173493"/>
              <a:gd name="connsiteY12" fmla="*/ 2347000 h 4544684"/>
              <a:gd name="connsiteX13" fmla="*/ 633015 w 3173493"/>
              <a:gd name="connsiteY13" fmla="*/ 2995419 h 4544684"/>
              <a:gd name="connsiteX14" fmla="*/ 602206 w 3173493"/>
              <a:gd name="connsiteY14" fmla="*/ 3464122 h 4544684"/>
              <a:gd name="connsiteX15" fmla="*/ 532578 w 3173493"/>
              <a:gd name="connsiteY15" fmla="*/ 3664789 h 4544684"/>
              <a:gd name="connsiteX16" fmla="*/ 3112083 w 3173493"/>
              <a:gd name="connsiteY16" fmla="*/ 4544684 h 4544684"/>
              <a:gd name="connsiteX0" fmla="*/ 3112083 w 3173493"/>
              <a:gd name="connsiteY0" fmla="*/ 4544684 h 4544684"/>
              <a:gd name="connsiteX1" fmla="*/ 3173493 w 3173493"/>
              <a:gd name="connsiteY1" fmla="*/ 4327790 h 4544684"/>
              <a:gd name="connsiteX2" fmla="*/ 2226642 w 3173493"/>
              <a:gd name="connsiteY2" fmla="*/ 3930153 h 4544684"/>
              <a:gd name="connsiteX3" fmla="*/ 1496683 w 3173493"/>
              <a:gd name="connsiteY3" fmla="*/ 3536008 h 4544684"/>
              <a:gd name="connsiteX4" fmla="*/ 1045029 w 3173493"/>
              <a:gd name="connsiteY4" fmla="*/ 3135085 h 4544684"/>
              <a:gd name="connsiteX5" fmla="*/ 740229 w 3173493"/>
              <a:gd name="connsiteY5" fmla="*/ 2383971 h 4544684"/>
              <a:gd name="connsiteX6" fmla="*/ 481641 w 3173493"/>
              <a:gd name="connsiteY6" fmla="*/ 1358454 h 4544684"/>
              <a:gd name="connsiteX7" fmla="*/ 240101 w 3173493"/>
              <a:gd name="connsiteY7" fmla="*/ 533400 h 4544684"/>
              <a:gd name="connsiteX8" fmla="*/ 0 w 3173493"/>
              <a:gd name="connsiteY8" fmla="*/ 0 h 4544684"/>
              <a:gd name="connsiteX9" fmla="*/ 78460 w 3173493"/>
              <a:gd name="connsiteY9" fmla="*/ 470344 h 4544684"/>
              <a:gd name="connsiteX10" fmla="*/ 241951 w 3173493"/>
              <a:gd name="connsiteY10" fmla="*/ 1045028 h 4544684"/>
              <a:gd name="connsiteX11" fmla="*/ 396404 w 3173493"/>
              <a:gd name="connsiteY11" fmla="*/ 1785257 h 4544684"/>
              <a:gd name="connsiteX12" fmla="*/ 519638 w 3173493"/>
              <a:gd name="connsiteY12" fmla="*/ 2347000 h 4544684"/>
              <a:gd name="connsiteX13" fmla="*/ 633015 w 3173493"/>
              <a:gd name="connsiteY13" fmla="*/ 2995419 h 4544684"/>
              <a:gd name="connsiteX14" fmla="*/ 602206 w 3173493"/>
              <a:gd name="connsiteY14" fmla="*/ 3464122 h 4544684"/>
              <a:gd name="connsiteX15" fmla="*/ 532578 w 3173493"/>
              <a:gd name="connsiteY15" fmla="*/ 3664789 h 4544684"/>
              <a:gd name="connsiteX16" fmla="*/ 3112083 w 3173493"/>
              <a:gd name="connsiteY16" fmla="*/ 4544684 h 4544684"/>
              <a:gd name="connsiteX0" fmla="*/ 3112083 w 3173493"/>
              <a:gd name="connsiteY0" fmla="*/ 4544684 h 4544684"/>
              <a:gd name="connsiteX1" fmla="*/ 3173493 w 3173493"/>
              <a:gd name="connsiteY1" fmla="*/ 4327790 h 4544684"/>
              <a:gd name="connsiteX2" fmla="*/ 2226642 w 3173493"/>
              <a:gd name="connsiteY2" fmla="*/ 3930153 h 4544684"/>
              <a:gd name="connsiteX3" fmla="*/ 1496683 w 3173493"/>
              <a:gd name="connsiteY3" fmla="*/ 3536008 h 4544684"/>
              <a:gd name="connsiteX4" fmla="*/ 1045029 w 3173493"/>
              <a:gd name="connsiteY4" fmla="*/ 3135085 h 4544684"/>
              <a:gd name="connsiteX5" fmla="*/ 740229 w 3173493"/>
              <a:gd name="connsiteY5" fmla="*/ 2383971 h 4544684"/>
              <a:gd name="connsiteX6" fmla="*/ 481641 w 3173493"/>
              <a:gd name="connsiteY6" fmla="*/ 1358454 h 4544684"/>
              <a:gd name="connsiteX7" fmla="*/ 240101 w 3173493"/>
              <a:gd name="connsiteY7" fmla="*/ 533400 h 4544684"/>
              <a:gd name="connsiteX8" fmla="*/ 0 w 3173493"/>
              <a:gd name="connsiteY8" fmla="*/ 0 h 4544684"/>
              <a:gd name="connsiteX9" fmla="*/ 78460 w 3173493"/>
              <a:gd name="connsiteY9" fmla="*/ 470344 h 4544684"/>
              <a:gd name="connsiteX10" fmla="*/ 241951 w 3173493"/>
              <a:gd name="connsiteY10" fmla="*/ 1045028 h 4544684"/>
              <a:gd name="connsiteX11" fmla="*/ 396404 w 3173493"/>
              <a:gd name="connsiteY11" fmla="*/ 1785257 h 4544684"/>
              <a:gd name="connsiteX12" fmla="*/ 519638 w 3173493"/>
              <a:gd name="connsiteY12" fmla="*/ 2347000 h 4544684"/>
              <a:gd name="connsiteX13" fmla="*/ 633015 w 3173493"/>
              <a:gd name="connsiteY13" fmla="*/ 2995419 h 4544684"/>
              <a:gd name="connsiteX14" fmla="*/ 602206 w 3173493"/>
              <a:gd name="connsiteY14" fmla="*/ 3464122 h 4544684"/>
              <a:gd name="connsiteX15" fmla="*/ 532578 w 3173493"/>
              <a:gd name="connsiteY15" fmla="*/ 3664789 h 4544684"/>
              <a:gd name="connsiteX16" fmla="*/ 3112083 w 3173493"/>
              <a:gd name="connsiteY16" fmla="*/ 4544684 h 4544684"/>
              <a:gd name="connsiteX0" fmla="*/ 3112083 w 3173493"/>
              <a:gd name="connsiteY0" fmla="*/ 4544684 h 4544684"/>
              <a:gd name="connsiteX1" fmla="*/ 3173493 w 3173493"/>
              <a:gd name="connsiteY1" fmla="*/ 4327790 h 4544684"/>
              <a:gd name="connsiteX2" fmla="*/ 2226642 w 3173493"/>
              <a:gd name="connsiteY2" fmla="*/ 3930153 h 4544684"/>
              <a:gd name="connsiteX3" fmla="*/ 1496683 w 3173493"/>
              <a:gd name="connsiteY3" fmla="*/ 3536008 h 4544684"/>
              <a:gd name="connsiteX4" fmla="*/ 1045029 w 3173493"/>
              <a:gd name="connsiteY4" fmla="*/ 3135085 h 4544684"/>
              <a:gd name="connsiteX5" fmla="*/ 740229 w 3173493"/>
              <a:gd name="connsiteY5" fmla="*/ 2383971 h 4544684"/>
              <a:gd name="connsiteX6" fmla="*/ 481641 w 3173493"/>
              <a:gd name="connsiteY6" fmla="*/ 1358454 h 4544684"/>
              <a:gd name="connsiteX7" fmla="*/ 240101 w 3173493"/>
              <a:gd name="connsiteY7" fmla="*/ 533400 h 4544684"/>
              <a:gd name="connsiteX8" fmla="*/ 0 w 3173493"/>
              <a:gd name="connsiteY8" fmla="*/ 0 h 4544684"/>
              <a:gd name="connsiteX9" fmla="*/ 78460 w 3173493"/>
              <a:gd name="connsiteY9" fmla="*/ 470344 h 4544684"/>
              <a:gd name="connsiteX10" fmla="*/ 241951 w 3173493"/>
              <a:gd name="connsiteY10" fmla="*/ 1045028 h 4544684"/>
              <a:gd name="connsiteX11" fmla="*/ 396404 w 3173493"/>
              <a:gd name="connsiteY11" fmla="*/ 1785257 h 4544684"/>
              <a:gd name="connsiteX12" fmla="*/ 519638 w 3173493"/>
              <a:gd name="connsiteY12" fmla="*/ 2347000 h 4544684"/>
              <a:gd name="connsiteX13" fmla="*/ 633015 w 3173493"/>
              <a:gd name="connsiteY13" fmla="*/ 2995419 h 4544684"/>
              <a:gd name="connsiteX14" fmla="*/ 602206 w 3173493"/>
              <a:gd name="connsiteY14" fmla="*/ 3464122 h 4544684"/>
              <a:gd name="connsiteX15" fmla="*/ 532578 w 3173493"/>
              <a:gd name="connsiteY15" fmla="*/ 3664789 h 4544684"/>
              <a:gd name="connsiteX16" fmla="*/ 3112083 w 3173493"/>
              <a:gd name="connsiteY16" fmla="*/ 4544684 h 454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3493" h="4544684">
                <a:moveTo>
                  <a:pt x="3112083" y="4544684"/>
                </a:moveTo>
                <a:lnTo>
                  <a:pt x="3173493" y="4327790"/>
                </a:lnTo>
                <a:cubicBezTo>
                  <a:pt x="3015855" y="4232557"/>
                  <a:pt x="2506110" y="4062117"/>
                  <a:pt x="2226642" y="3930153"/>
                </a:cubicBezTo>
                <a:cubicBezTo>
                  <a:pt x="1947174" y="3798189"/>
                  <a:pt x="1693619" y="3668519"/>
                  <a:pt x="1496683" y="3536008"/>
                </a:cubicBezTo>
                <a:cubicBezTo>
                  <a:pt x="1299748" y="3403497"/>
                  <a:pt x="1263086" y="3381143"/>
                  <a:pt x="1045029" y="3135085"/>
                </a:cubicBezTo>
                <a:cubicBezTo>
                  <a:pt x="826972" y="2889027"/>
                  <a:pt x="834127" y="2680076"/>
                  <a:pt x="740229" y="2383971"/>
                </a:cubicBezTo>
                <a:cubicBezTo>
                  <a:pt x="646331" y="2087866"/>
                  <a:pt x="564996" y="1666882"/>
                  <a:pt x="481641" y="1358454"/>
                </a:cubicBezTo>
                <a:cubicBezTo>
                  <a:pt x="398286" y="1050026"/>
                  <a:pt x="320374" y="759809"/>
                  <a:pt x="240101" y="533400"/>
                </a:cubicBezTo>
                <a:cubicBezTo>
                  <a:pt x="159828" y="306991"/>
                  <a:pt x="19033" y="9790"/>
                  <a:pt x="0" y="0"/>
                </a:cubicBezTo>
                <a:lnTo>
                  <a:pt x="78460" y="470344"/>
                </a:lnTo>
                <a:cubicBezTo>
                  <a:pt x="104613" y="627125"/>
                  <a:pt x="188960" y="825876"/>
                  <a:pt x="241951" y="1045028"/>
                </a:cubicBezTo>
                <a:cubicBezTo>
                  <a:pt x="294942" y="1264180"/>
                  <a:pt x="350123" y="1568262"/>
                  <a:pt x="396404" y="1785257"/>
                </a:cubicBezTo>
                <a:cubicBezTo>
                  <a:pt x="442685" y="2002252"/>
                  <a:pt x="481846" y="2130860"/>
                  <a:pt x="519638" y="2347000"/>
                </a:cubicBezTo>
                <a:lnTo>
                  <a:pt x="633015" y="2995419"/>
                </a:lnTo>
                <a:cubicBezTo>
                  <a:pt x="670807" y="3211559"/>
                  <a:pt x="623259" y="3341777"/>
                  <a:pt x="602206" y="3464122"/>
                </a:cubicBezTo>
                <a:lnTo>
                  <a:pt x="532578" y="3664789"/>
                </a:lnTo>
                <a:lnTo>
                  <a:pt x="3112083" y="454468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61CDD-47FB-43A3-A057-903EF66E144A}"/>
              </a:ext>
            </a:extLst>
          </p:cNvPr>
          <p:cNvSpPr txBox="1"/>
          <p:nvPr/>
        </p:nvSpPr>
        <p:spPr>
          <a:xfrm>
            <a:off x="6249621" y="3995343"/>
            <a:ext cx="69923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/>
              <a:t>#3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12E42-BE4D-4A52-838A-4B18056420F1}"/>
              </a:ext>
            </a:extLst>
          </p:cNvPr>
          <p:cNvSpPr txBox="1"/>
          <p:nvPr/>
        </p:nvSpPr>
        <p:spPr>
          <a:xfrm>
            <a:off x="6897555" y="1805750"/>
            <a:ext cx="69923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/>
              <a:t>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448C69-A125-4C45-B91D-20A713321E21}"/>
              </a:ext>
            </a:extLst>
          </p:cNvPr>
          <p:cNvSpPr txBox="1"/>
          <p:nvPr/>
        </p:nvSpPr>
        <p:spPr>
          <a:xfrm>
            <a:off x="8488841" y="2750027"/>
            <a:ext cx="69923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/>
              <a:t>#1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14C74C-AB79-4E2B-913A-8B246C832B18}"/>
              </a:ext>
            </a:extLst>
          </p:cNvPr>
          <p:cNvSpPr txBox="1"/>
          <p:nvPr/>
        </p:nvSpPr>
        <p:spPr>
          <a:xfrm>
            <a:off x="224728" y="1755416"/>
            <a:ext cx="3001071" cy="707886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#1 -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Repositioning LRT and New Vehicle Access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2786B6-2EEF-4FAF-A93E-77CAEDD0A5FD}"/>
              </a:ext>
            </a:extLst>
          </p:cNvPr>
          <p:cNvSpPr txBox="1"/>
          <p:nvPr/>
        </p:nvSpPr>
        <p:spPr>
          <a:xfrm>
            <a:off x="224728" y="3030464"/>
            <a:ext cx="3001071" cy="1015663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#2 –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Regional Bus Mobility Center – Connections to Passenger Rail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4712CD-5820-43B5-B81E-E48D4C36DC4E}"/>
              </a:ext>
            </a:extLst>
          </p:cNvPr>
          <p:cNvSpPr txBox="1"/>
          <p:nvPr/>
        </p:nvSpPr>
        <p:spPr>
          <a:xfrm>
            <a:off x="212761" y="4640173"/>
            <a:ext cx="3001071" cy="132343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#3 –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Relocate I-5 Ramp to Extend 3</a:t>
            </a:r>
            <a:r>
              <a:rPr lang="en-US" sz="2000" baseline="30000" dirty="0">
                <a:solidFill>
                  <a:schemeClr val="bg2">
                    <a:lumMod val="75000"/>
                  </a:schemeClr>
                </a:solidFill>
              </a:rPr>
              <a:t>rd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Street with direct bus access to I-5 (north &amp; south)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2236795-6073-0993-A297-B8AFADE1FE5C}"/>
              </a:ext>
            </a:extLst>
          </p:cNvPr>
          <p:cNvSpPr/>
          <p:nvPr/>
        </p:nvSpPr>
        <p:spPr>
          <a:xfrm>
            <a:off x="8740703" y="186280"/>
            <a:ext cx="894736" cy="747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89F7BF-28D2-0FBE-6924-97EE6BAC6535}"/>
              </a:ext>
            </a:extLst>
          </p:cNvPr>
          <p:cNvSpPr txBox="1"/>
          <p:nvPr/>
        </p:nvSpPr>
        <p:spPr>
          <a:xfrm>
            <a:off x="224728" y="386287"/>
            <a:ext cx="3001071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SVS/Railyard North Entrance – Construction Start 2023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4A96ED-E8B0-758D-7E09-E4C6D1F248C4}"/>
              </a:ext>
            </a:extLst>
          </p:cNvPr>
          <p:cNvCxnSpPr>
            <a:cxnSpLocks/>
          </p:cNvCxnSpPr>
          <p:nvPr/>
        </p:nvCxnSpPr>
        <p:spPr>
          <a:xfrm flipV="1">
            <a:off x="3213832" y="526385"/>
            <a:ext cx="5624624" cy="6180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F2272C2-11A5-4F0C-919D-BF75698587CA}"/>
              </a:ext>
            </a:extLst>
          </p:cNvPr>
          <p:cNvSpPr/>
          <p:nvPr/>
        </p:nvSpPr>
        <p:spPr>
          <a:xfrm rot="1131159">
            <a:off x="6640174" y="3188263"/>
            <a:ext cx="2401810" cy="127073"/>
          </a:xfrm>
          <a:prstGeom prst="rect">
            <a:avLst/>
          </a:prstGeom>
          <a:noFill/>
          <a:ln w="38100">
            <a:solidFill>
              <a:srgbClr val="33CC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C4654A-5D31-71BC-19E9-0AF9C39F3670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41E8F2-F41A-8201-04C4-898281477019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3F53E5-744D-A58E-9100-EEF1484ABBBB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27295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F8D6C-97BD-482B-A6C3-6A88D97D7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10826" cy="6943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7F4253-E7D5-A6FD-7D62-9303619854F5}"/>
              </a:ext>
            </a:extLst>
          </p:cNvPr>
          <p:cNvSpPr txBox="1"/>
          <p:nvPr/>
        </p:nvSpPr>
        <p:spPr>
          <a:xfrm>
            <a:off x="9615063" y="6629955"/>
            <a:ext cx="2611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Steelblue</a:t>
            </a:r>
            <a:r>
              <a:rPr lang="en-US" sz="1000" i="1" dirty="0"/>
              <a:t> for City of Sacramento/Perkins &amp; Will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FA7E61-A9C2-4853-03CD-41B66D5B2DF5}"/>
              </a:ext>
            </a:extLst>
          </p:cNvPr>
          <p:cNvSpPr txBox="1"/>
          <p:nvPr/>
        </p:nvSpPr>
        <p:spPr>
          <a:xfrm>
            <a:off x="3631694" y="1560069"/>
            <a:ext cx="5224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Use of STA Funds -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 Match and Project Leverage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EBE344-1CA1-BE06-2821-44CEC843D244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ABC5D-3B84-A744-4BB3-A1BA21913D10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0AE98-390A-B751-4134-3B4024857A75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5596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9CD9D-1054-3F1D-80E7-A4959F9BB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EAA51-F1DF-4571-ABFF-1DD302CC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350520"/>
            <a:ext cx="11445240" cy="5455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91FEE7-046A-1BE0-06D4-88794024D33D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DA3D4-B3C0-A843-2FDB-062BD308E2A8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2A0009-1CDF-563C-2E54-DA193E17D95D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40930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21FA12-029A-4BB1-B05B-D264EE008DBB}"/>
              </a:ext>
            </a:extLst>
          </p:cNvPr>
          <p:cNvSpPr/>
          <p:nvPr/>
        </p:nvSpPr>
        <p:spPr>
          <a:xfrm>
            <a:off x="0" y="-1"/>
            <a:ext cx="12207847" cy="70188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5">
                  <a:lumMod val="40000"/>
                  <a:lumOff val="60000"/>
                </a:schemeClr>
              </a:gs>
              <a:gs pos="83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F76F0-7A66-4033-BA5D-1000ACA26B5D}"/>
              </a:ext>
            </a:extLst>
          </p:cNvPr>
          <p:cNvSpPr txBox="1"/>
          <p:nvPr/>
        </p:nvSpPr>
        <p:spPr>
          <a:xfrm>
            <a:off x="657279" y="319778"/>
            <a:ext cx="7837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Sacramento Valley Station Current Statistics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00ED4-8673-44D7-AEE4-5811778639E3}"/>
              </a:ext>
            </a:extLst>
          </p:cNvPr>
          <p:cNvSpPr txBox="1"/>
          <p:nvPr/>
        </p:nvSpPr>
        <p:spPr>
          <a:xfrm>
            <a:off x="698500" y="1075753"/>
            <a:ext cx="10855185" cy="4758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YEARS OF CITY LEADERSHIP ON THE REGION’S MOST IMPORTANT TRANSPORTATION FACILITY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 has leveraged over $199M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State and Federal Funding using primarily Measure A Sales Tax approved by the voters for transportation improvements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Sacramento Valley Station Total Ridership (FY19):	1.7 million total riders</a:t>
            </a: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Station National Amtrak Ranking for Ridership:	7</a:t>
            </a:r>
            <a:r>
              <a:rPr lang="en-US" sz="2000" b="1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Busiest Amtrak Station in the Nation (FY2019)</a:t>
            </a: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Amtrak National Rail Routes Ranking:		#3 – Capitol Corridor JPA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						#6 – San Joaquin JPA</a:t>
            </a:r>
          </a:p>
          <a:p>
            <a:pPr>
              <a:spcAft>
                <a:spcPts val="300"/>
              </a:spcAft>
            </a:pP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Living Community Challenge Vision Plan		Sustainability – 1</a:t>
            </a:r>
            <a:r>
              <a:rPr lang="en-US" sz="2000" b="1" baseline="30000" dirty="0">
                <a:solidFill>
                  <a:schemeClr val="accent1">
                    <a:lumMod val="50000"/>
                  </a:schemeClr>
                </a:solidFill>
              </a:rPr>
              <a:t>st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Municipality to Achieve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International Living Futures Institute 		Compliance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								</a:t>
            </a:r>
          </a:p>
          <a:p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07256-F157-4629-BE52-CB4577BAFB97}"/>
              </a:ext>
            </a:extLst>
          </p:cNvPr>
          <p:cNvCxnSpPr>
            <a:cxnSpLocks/>
          </p:cNvCxnSpPr>
          <p:nvPr/>
        </p:nvCxnSpPr>
        <p:spPr>
          <a:xfrm>
            <a:off x="734948" y="4403381"/>
            <a:ext cx="10881687" cy="0"/>
          </a:xfrm>
          <a:prstGeom prst="line">
            <a:avLst/>
          </a:prstGeom>
          <a:ln w="190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B3FC52-6CA4-459C-A902-7ACCA6385A09}"/>
              </a:ext>
            </a:extLst>
          </p:cNvPr>
          <p:cNvCxnSpPr>
            <a:cxnSpLocks/>
          </p:cNvCxnSpPr>
          <p:nvPr/>
        </p:nvCxnSpPr>
        <p:spPr>
          <a:xfrm>
            <a:off x="698500" y="1062177"/>
            <a:ext cx="10891633" cy="0"/>
          </a:xfrm>
          <a:prstGeom prst="line">
            <a:avLst/>
          </a:prstGeom>
          <a:ln w="190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66AC30-1A58-49AC-95CB-F856D4860166}"/>
              </a:ext>
            </a:extLst>
          </p:cNvPr>
          <p:cNvCxnSpPr>
            <a:cxnSpLocks/>
          </p:cNvCxnSpPr>
          <p:nvPr/>
        </p:nvCxnSpPr>
        <p:spPr>
          <a:xfrm>
            <a:off x="734948" y="2817075"/>
            <a:ext cx="10855185" cy="0"/>
          </a:xfrm>
          <a:prstGeom prst="line">
            <a:avLst/>
          </a:prstGeom>
          <a:ln w="190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84F1743-21F6-513A-15AD-7A7B18DB1186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FBF26-C6AF-74A2-5B9B-795813D33D1C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F8296D-738E-F1C2-A679-D18D4FA80D0F}"/>
              </a:ext>
            </a:extLst>
          </p:cNvPr>
          <p:cNvSpPr txBox="1"/>
          <p:nvPr/>
        </p:nvSpPr>
        <p:spPr>
          <a:xfrm>
            <a:off x="16309" y="6526363"/>
            <a:ext cx="1002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0477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C3369A-DAC4-FE9D-C858-4764D9464BBB}"/>
              </a:ext>
            </a:extLst>
          </p:cNvPr>
          <p:cNvSpPr txBox="1"/>
          <p:nvPr/>
        </p:nvSpPr>
        <p:spPr>
          <a:xfrm>
            <a:off x="4361156" y="2413337"/>
            <a:ext cx="3755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#1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SVS-RAILYARDS NORTH ENTRANCE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2DD66A-3F67-EEAA-092F-6363F59AAD7B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49590-6362-A271-D67D-84F204160588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DF8DE-2084-65D1-BEE1-0A54852D2376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087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F5440B-0EAE-4B02-953E-609CBCE9DC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E8DD8-093B-418D-9EF5-507BC85FD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37" y="0"/>
            <a:ext cx="11831925" cy="6857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10E194-5DC8-4613-90B6-DC9FDDCA4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saturation sat="61000"/>
                    </a14:imgEffect>
                    <a14:imgEffect>
                      <a14:brightnessContrast bright="-1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16" y="9581"/>
            <a:ext cx="12380301" cy="7142481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37A9DEAB-A0CD-4AAE-A728-13039E58EB42}"/>
              </a:ext>
            </a:extLst>
          </p:cNvPr>
          <p:cNvSpPr/>
          <p:nvPr/>
        </p:nvSpPr>
        <p:spPr>
          <a:xfrm>
            <a:off x="1502258" y="9581"/>
            <a:ext cx="10128103" cy="6712583"/>
          </a:xfrm>
          <a:custGeom>
            <a:avLst/>
            <a:gdLst>
              <a:gd name="connsiteX0" fmla="*/ 0 w 929196"/>
              <a:gd name="connsiteY0" fmla="*/ 0 h 870011"/>
              <a:gd name="connsiteX1" fmla="*/ 929196 w 929196"/>
              <a:gd name="connsiteY1" fmla="*/ 0 h 870011"/>
              <a:gd name="connsiteX2" fmla="*/ 929196 w 929196"/>
              <a:gd name="connsiteY2" fmla="*/ 870011 h 870011"/>
              <a:gd name="connsiteX3" fmla="*/ 0 w 929196"/>
              <a:gd name="connsiteY3" fmla="*/ 870011 h 870011"/>
              <a:gd name="connsiteX4" fmla="*/ 0 w 929196"/>
              <a:gd name="connsiteY4" fmla="*/ 0 h 870011"/>
              <a:gd name="connsiteX0" fmla="*/ 0 w 929196"/>
              <a:gd name="connsiteY0" fmla="*/ 0 h 870011"/>
              <a:gd name="connsiteX1" fmla="*/ 929196 w 929196"/>
              <a:gd name="connsiteY1" fmla="*/ 0 h 870011"/>
              <a:gd name="connsiteX2" fmla="*/ 926237 w 929196"/>
              <a:gd name="connsiteY2" fmla="*/ 565212 h 870011"/>
              <a:gd name="connsiteX3" fmla="*/ 929196 w 929196"/>
              <a:gd name="connsiteY3" fmla="*/ 870011 h 870011"/>
              <a:gd name="connsiteX4" fmla="*/ 0 w 929196"/>
              <a:gd name="connsiteY4" fmla="*/ 870011 h 870011"/>
              <a:gd name="connsiteX5" fmla="*/ 0 w 929196"/>
              <a:gd name="connsiteY5" fmla="*/ 0 h 870011"/>
              <a:gd name="connsiteX0" fmla="*/ 0 w 996191"/>
              <a:gd name="connsiteY0" fmla="*/ 0 h 870011"/>
              <a:gd name="connsiteX1" fmla="*/ 929196 w 996191"/>
              <a:gd name="connsiteY1" fmla="*/ 0 h 870011"/>
              <a:gd name="connsiteX2" fmla="*/ 923278 w 996191"/>
              <a:gd name="connsiteY2" fmla="*/ 251535 h 870011"/>
              <a:gd name="connsiteX3" fmla="*/ 926237 w 996191"/>
              <a:gd name="connsiteY3" fmla="*/ 565212 h 870011"/>
              <a:gd name="connsiteX4" fmla="*/ 929196 w 996191"/>
              <a:gd name="connsiteY4" fmla="*/ 870011 h 870011"/>
              <a:gd name="connsiteX5" fmla="*/ 0 w 996191"/>
              <a:gd name="connsiteY5" fmla="*/ 870011 h 870011"/>
              <a:gd name="connsiteX6" fmla="*/ 0 w 996191"/>
              <a:gd name="connsiteY6" fmla="*/ 0 h 870011"/>
              <a:gd name="connsiteX0" fmla="*/ 0 w 996191"/>
              <a:gd name="connsiteY0" fmla="*/ 0 h 870011"/>
              <a:gd name="connsiteX1" fmla="*/ 929196 w 996191"/>
              <a:gd name="connsiteY1" fmla="*/ 0 h 870011"/>
              <a:gd name="connsiteX2" fmla="*/ 923278 w 996191"/>
              <a:gd name="connsiteY2" fmla="*/ 251535 h 870011"/>
              <a:gd name="connsiteX3" fmla="*/ 926237 w 996191"/>
              <a:gd name="connsiteY3" fmla="*/ 565212 h 870011"/>
              <a:gd name="connsiteX4" fmla="*/ 929196 w 996191"/>
              <a:gd name="connsiteY4" fmla="*/ 870011 h 870011"/>
              <a:gd name="connsiteX5" fmla="*/ 754602 w 996191"/>
              <a:gd name="connsiteY5" fmla="*/ 867053 h 870011"/>
              <a:gd name="connsiteX6" fmla="*/ 0 w 996191"/>
              <a:gd name="connsiteY6" fmla="*/ 870011 h 870011"/>
              <a:gd name="connsiteX7" fmla="*/ 0 w 996191"/>
              <a:gd name="connsiteY7" fmla="*/ 0 h 870011"/>
              <a:gd name="connsiteX0" fmla="*/ 0 w 996191"/>
              <a:gd name="connsiteY0" fmla="*/ 0 h 870012"/>
              <a:gd name="connsiteX1" fmla="*/ 929196 w 996191"/>
              <a:gd name="connsiteY1" fmla="*/ 0 h 870012"/>
              <a:gd name="connsiteX2" fmla="*/ 923278 w 996191"/>
              <a:gd name="connsiteY2" fmla="*/ 251535 h 870012"/>
              <a:gd name="connsiteX3" fmla="*/ 926237 w 996191"/>
              <a:gd name="connsiteY3" fmla="*/ 565212 h 870012"/>
              <a:gd name="connsiteX4" fmla="*/ 929196 w 996191"/>
              <a:gd name="connsiteY4" fmla="*/ 870011 h 870012"/>
              <a:gd name="connsiteX5" fmla="*/ 754602 w 996191"/>
              <a:gd name="connsiteY5" fmla="*/ 867053 h 870012"/>
              <a:gd name="connsiteX6" fmla="*/ 316637 w 996191"/>
              <a:gd name="connsiteY6" fmla="*/ 870012 h 870012"/>
              <a:gd name="connsiteX7" fmla="*/ 0 w 996191"/>
              <a:gd name="connsiteY7" fmla="*/ 870011 h 870012"/>
              <a:gd name="connsiteX8" fmla="*/ 0 w 996191"/>
              <a:gd name="connsiteY8" fmla="*/ 0 h 870012"/>
              <a:gd name="connsiteX0" fmla="*/ 0 w 996191"/>
              <a:gd name="connsiteY0" fmla="*/ 0 h 870012"/>
              <a:gd name="connsiteX1" fmla="*/ 929196 w 996191"/>
              <a:gd name="connsiteY1" fmla="*/ 0 h 870012"/>
              <a:gd name="connsiteX2" fmla="*/ 923278 w 996191"/>
              <a:gd name="connsiteY2" fmla="*/ 251535 h 870012"/>
              <a:gd name="connsiteX3" fmla="*/ 926237 w 996191"/>
              <a:gd name="connsiteY3" fmla="*/ 565212 h 870012"/>
              <a:gd name="connsiteX4" fmla="*/ 929196 w 996191"/>
              <a:gd name="connsiteY4" fmla="*/ 870011 h 870012"/>
              <a:gd name="connsiteX5" fmla="*/ 754602 w 996191"/>
              <a:gd name="connsiteY5" fmla="*/ 867053 h 870012"/>
              <a:gd name="connsiteX6" fmla="*/ 316637 w 996191"/>
              <a:gd name="connsiteY6" fmla="*/ 870012 h 870012"/>
              <a:gd name="connsiteX7" fmla="*/ 0 w 996191"/>
              <a:gd name="connsiteY7" fmla="*/ 870011 h 870012"/>
              <a:gd name="connsiteX8" fmla="*/ 0 w 996191"/>
              <a:gd name="connsiteY8" fmla="*/ 600722 h 870012"/>
              <a:gd name="connsiteX9" fmla="*/ 0 w 996191"/>
              <a:gd name="connsiteY9" fmla="*/ 0 h 870012"/>
              <a:gd name="connsiteX0" fmla="*/ 2959 w 999150"/>
              <a:gd name="connsiteY0" fmla="*/ 0 h 870012"/>
              <a:gd name="connsiteX1" fmla="*/ 932155 w 999150"/>
              <a:gd name="connsiteY1" fmla="*/ 0 h 870012"/>
              <a:gd name="connsiteX2" fmla="*/ 926237 w 999150"/>
              <a:gd name="connsiteY2" fmla="*/ 251535 h 870012"/>
              <a:gd name="connsiteX3" fmla="*/ 929196 w 999150"/>
              <a:gd name="connsiteY3" fmla="*/ 565212 h 870012"/>
              <a:gd name="connsiteX4" fmla="*/ 932155 w 999150"/>
              <a:gd name="connsiteY4" fmla="*/ 870011 h 870012"/>
              <a:gd name="connsiteX5" fmla="*/ 757561 w 999150"/>
              <a:gd name="connsiteY5" fmla="*/ 867053 h 870012"/>
              <a:gd name="connsiteX6" fmla="*/ 319596 w 999150"/>
              <a:gd name="connsiteY6" fmla="*/ 870012 h 870012"/>
              <a:gd name="connsiteX7" fmla="*/ 2959 w 999150"/>
              <a:gd name="connsiteY7" fmla="*/ 870011 h 870012"/>
              <a:gd name="connsiteX8" fmla="*/ 2959 w 999150"/>
              <a:gd name="connsiteY8" fmla="*/ 600722 h 870012"/>
              <a:gd name="connsiteX9" fmla="*/ 0 w 999150"/>
              <a:gd name="connsiteY9" fmla="*/ 254493 h 870012"/>
              <a:gd name="connsiteX10" fmla="*/ 2959 w 999150"/>
              <a:gd name="connsiteY10" fmla="*/ 0 h 870012"/>
              <a:gd name="connsiteX0" fmla="*/ 2959 w 1398311"/>
              <a:gd name="connsiteY0" fmla="*/ 115409 h 985421"/>
              <a:gd name="connsiteX1" fmla="*/ 1373080 w 1398311"/>
              <a:gd name="connsiteY1" fmla="*/ 0 h 985421"/>
              <a:gd name="connsiteX2" fmla="*/ 926237 w 1398311"/>
              <a:gd name="connsiteY2" fmla="*/ 366944 h 985421"/>
              <a:gd name="connsiteX3" fmla="*/ 929196 w 1398311"/>
              <a:gd name="connsiteY3" fmla="*/ 680621 h 985421"/>
              <a:gd name="connsiteX4" fmla="*/ 932155 w 1398311"/>
              <a:gd name="connsiteY4" fmla="*/ 985420 h 985421"/>
              <a:gd name="connsiteX5" fmla="*/ 757561 w 1398311"/>
              <a:gd name="connsiteY5" fmla="*/ 982462 h 985421"/>
              <a:gd name="connsiteX6" fmla="*/ 319596 w 1398311"/>
              <a:gd name="connsiteY6" fmla="*/ 985421 h 985421"/>
              <a:gd name="connsiteX7" fmla="*/ 2959 w 1398311"/>
              <a:gd name="connsiteY7" fmla="*/ 985420 h 985421"/>
              <a:gd name="connsiteX8" fmla="*/ 2959 w 1398311"/>
              <a:gd name="connsiteY8" fmla="*/ 716131 h 985421"/>
              <a:gd name="connsiteX9" fmla="*/ 0 w 1398311"/>
              <a:gd name="connsiteY9" fmla="*/ 369902 h 985421"/>
              <a:gd name="connsiteX10" fmla="*/ 2959 w 1398311"/>
              <a:gd name="connsiteY10" fmla="*/ 115409 h 985421"/>
              <a:gd name="connsiteX0" fmla="*/ 2959 w 1409668"/>
              <a:gd name="connsiteY0" fmla="*/ 115409 h 985421"/>
              <a:gd name="connsiteX1" fmla="*/ 1373080 w 1409668"/>
              <a:gd name="connsiteY1" fmla="*/ 0 h 985421"/>
              <a:gd name="connsiteX2" fmla="*/ 1145220 w 1409668"/>
              <a:gd name="connsiteY2" fmla="*/ 420210 h 985421"/>
              <a:gd name="connsiteX3" fmla="*/ 929196 w 1409668"/>
              <a:gd name="connsiteY3" fmla="*/ 680621 h 985421"/>
              <a:gd name="connsiteX4" fmla="*/ 932155 w 1409668"/>
              <a:gd name="connsiteY4" fmla="*/ 985420 h 985421"/>
              <a:gd name="connsiteX5" fmla="*/ 757561 w 1409668"/>
              <a:gd name="connsiteY5" fmla="*/ 982462 h 985421"/>
              <a:gd name="connsiteX6" fmla="*/ 319596 w 1409668"/>
              <a:gd name="connsiteY6" fmla="*/ 985421 h 985421"/>
              <a:gd name="connsiteX7" fmla="*/ 2959 w 1409668"/>
              <a:gd name="connsiteY7" fmla="*/ 985420 h 985421"/>
              <a:gd name="connsiteX8" fmla="*/ 2959 w 1409668"/>
              <a:gd name="connsiteY8" fmla="*/ 716131 h 985421"/>
              <a:gd name="connsiteX9" fmla="*/ 0 w 1409668"/>
              <a:gd name="connsiteY9" fmla="*/ 369902 h 985421"/>
              <a:gd name="connsiteX10" fmla="*/ 2959 w 1409668"/>
              <a:gd name="connsiteY10" fmla="*/ 115409 h 985421"/>
              <a:gd name="connsiteX0" fmla="*/ 2959 w 1415099"/>
              <a:gd name="connsiteY0" fmla="*/ 115409 h 985421"/>
              <a:gd name="connsiteX1" fmla="*/ 1373080 w 1415099"/>
              <a:gd name="connsiteY1" fmla="*/ 0 h 985421"/>
              <a:gd name="connsiteX2" fmla="*/ 1145220 w 1415099"/>
              <a:gd name="connsiteY2" fmla="*/ 420210 h 985421"/>
              <a:gd name="connsiteX3" fmla="*/ 929196 w 1415099"/>
              <a:gd name="connsiteY3" fmla="*/ 680621 h 985421"/>
              <a:gd name="connsiteX4" fmla="*/ 932155 w 1415099"/>
              <a:gd name="connsiteY4" fmla="*/ 985420 h 985421"/>
              <a:gd name="connsiteX5" fmla="*/ 757561 w 1415099"/>
              <a:gd name="connsiteY5" fmla="*/ 982462 h 985421"/>
              <a:gd name="connsiteX6" fmla="*/ 319596 w 1415099"/>
              <a:gd name="connsiteY6" fmla="*/ 985421 h 985421"/>
              <a:gd name="connsiteX7" fmla="*/ 2959 w 1415099"/>
              <a:gd name="connsiteY7" fmla="*/ 985420 h 985421"/>
              <a:gd name="connsiteX8" fmla="*/ 2959 w 1415099"/>
              <a:gd name="connsiteY8" fmla="*/ 716131 h 985421"/>
              <a:gd name="connsiteX9" fmla="*/ 0 w 1415099"/>
              <a:gd name="connsiteY9" fmla="*/ 369902 h 985421"/>
              <a:gd name="connsiteX10" fmla="*/ 2959 w 1415099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929196 w 1380057"/>
              <a:gd name="connsiteY3" fmla="*/ 680621 h 985421"/>
              <a:gd name="connsiteX4" fmla="*/ 932155 w 1380057"/>
              <a:gd name="connsiteY4" fmla="*/ 985420 h 985421"/>
              <a:gd name="connsiteX5" fmla="*/ 757561 w 1380057"/>
              <a:gd name="connsiteY5" fmla="*/ 982462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1065321 w 1380057"/>
              <a:gd name="connsiteY3" fmla="*/ 568170 h 985421"/>
              <a:gd name="connsiteX4" fmla="*/ 932155 w 1380057"/>
              <a:gd name="connsiteY4" fmla="*/ 985420 h 985421"/>
              <a:gd name="connsiteX5" fmla="*/ 757561 w 1380057"/>
              <a:gd name="connsiteY5" fmla="*/ 982462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1065321 w 1380057"/>
              <a:gd name="connsiteY3" fmla="*/ 568170 h 985421"/>
              <a:gd name="connsiteX4" fmla="*/ 932155 w 1380057"/>
              <a:gd name="connsiteY4" fmla="*/ 985420 h 985421"/>
              <a:gd name="connsiteX5" fmla="*/ 757561 w 1380057"/>
              <a:gd name="connsiteY5" fmla="*/ 982462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1065321 w 1380057"/>
              <a:gd name="connsiteY3" fmla="*/ 568170 h 985421"/>
              <a:gd name="connsiteX4" fmla="*/ 932155 w 1380057"/>
              <a:gd name="connsiteY4" fmla="*/ 985420 h 985421"/>
              <a:gd name="connsiteX5" fmla="*/ 757561 w 1380057"/>
              <a:gd name="connsiteY5" fmla="*/ 982462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1065321 w 1380057"/>
              <a:gd name="connsiteY3" fmla="*/ 568170 h 985421"/>
              <a:gd name="connsiteX4" fmla="*/ 932155 w 1380057"/>
              <a:gd name="connsiteY4" fmla="*/ 985420 h 985421"/>
              <a:gd name="connsiteX5" fmla="*/ 757561 w 1380057"/>
              <a:gd name="connsiteY5" fmla="*/ 982462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1053484 w 1380057"/>
              <a:gd name="connsiteY3" fmla="*/ 677661 h 985421"/>
              <a:gd name="connsiteX4" fmla="*/ 932155 w 1380057"/>
              <a:gd name="connsiteY4" fmla="*/ 985420 h 985421"/>
              <a:gd name="connsiteX5" fmla="*/ 757561 w 1380057"/>
              <a:gd name="connsiteY5" fmla="*/ 982462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988381 w 1380057"/>
              <a:gd name="connsiteY3" fmla="*/ 884807 h 985421"/>
              <a:gd name="connsiteX4" fmla="*/ 932155 w 1380057"/>
              <a:gd name="connsiteY4" fmla="*/ 985420 h 985421"/>
              <a:gd name="connsiteX5" fmla="*/ 757561 w 1380057"/>
              <a:gd name="connsiteY5" fmla="*/ 982462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988381 w 1380057"/>
              <a:gd name="connsiteY3" fmla="*/ 884807 h 985421"/>
              <a:gd name="connsiteX4" fmla="*/ 739805 w 1380057"/>
              <a:gd name="connsiteY4" fmla="*/ 932154 h 985421"/>
              <a:gd name="connsiteX5" fmla="*/ 757561 w 1380057"/>
              <a:gd name="connsiteY5" fmla="*/ 982462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8037"/>
              <a:gd name="connsiteX1" fmla="*/ 1373080 w 1380057"/>
              <a:gd name="connsiteY1" fmla="*/ 0 h 988037"/>
              <a:gd name="connsiteX2" fmla="*/ 1145220 w 1380057"/>
              <a:gd name="connsiteY2" fmla="*/ 420210 h 988037"/>
              <a:gd name="connsiteX3" fmla="*/ 946952 w 1380057"/>
              <a:gd name="connsiteY3" fmla="*/ 961747 h 988037"/>
              <a:gd name="connsiteX4" fmla="*/ 739805 w 1380057"/>
              <a:gd name="connsiteY4" fmla="*/ 932154 h 988037"/>
              <a:gd name="connsiteX5" fmla="*/ 757561 w 1380057"/>
              <a:gd name="connsiteY5" fmla="*/ 982462 h 988037"/>
              <a:gd name="connsiteX6" fmla="*/ 319596 w 1380057"/>
              <a:gd name="connsiteY6" fmla="*/ 985421 h 988037"/>
              <a:gd name="connsiteX7" fmla="*/ 2959 w 1380057"/>
              <a:gd name="connsiteY7" fmla="*/ 985420 h 988037"/>
              <a:gd name="connsiteX8" fmla="*/ 2959 w 1380057"/>
              <a:gd name="connsiteY8" fmla="*/ 716131 h 988037"/>
              <a:gd name="connsiteX9" fmla="*/ 0 w 1380057"/>
              <a:gd name="connsiteY9" fmla="*/ 369902 h 988037"/>
              <a:gd name="connsiteX10" fmla="*/ 2959 w 1380057"/>
              <a:gd name="connsiteY10" fmla="*/ 115409 h 988037"/>
              <a:gd name="connsiteX0" fmla="*/ 2959 w 1380057"/>
              <a:gd name="connsiteY0" fmla="*/ 115409 h 1004263"/>
              <a:gd name="connsiteX1" fmla="*/ 1373080 w 1380057"/>
              <a:gd name="connsiteY1" fmla="*/ 0 h 1004263"/>
              <a:gd name="connsiteX2" fmla="*/ 1145220 w 1380057"/>
              <a:gd name="connsiteY2" fmla="*/ 420210 h 1004263"/>
              <a:gd name="connsiteX3" fmla="*/ 946952 w 1380057"/>
              <a:gd name="connsiteY3" fmla="*/ 979502 h 1004263"/>
              <a:gd name="connsiteX4" fmla="*/ 739805 w 1380057"/>
              <a:gd name="connsiteY4" fmla="*/ 932154 h 1004263"/>
              <a:gd name="connsiteX5" fmla="*/ 757561 w 1380057"/>
              <a:gd name="connsiteY5" fmla="*/ 982462 h 1004263"/>
              <a:gd name="connsiteX6" fmla="*/ 319596 w 1380057"/>
              <a:gd name="connsiteY6" fmla="*/ 985421 h 1004263"/>
              <a:gd name="connsiteX7" fmla="*/ 2959 w 1380057"/>
              <a:gd name="connsiteY7" fmla="*/ 985420 h 1004263"/>
              <a:gd name="connsiteX8" fmla="*/ 2959 w 1380057"/>
              <a:gd name="connsiteY8" fmla="*/ 716131 h 1004263"/>
              <a:gd name="connsiteX9" fmla="*/ 0 w 1380057"/>
              <a:gd name="connsiteY9" fmla="*/ 369902 h 1004263"/>
              <a:gd name="connsiteX10" fmla="*/ 2959 w 1380057"/>
              <a:gd name="connsiteY10" fmla="*/ 115409 h 1004263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946952 w 1380057"/>
              <a:gd name="connsiteY3" fmla="*/ 979502 h 985421"/>
              <a:gd name="connsiteX4" fmla="*/ 739805 w 1380057"/>
              <a:gd name="connsiteY4" fmla="*/ 932154 h 985421"/>
              <a:gd name="connsiteX5" fmla="*/ 757561 w 1380057"/>
              <a:gd name="connsiteY5" fmla="*/ 982462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946952 w 1380057"/>
              <a:gd name="connsiteY3" fmla="*/ 979502 h 985421"/>
              <a:gd name="connsiteX4" fmla="*/ 739805 w 1380057"/>
              <a:gd name="connsiteY4" fmla="*/ 932154 h 985421"/>
              <a:gd name="connsiteX5" fmla="*/ 529701 w 1380057"/>
              <a:gd name="connsiteY5" fmla="*/ 810827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946952 w 1380057"/>
              <a:gd name="connsiteY3" fmla="*/ 979502 h 985421"/>
              <a:gd name="connsiteX4" fmla="*/ 642151 w 1380057"/>
              <a:gd name="connsiteY4" fmla="*/ 899603 h 985421"/>
              <a:gd name="connsiteX5" fmla="*/ 529701 w 1380057"/>
              <a:gd name="connsiteY5" fmla="*/ 810827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946952 w 1380057"/>
              <a:gd name="connsiteY3" fmla="*/ 979502 h 985421"/>
              <a:gd name="connsiteX4" fmla="*/ 642151 w 1380057"/>
              <a:gd name="connsiteY4" fmla="*/ 899603 h 985421"/>
              <a:gd name="connsiteX5" fmla="*/ 529701 w 1380057"/>
              <a:gd name="connsiteY5" fmla="*/ 810827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1"/>
              <a:gd name="connsiteX1" fmla="*/ 1373080 w 1380057"/>
              <a:gd name="connsiteY1" fmla="*/ 0 h 985421"/>
              <a:gd name="connsiteX2" fmla="*/ 1145220 w 1380057"/>
              <a:gd name="connsiteY2" fmla="*/ 420210 h 985421"/>
              <a:gd name="connsiteX3" fmla="*/ 946952 w 1380057"/>
              <a:gd name="connsiteY3" fmla="*/ 979502 h 985421"/>
              <a:gd name="connsiteX4" fmla="*/ 656947 w 1380057"/>
              <a:gd name="connsiteY4" fmla="*/ 893684 h 985421"/>
              <a:gd name="connsiteX5" fmla="*/ 529701 w 1380057"/>
              <a:gd name="connsiteY5" fmla="*/ 810827 h 985421"/>
              <a:gd name="connsiteX6" fmla="*/ 319596 w 1380057"/>
              <a:gd name="connsiteY6" fmla="*/ 985421 h 985421"/>
              <a:gd name="connsiteX7" fmla="*/ 2959 w 1380057"/>
              <a:gd name="connsiteY7" fmla="*/ 985420 h 985421"/>
              <a:gd name="connsiteX8" fmla="*/ 2959 w 1380057"/>
              <a:gd name="connsiteY8" fmla="*/ 716131 h 985421"/>
              <a:gd name="connsiteX9" fmla="*/ 0 w 1380057"/>
              <a:gd name="connsiteY9" fmla="*/ 369902 h 985421"/>
              <a:gd name="connsiteX10" fmla="*/ 2959 w 1380057"/>
              <a:gd name="connsiteY10" fmla="*/ 115409 h 985421"/>
              <a:gd name="connsiteX0" fmla="*/ 2959 w 1380057"/>
              <a:gd name="connsiteY0" fmla="*/ 115409 h 985420"/>
              <a:gd name="connsiteX1" fmla="*/ 1373080 w 1380057"/>
              <a:gd name="connsiteY1" fmla="*/ 0 h 985420"/>
              <a:gd name="connsiteX2" fmla="*/ 1145220 w 1380057"/>
              <a:gd name="connsiteY2" fmla="*/ 420210 h 985420"/>
              <a:gd name="connsiteX3" fmla="*/ 946952 w 1380057"/>
              <a:gd name="connsiteY3" fmla="*/ 979502 h 985420"/>
              <a:gd name="connsiteX4" fmla="*/ 656947 w 1380057"/>
              <a:gd name="connsiteY4" fmla="*/ 893684 h 985420"/>
              <a:gd name="connsiteX5" fmla="*/ 529701 w 1380057"/>
              <a:gd name="connsiteY5" fmla="*/ 810827 h 985420"/>
              <a:gd name="connsiteX6" fmla="*/ 399495 w 1380057"/>
              <a:gd name="connsiteY6" fmla="*/ 642151 h 985420"/>
              <a:gd name="connsiteX7" fmla="*/ 2959 w 1380057"/>
              <a:gd name="connsiteY7" fmla="*/ 985420 h 985420"/>
              <a:gd name="connsiteX8" fmla="*/ 2959 w 1380057"/>
              <a:gd name="connsiteY8" fmla="*/ 716131 h 985420"/>
              <a:gd name="connsiteX9" fmla="*/ 0 w 1380057"/>
              <a:gd name="connsiteY9" fmla="*/ 369902 h 985420"/>
              <a:gd name="connsiteX10" fmla="*/ 2959 w 1380057"/>
              <a:gd name="connsiteY10" fmla="*/ 115409 h 985420"/>
              <a:gd name="connsiteX0" fmla="*/ 461638 w 1380057"/>
              <a:gd name="connsiteY0" fmla="*/ 159797 h 985420"/>
              <a:gd name="connsiteX1" fmla="*/ 1373080 w 1380057"/>
              <a:gd name="connsiteY1" fmla="*/ 0 h 985420"/>
              <a:gd name="connsiteX2" fmla="*/ 1145220 w 1380057"/>
              <a:gd name="connsiteY2" fmla="*/ 420210 h 985420"/>
              <a:gd name="connsiteX3" fmla="*/ 946952 w 1380057"/>
              <a:gd name="connsiteY3" fmla="*/ 979502 h 985420"/>
              <a:gd name="connsiteX4" fmla="*/ 656947 w 1380057"/>
              <a:gd name="connsiteY4" fmla="*/ 893684 h 985420"/>
              <a:gd name="connsiteX5" fmla="*/ 529701 w 1380057"/>
              <a:gd name="connsiteY5" fmla="*/ 810827 h 985420"/>
              <a:gd name="connsiteX6" fmla="*/ 399495 w 1380057"/>
              <a:gd name="connsiteY6" fmla="*/ 642151 h 985420"/>
              <a:gd name="connsiteX7" fmla="*/ 2959 w 1380057"/>
              <a:gd name="connsiteY7" fmla="*/ 985420 h 985420"/>
              <a:gd name="connsiteX8" fmla="*/ 2959 w 1380057"/>
              <a:gd name="connsiteY8" fmla="*/ 716131 h 985420"/>
              <a:gd name="connsiteX9" fmla="*/ 0 w 1380057"/>
              <a:gd name="connsiteY9" fmla="*/ 369902 h 985420"/>
              <a:gd name="connsiteX10" fmla="*/ 461638 w 1380057"/>
              <a:gd name="connsiteY10" fmla="*/ 159797 h 985420"/>
              <a:gd name="connsiteX0" fmla="*/ 458686 w 1377105"/>
              <a:gd name="connsiteY0" fmla="*/ 159797 h 985420"/>
              <a:gd name="connsiteX1" fmla="*/ 1370128 w 1377105"/>
              <a:gd name="connsiteY1" fmla="*/ 0 h 985420"/>
              <a:gd name="connsiteX2" fmla="*/ 1142268 w 1377105"/>
              <a:gd name="connsiteY2" fmla="*/ 420210 h 985420"/>
              <a:gd name="connsiteX3" fmla="*/ 944000 w 1377105"/>
              <a:gd name="connsiteY3" fmla="*/ 979502 h 985420"/>
              <a:gd name="connsiteX4" fmla="*/ 653995 w 1377105"/>
              <a:gd name="connsiteY4" fmla="*/ 893684 h 985420"/>
              <a:gd name="connsiteX5" fmla="*/ 526749 w 1377105"/>
              <a:gd name="connsiteY5" fmla="*/ 810827 h 985420"/>
              <a:gd name="connsiteX6" fmla="*/ 396543 w 1377105"/>
              <a:gd name="connsiteY6" fmla="*/ 642151 h 985420"/>
              <a:gd name="connsiteX7" fmla="*/ 7 w 1377105"/>
              <a:gd name="connsiteY7" fmla="*/ 985420 h 985420"/>
              <a:gd name="connsiteX8" fmla="*/ 7 w 1377105"/>
              <a:gd name="connsiteY8" fmla="*/ 716131 h 985420"/>
              <a:gd name="connsiteX9" fmla="*/ 115417 w 1377105"/>
              <a:gd name="connsiteY9" fmla="*/ 260411 h 985420"/>
              <a:gd name="connsiteX10" fmla="*/ 458686 w 1377105"/>
              <a:gd name="connsiteY10" fmla="*/ 159797 h 985420"/>
              <a:gd name="connsiteX0" fmla="*/ 458686 w 1377105"/>
              <a:gd name="connsiteY0" fmla="*/ 159797 h 985420"/>
              <a:gd name="connsiteX1" fmla="*/ 1370128 w 1377105"/>
              <a:gd name="connsiteY1" fmla="*/ 0 h 985420"/>
              <a:gd name="connsiteX2" fmla="*/ 1142268 w 1377105"/>
              <a:gd name="connsiteY2" fmla="*/ 420210 h 985420"/>
              <a:gd name="connsiteX3" fmla="*/ 944000 w 1377105"/>
              <a:gd name="connsiteY3" fmla="*/ 979502 h 985420"/>
              <a:gd name="connsiteX4" fmla="*/ 653995 w 1377105"/>
              <a:gd name="connsiteY4" fmla="*/ 893684 h 985420"/>
              <a:gd name="connsiteX5" fmla="*/ 526749 w 1377105"/>
              <a:gd name="connsiteY5" fmla="*/ 810827 h 985420"/>
              <a:gd name="connsiteX6" fmla="*/ 396543 w 1377105"/>
              <a:gd name="connsiteY6" fmla="*/ 642151 h 985420"/>
              <a:gd name="connsiteX7" fmla="*/ 7 w 1377105"/>
              <a:gd name="connsiteY7" fmla="*/ 985420 h 985420"/>
              <a:gd name="connsiteX8" fmla="*/ 7 w 1377105"/>
              <a:gd name="connsiteY8" fmla="*/ 716131 h 985420"/>
              <a:gd name="connsiteX9" fmla="*/ 115417 w 1377105"/>
              <a:gd name="connsiteY9" fmla="*/ 260411 h 985420"/>
              <a:gd name="connsiteX10" fmla="*/ 458686 w 1377105"/>
              <a:gd name="connsiteY10" fmla="*/ 159797 h 985420"/>
              <a:gd name="connsiteX0" fmla="*/ 466821 w 1385240"/>
              <a:gd name="connsiteY0" fmla="*/ 159797 h 985420"/>
              <a:gd name="connsiteX1" fmla="*/ 1378263 w 1385240"/>
              <a:gd name="connsiteY1" fmla="*/ 0 h 985420"/>
              <a:gd name="connsiteX2" fmla="*/ 1150403 w 1385240"/>
              <a:gd name="connsiteY2" fmla="*/ 420210 h 985420"/>
              <a:gd name="connsiteX3" fmla="*/ 952135 w 1385240"/>
              <a:gd name="connsiteY3" fmla="*/ 979502 h 985420"/>
              <a:gd name="connsiteX4" fmla="*/ 662130 w 1385240"/>
              <a:gd name="connsiteY4" fmla="*/ 893684 h 985420"/>
              <a:gd name="connsiteX5" fmla="*/ 534884 w 1385240"/>
              <a:gd name="connsiteY5" fmla="*/ 810827 h 985420"/>
              <a:gd name="connsiteX6" fmla="*/ 404678 w 1385240"/>
              <a:gd name="connsiteY6" fmla="*/ 642151 h 985420"/>
              <a:gd name="connsiteX7" fmla="*/ 8142 w 1385240"/>
              <a:gd name="connsiteY7" fmla="*/ 985420 h 985420"/>
              <a:gd name="connsiteX8" fmla="*/ 8142 w 1385240"/>
              <a:gd name="connsiteY8" fmla="*/ 716131 h 985420"/>
              <a:gd name="connsiteX9" fmla="*/ 123552 w 1385240"/>
              <a:gd name="connsiteY9" fmla="*/ 260411 h 985420"/>
              <a:gd name="connsiteX10" fmla="*/ 466821 w 1385240"/>
              <a:gd name="connsiteY10" fmla="*/ 159797 h 985420"/>
              <a:gd name="connsiteX0" fmla="*/ 466821 w 1385240"/>
              <a:gd name="connsiteY0" fmla="*/ 159797 h 985420"/>
              <a:gd name="connsiteX1" fmla="*/ 1378263 w 1385240"/>
              <a:gd name="connsiteY1" fmla="*/ 0 h 985420"/>
              <a:gd name="connsiteX2" fmla="*/ 1150403 w 1385240"/>
              <a:gd name="connsiteY2" fmla="*/ 420210 h 985420"/>
              <a:gd name="connsiteX3" fmla="*/ 952135 w 1385240"/>
              <a:gd name="connsiteY3" fmla="*/ 979502 h 985420"/>
              <a:gd name="connsiteX4" fmla="*/ 662130 w 1385240"/>
              <a:gd name="connsiteY4" fmla="*/ 893684 h 985420"/>
              <a:gd name="connsiteX5" fmla="*/ 534884 w 1385240"/>
              <a:gd name="connsiteY5" fmla="*/ 810827 h 985420"/>
              <a:gd name="connsiteX6" fmla="*/ 404678 w 1385240"/>
              <a:gd name="connsiteY6" fmla="*/ 642151 h 985420"/>
              <a:gd name="connsiteX7" fmla="*/ 8142 w 1385240"/>
              <a:gd name="connsiteY7" fmla="*/ 985420 h 985420"/>
              <a:gd name="connsiteX8" fmla="*/ 8142 w 1385240"/>
              <a:gd name="connsiteY8" fmla="*/ 716131 h 985420"/>
              <a:gd name="connsiteX9" fmla="*/ 123552 w 1385240"/>
              <a:gd name="connsiteY9" fmla="*/ 260411 h 985420"/>
              <a:gd name="connsiteX10" fmla="*/ 466821 w 1385240"/>
              <a:gd name="connsiteY10" fmla="*/ 159797 h 985420"/>
              <a:gd name="connsiteX0" fmla="*/ 748686 w 1667105"/>
              <a:gd name="connsiteY0" fmla="*/ 159797 h 985420"/>
              <a:gd name="connsiteX1" fmla="*/ 1660128 w 1667105"/>
              <a:gd name="connsiteY1" fmla="*/ 0 h 985420"/>
              <a:gd name="connsiteX2" fmla="*/ 1432268 w 1667105"/>
              <a:gd name="connsiteY2" fmla="*/ 420210 h 985420"/>
              <a:gd name="connsiteX3" fmla="*/ 1234000 w 1667105"/>
              <a:gd name="connsiteY3" fmla="*/ 979502 h 985420"/>
              <a:gd name="connsiteX4" fmla="*/ 943995 w 1667105"/>
              <a:gd name="connsiteY4" fmla="*/ 893684 h 985420"/>
              <a:gd name="connsiteX5" fmla="*/ 816749 w 1667105"/>
              <a:gd name="connsiteY5" fmla="*/ 810827 h 985420"/>
              <a:gd name="connsiteX6" fmla="*/ 686543 w 1667105"/>
              <a:gd name="connsiteY6" fmla="*/ 642151 h 985420"/>
              <a:gd name="connsiteX7" fmla="*/ 290007 w 1667105"/>
              <a:gd name="connsiteY7" fmla="*/ 985420 h 985420"/>
              <a:gd name="connsiteX8" fmla="*/ 3 w 1667105"/>
              <a:gd name="connsiteY8" fmla="*/ 334392 h 985420"/>
              <a:gd name="connsiteX9" fmla="*/ 405417 w 1667105"/>
              <a:gd name="connsiteY9" fmla="*/ 260411 h 985420"/>
              <a:gd name="connsiteX10" fmla="*/ 748686 w 1667105"/>
              <a:gd name="connsiteY10" fmla="*/ 159797 h 985420"/>
              <a:gd name="connsiteX0" fmla="*/ 763481 w 1681900"/>
              <a:gd name="connsiteY0" fmla="*/ 159797 h 985420"/>
              <a:gd name="connsiteX1" fmla="*/ 1674923 w 1681900"/>
              <a:gd name="connsiteY1" fmla="*/ 0 h 985420"/>
              <a:gd name="connsiteX2" fmla="*/ 1447063 w 1681900"/>
              <a:gd name="connsiteY2" fmla="*/ 420210 h 985420"/>
              <a:gd name="connsiteX3" fmla="*/ 1248795 w 1681900"/>
              <a:gd name="connsiteY3" fmla="*/ 979502 h 985420"/>
              <a:gd name="connsiteX4" fmla="*/ 958790 w 1681900"/>
              <a:gd name="connsiteY4" fmla="*/ 893684 h 985420"/>
              <a:gd name="connsiteX5" fmla="*/ 831544 w 1681900"/>
              <a:gd name="connsiteY5" fmla="*/ 810827 h 985420"/>
              <a:gd name="connsiteX6" fmla="*/ 701338 w 1681900"/>
              <a:gd name="connsiteY6" fmla="*/ 642151 h 985420"/>
              <a:gd name="connsiteX7" fmla="*/ 304802 w 1681900"/>
              <a:gd name="connsiteY7" fmla="*/ 985420 h 985420"/>
              <a:gd name="connsiteX8" fmla="*/ 2 w 1681900"/>
              <a:gd name="connsiteY8" fmla="*/ 245615 h 985420"/>
              <a:gd name="connsiteX9" fmla="*/ 420212 w 1681900"/>
              <a:gd name="connsiteY9" fmla="*/ 260411 h 985420"/>
              <a:gd name="connsiteX10" fmla="*/ 763481 w 1681900"/>
              <a:gd name="connsiteY10" fmla="*/ 159797 h 985420"/>
              <a:gd name="connsiteX0" fmla="*/ 763479 w 1681898"/>
              <a:gd name="connsiteY0" fmla="*/ 159797 h 985420"/>
              <a:gd name="connsiteX1" fmla="*/ 1674921 w 1681898"/>
              <a:gd name="connsiteY1" fmla="*/ 0 h 985420"/>
              <a:gd name="connsiteX2" fmla="*/ 1447061 w 1681898"/>
              <a:gd name="connsiteY2" fmla="*/ 420210 h 985420"/>
              <a:gd name="connsiteX3" fmla="*/ 1248793 w 1681898"/>
              <a:gd name="connsiteY3" fmla="*/ 979502 h 985420"/>
              <a:gd name="connsiteX4" fmla="*/ 958788 w 1681898"/>
              <a:gd name="connsiteY4" fmla="*/ 893684 h 985420"/>
              <a:gd name="connsiteX5" fmla="*/ 831542 w 1681898"/>
              <a:gd name="connsiteY5" fmla="*/ 810827 h 985420"/>
              <a:gd name="connsiteX6" fmla="*/ 701336 w 1681898"/>
              <a:gd name="connsiteY6" fmla="*/ 642151 h 985420"/>
              <a:gd name="connsiteX7" fmla="*/ 304800 w 1681898"/>
              <a:gd name="connsiteY7" fmla="*/ 985420 h 985420"/>
              <a:gd name="connsiteX8" fmla="*/ 0 w 1681898"/>
              <a:gd name="connsiteY8" fmla="*/ 245615 h 985420"/>
              <a:gd name="connsiteX9" fmla="*/ 420210 w 1681898"/>
              <a:gd name="connsiteY9" fmla="*/ 260411 h 985420"/>
              <a:gd name="connsiteX10" fmla="*/ 763479 w 1681898"/>
              <a:gd name="connsiteY10" fmla="*/ 159797 h 985420"/>
              <a:gd name="connsiteX0" fmla="*/ 769398 w 1687817"/>
              <a:gd name="connsiteY0" fmla="*/ 159797 h 985420"/>
              <a:gd name="connsiteX1" fmla="*/ 1680840 w 1687817"/>
              <a:gd name="connsiteY1" fmla="*/ 0 h 985420"/>
              <a:gd name="connsiteX2" fmla="*/ 1452980 w 1687817"/>
              <a:gd name="connsiteY2" fmla="*/ 420210 h 985420"/>
              <a:gd name="connsiteX3" fmla="*/ 1254712 w 1687817"/>
              <a:gd name="connsiteY3" fmla="*/ 979502 h 985420"/>
              <a:gd name="connsiteX4" fmla="*/ 964707 w 1687817"/>
              <a:gd name="connsiteY4" fmla="*/ 893684 h 985420"/>
              <a:gd name="connsiteX5" fmla="*/ 837461 w 1687817"/>
              <a:gd name="connsiteY5" fmla="*/ 810827 h 985420"/>
              <a:gd name="connsiteX6" fmla="*/ 707255 w 1687817"/>
              <a:gd name="connsiteY6" fmla="*/ 642151 h 985420"/>
              <a:gd name="connsiteX7" fmla="*/ 310719 w 1687817"/>
              <a:gd name="connsiteY7" fmla="*/ 985420 h 985420"/>
              <a:gd name="connsiteX8" fmla="*/ 0 w 1687817"/>
              <a:gd name="connsiteY8" fmla="*/ 216023 h 985420"/>
              <a:gd name="connsiteX9" fmla="*/ 426129 w 1687817"/>
              <a:gd name="connsiteY9" fmla="*/ 260411 h 985420"/>
              <a:gd name="connsiteX10" fmla="*/ 769398 w 1687817"/>
              <a:gd name="connsiteY10" fmla="*/ 159797 h 985420"/>
              <a:gd name="connsiteX0" fmla="*/ 769398 w 1687817"/>
              <a:gd name="connsiteY0" fmla="*/ 159797 h 985420"/>
              <a:gd name="connsiteX1" fmla="*/ 1680840 w 1687817"/>
              <a:gd name="connsiteY1" fmla="*/ 0 h 985420"/>
              <a:gd name="connsiteX2" fmla="*/ 1452980 w 1687817"/>
              <a:gd name="connsiteY2" fmla="*/ 420210 h 985420"/>
              <a:gd name="connsiteX3" fmla="*/ 1254712 w 1687817"/>
              <a:gd name="connsiteY3" fmla="*/ 979502 h 985420"/>
              <a:gd name="connsiteX4" fmla="*/ 964707 w 1687817"/>
              <a:gd name="connsiteY4" fmla="*/ 893684 h 985420"/>
              <a:gd name="connsiteX5" fmla="*/ 837461 w 1687817"/>
              <a:gd name="connsiteY5" fmla="*/ 810827 h 985420"/>
              <a:gd name="connsiteX6" fmla="*/ 707255 w 1687817"/>
              <a:gd name="connsiteY6" fmla="*/ 642151 h 985420"/>
              <a:gd name="connsiteX7" fmla="*/ 310719 w 1687817"/>
              <a:gd name="connsiteY7" fmla="*/ 985420 h 985420"/>
              <a:gd name="connsiteX8" fmla="*/ 0 w 1687817"/>
              <a:gd name="connsiteY8" fmla="*/ 216023 h 985420"/>
              <a:gd name="connsiteX9" fmla="*/ 426129 w 1687817"/>
              <a:gd name="connsiteY9" fmla="*/ 260411 h 985420"/>
              <a:gd name="connsiteX10" fmla="*/ 769398 w 1687817"/>
              <a:gd name="connsiteY10" fmla="*/ 159797 h 985420"/>
              <a:gd name="connsiteX0" fmla="*/ 769398 w 1687817"/>
              <a:gd name="connsiteY0" fmla="*/ 159797 h 985420"/>
              <a:gd name="connsiteX1" fmla="*/ 1680840 w 1687817"/>
              <a:gd name="connsiteY1" fmla="*/ 0 h 985420"/>
              <a:gd name="connsiteX2" fmla="*/ 1452980 w 1687817"/>
              <a:gd name="connsiteY2" fmla="*/ 420210 h 985420"/>
              <a:gd name="connsiteX3" fmla="*/ 1254712 w 1687817"/>
              <a:gd name="connsiteY3" fmla="*/ 979502 h 985420"/>
              <a:gd name="connsiteX4" fmla="*/ 964707 w 1687817"/>
              <a:gd name="connsiteY4" fmla="*/ 893684 h 985420"/>
              <a:gd name="connsiteX5" fmla="*/ 837461 w 1687817"/>
              <a:gd name="connsiteY5" fmla="*/ 810827 h 985420"/>
              <a:gd name="connsiteX6" fmla="*/ 707255 w 1687817"/>
              <a:gd name="connsiteY6" fmla="*/ 642151 h 985420"/>
              <a:gd name="connsiteX7" fmla="*/ 310719 w 1687817"/>
              <a:gd name="connsiteY7" fmla="*/ 985420 h 985420"/>
              <a:gd name="connsiteX8" fmla="*/ 0 w 1687817"/>
              <a:gd name="connsiteY8" fmla="*/ 216023 h 985420"/>
              <a:gd name="connsiteX9" fmla="*/ 426129 w 1687817"/>
              <a:gd name="connsiteY9" fmla="*/ 260411 h 985420"/>
              <a:gd name="connsiteX10" fmla="*/ 769398 w 1687817"/>
              <a:gd name="connsiteY10" fmla="*/ 159797 h 985420"/>
              <a:gd name="connsiteX0" fmla="*/ 769398 w 1687817"/>
              <a:gd name="connsiteY0" fmla="*/ 159797 h 985420"/>
              <a:gd name="connsiteX1" fmla="*/ 1680840 w 1687817"/>
              <a:gd name="connsiteY1" fmla="*/ 0 h 985420"/>
              <a:gd name="connsiteX2" fmla="*/ 1452980 w 1687817"/>
              <a:gd name="connsiteY2" fmla="*/ 420210 h 985420"/>
              <a:gd name="connsiteX3" fmla="*/ 1254712 w 1687817"/>
              <a:gd name="connsiteY3" fmla="*/ 979502 h 985420"/>
              <a:gd name="connsiteX4" fmla="*/ 964707 w 1687817"/>
              <a:gd name="connsiteY4" fmla="*/ 893684 h 985420"/>
              <a:gd name="connsiteX5" fmla="*/ 837461 w 1687817"/>
              <a:gd name="connsiteY5" fmla="*/ 810827 h 985420"/>
              <a:gd name="connsiteX6" fmla="*/ 707255 w 1687817"/>
              <a:gd name="connsiteY6" fmla="*/ 642151 h 985420"/>
              <a:gd name="connsiteX7" fmla="*/ 310719 w 1687817"/>
              <a:gd name="connsiteY7" fmla="*/ 985420 h 985420"/>
              <a:gd name="connsiteX8" fmla="*/ 0 w 1687817"/>
              <a:gd name="connsiteY8" fmla="*/ 216023 h 985420"/>
              <a:gd name="connsiteX9" fmla="*/ 423169 w 1687817"/>
              <a:gd name="connsiteY9" fmla="*/ 239696 h 985420"/>
              <a:gd name="connsiteX10" fmla="*/ 769398 w 1687817"/>
              <a:gd name="connsiteY10" fmla="*/ 159797 h 985420"/>
              <a:gd name="connsiteX0" fmla="*/ 769398 w 1687817"/>
              <a:gd name="connsiteY0" fmla="*/ 159797 h 985420"/>
              <a:gd name="connsiteX1" fmla="*/ 1680840 w 1687817"/>
              <a:gd name="connsiteY1" fmla="*/ 0 h 985420"/>
              <a:gd name="connsiteX2" fmla="*/ 1452980 w 1687817"/>
              <a:gd name="connsiteY2" fmla="*/ 420210 h 985420"/>
              <a:gd name="connsiteX3" fmla="*/ 1254712 w 1687817"/>
              <a:gd name="connsiteY3" fmla="*/ 979502 h 985420"/>
              <a:gd name="connsiteX4" fmla="*/ 964707 w 1687817"/>
              <a:gd name="connsiteY4" fmla="*/ 893684 h 985420"/>
              <a:gd name="connsiteX5" fmla="*/ 837461 w 1687817"/>
              <a:gd name="connsiteY5" fmla="*/ 810827 h 985420"/>
              <a:gd name="connsiteX6" fmla="*/ 707255 w 1687817"/>
              <a:gd name="connsiteY6" fmla="*/ 642151 h 985420"/>
              <a:gd name="connsiteX7" fmla="*/ 310719 w 1687817"/>
              <a:gd name="connsiteY7" fmla="*/ 985420 h 985420"/>
              <a:gd name="connsiteX8" fmla="*/ 0 w 1687817"/>
              <a:gd name="connsiteY8" fmla="*/ 216023 h 985420"/>
              <a:gd name="connsiteX9" fmla="*/ 423169 w 1687817"/>
              <a:gd name="connsiteY9" fmla="*/ 239696 h 985420"/>
              <a:gd name="connsiteX10" fmla="*/ 769398 w 1687817"/>
              <a:gd name="connsiteY10" fmla="*/ 159797 h 985420"/>
              <a:gd name="connsiteX0" fmla="*/ 793072 w 1711491"/>
              <a:gd name="connsiteY0" fmla="*/ 159797 h 979502"/>
              <a:gd name="connsiteX1" fmla="*/ 1704514 w 1711491"/>
              <a:gd name="connsiteY1" fmla="*/ 0 h 979502"/>
              <a:gd name="connsiteX2" fmla="*/ 1476654 w 1711491"/>
              <a:gd name="connsiteY2" fmla="*/ 420210 h 979502"/>
              <a:gd name="connsiteX3" fmla="*/ 1278386 w 1711491"/>
              <a:gd name="connsiteY3" fmla="*/ 979502 h 979502"/>
              <a:gd name="connsiteX4" fmla="*/ 988381 w 1711491"/>
              <a:gd name="connsiteY4" fmla="*/ 893684 h 979502"/>
              <a:gd name="connsiteX5" fmla="*/ 861135 w 1711491"/>
              <a:gd name="connsiteY5" fmla="*/ 810827 h 979502"/>
              <a:gd name="connsiteX6" fmla="*/ 730929 w 1711491"/>
              <a:gd name="connsiteY6" fmla="*/ 642151 h 979502"/>
              <a:gd name="connsiteX7" fmla="*/ 0 w 1711491"/>
              <a:gd name="connsiteY7" fmla="*/ 266329 h 979502"/>
              <a:gd name="connsiteX8" fmla="*/ 23674 w 1711491"/>
              <a:gd name="connsiteY8" fmla="*/ 216023 h 979502"/>
              <a:gd name="connsiteX9" fmla="*/ 446843 w 1711491"/>
              <a:gd name="connsiteY9" fmla="*/ 239696 h 979502"/>
              <a:gd name="connsiteX10" fmla="*/ 793072 w 1711491"/>
              <a:gd name="connsiteY10" fmla="*/ 159797 h 979502"/>
              <a:gd name="connsiteX0" fmla="*/ 793072 w 1711491"/>
              <a:gd name="connsiteY0" fmla="*/ 159797 h 979502"/>
              <a:gd name="connsiteX1" fmla="*/ 1704514 w 1711491"/>
              <a:gd name="connsiteY1" fmla="*/ 0 h 979502"/>
              <a:gd name="connsiteX2" fmla="*/ 1476654 w 1711491"/>
              <a:gd name="connsiteY2" fmla="*/ 420210 h 979502"/>
              <a:gd name="connsiteX3" fmla="*/ 1278386 w 1711491"/>
              <a:gd name="connsiteY3" fmla="*/ 979502 h 979502"/>
              <a:gd name="connsiteX4" fmla="*/ 988381 w 1711491"/>
              <a:gd name="connsiteY4" fmla="*/ 893684 h 979502"/>
              <a:gd name="connsiteX5" fmla="*/ 861135 w 1711491"/>
              <a:gd name="connsiteY5" fmla="*/ 810827 h 979502"/>
              <a:gd name="connsiteX6" fmla="*/ 695418 w 1711491"/>
              <a:gd name="connsiteY6" fmla="*/ 588885 h 979502"/>
              <a:gd name="connsiteX7" fmla="*/ 0 w 1711491"/>
              <a:gd name="connsiteY7" fmla="*/ 266329 h 979502"/>
              <a:gd name="connsiteX8" fmla="*/ 23674 w 1711491"/>
              <a:gd name="connsiteY8" fmla="*/ 216023 h 979502"/>
              <a:gd name="connsiteX9" fmla="*/ 446843 w 1711491"/>
              <a:gd name="connsiteY9" fmla="*/ 239696 h 979502"/>
              <a:gd name="connsiteX10" fmla="*/ 793072 w 1711491"/>
              <a:gd name="connsiteY10" fmla="*/ 159797 h 979502"/>
              <a:gd name="connsiteX0" fmla="*/ 793072 w 1711491"/>
              <a:gd name="connsiteY0" fmla="*/ 159797 h 979502"/>
              <a:gd name="connsiteX1" fmla="*/ 1704514 w 1711491"/>
              <a:gd name="connsiteY1" fmla="*/ 0 h 979502"/>
              <a:gd name="connsiteX2" fmla="*/ 1476654 w 1711491"/>
              <a:gd name="connsiteY2" fmla="*/ 420210 h 979502"/>
              <a:gd name="connsiteX3" fmla="*/ 1278386 w 1711491"/>
              <a:gd name="connsiteY3" fmla="*/ 979502 h 979502"/>
              <a:gd name="connsiteX4" fmla="*/ 988381 w 1711491"/>
              <a:gd name="connsiteY4" fmla="*/ 893684 h 979502"/>
              <a:gd name="connsiteX5" fmla="*/ 861135 w 1711491"/>
              <a:gd name="connsiteY5" fmla="*/ 810827 h 979502"/>
              <a:gd name="connsiteX6" fmla="*/ 695418 w 1711491"/>
              <a:gd name="connsiteY6" fmla="*/ 588885 h 979502"/>
              <a:gd name="connsiteX7" fmla="*/ 355109 w 1711491"/>
              <a:gd name="connsiteY7" fmla="*/ 423169 h 979502"/>
              <a:gd name="connsiteX8" fmla="*/ 0 w 1711491"/>
              <a:gd name="connsiteY8" fmla="*/ 266329 h 979502"/>
              <a:gd name="connsiteX9" fmla="*/ 23674 w 1711491"/>
              <a:gd name="connsiteY9" fmla="*/ 216023 h 979502"/>
              <a:gd name="connsiteX10" fmla="*/ 446843 w 1711491"/>
              <a:gd name="connsiteY10" fmla="*/ 239696 h 979502"/>
              <a:gd name="connsiteX11" fmla="*/ 793072 w 1711491"/>
              <a:gd name="connsiteY11" fmla="*/ 159797 h 979502"/>
              <a:gd name="connsiteX0" fmla="*/ 793072 w 1711491"/>
              <a:gd name="connsiteY0" fmla="*/ 159797 h 979502"/>
              <a:gd name="connsiteX1" fmla="*/ 1704514 w 1711491"/>
              <a:gd name="connsiteY1" fmla="*/ 0 h 979502"/>
              <a:gd name="connsiteX2" fmla="*/ 1476654 w 1711491"/>
              <a:gd name="connsiteY2" fmla="*/ 420210 h 979502"/>
              <a:gd name="connsiteX3" fmla="*/ 1278386 w 1711491"/>
              <a:gd name="connsiteY3" fmla="*/ 979502 h 979502"/>
              <a:gd name="connsiteX4" fmla="*/ 988381 w 1711491"/>
              <a:gd name="connsiteY4" fmla="*/ 893684 h 979502"/>
              <a:gd name="connsiteX5" fmla="*/ 861135 w 1711491"/>
              <a:gd name="connsiteY5" fmla="*/ 810827 h 979502"/>
              <a:gd name="connsiteX6" fmla="*/ 695418 w 1711491"/>
              <a:gd name="connsiteY6" fmla="*/ 588885 h 979502"/>
              <a:gd name="connsiteX7" fmla="*/ 361027 w 1711491"/>
              <a:gd name="connsiteY7" fmla="*/ 396536 h 979502"/>
              <a:gd name="connsiteX8" fmla="*/ 0 w 1711491"/>
              <a:gd name="connsiteY8" fmla="*/ 266329 h 979502"/>
              <a:gd name="connsiteX9" fmla="*/ 23674 w 1711491"/>
              <a:gd name="connsiteY9" fmla="*/ 216023 h 979502"/>
              <a:gd name="connsiteX10" fmla="*/ 446843 w 1711491"/>
              <a:gd name="connsiteY10" fmla="*/ 239696 h 979502"/>
              <a:gd name="connsiteX11" fmla="*/ 793072 w 1711491"/>
              <a:gd name="connsiteY11" fmla="*/ 159797 h 979502"/>
              <a:gd name="connsiteX0" fmla="*/ 793072 w 1712987"/>
              <a:gd name="connsiteY0" fmla="*/ 159797 h 979502"/>
              <a:gd name="connsiteX1" fmla="*/ 1704514 w 1712987"/>
              <a:gd name="connsiteY1" fmla="*/ 0 h 979502"/>
              <a:gd name="connsiteX2" fmla="*/ 1476654 w 1712987"/>
              <a:gd name="connsiteY2" fmla="*/ 420210 h 979502"/>
              <a:gd name="connsiteX3" fmla="*/ 1278386 w 1712987"/>
              <a:gd name="connsiteY3" fmla="*/ 979502 h 979502"/>
              <a:gd name="connsiteX4" fmla="*/ 988381 w 1712987"/>
              <a:gd name="connsiteY4" fmla="*/ 893684 h 979502"/>
              <a:gd name="connsiteX5" fmla="*/ 861135 w 1712987"/>
              <a:gd name="connsiteY5" fmla="*/ 810827 h 979502"/>
              <a:gd name="connsiteX6" fmla="*/ 695418 w 1712987"/>
              <a:gd name="connsiteY6" fmla="*/ 588885 h 979502"/>
              <a:gd name="connsiteX7" fmla="*/ 361027 w 1712987"/>
              <a:gd name="connsiteY7" fmla="*/ 396536 h 979502"/>
              <a:gd name="connsiteX8" fmla="*/ 0 w 1712987"/>
              <a:gd name="connsiteY8" fmla="*/ 266329 h 979502"/>
              <a:gd name="connsiteX9" fmla="*/ 23674 w 1712987"/>
              <a:gd name="connsiteY9" fmla="*/ 216023 h 979502"/>
              <a:gd name="connsiteX10" fmla="*/ 446843 w 1712987"/>
              <a:gd name="connsiteY10" fmla="*/ 239696 h 979502"/>
              <a:gd name="connsiteX11" fmla="*/ 793072 w 1712987"/>
              <a:gd name="connsiteY11" fmla="*/ 159797 h 979502"/>
              <a:gd name="connsiteX0" fmla="*/ 793072 w 1704553"/>
              <a:gd name="connsiteY0" fmla="*/ 159797 h 979502"/>
              <a:gd name="connsiteX1" fmla="*/ 1704514 w 1704553"/>
              <a:gd name="connsiteY1" fmla="*/ 0 h 979502"/>
              <a:gd name="connsiteX2" fmla="*/ 1476654 w 1704553"/>
              <a:gd name="connsiteY2" fmla="*/ 420210 h 979502"/>
              <a:gd name="connsiteX3" fmla="*/ 1278386 w 1704553"/>
              <a:gd name="connsiteY3" fmla="*/ 979502 h 979502"/>
              <a:gd name="connsiteX4" fmla="*/ 988381 w 1704553"/>
              <a:gd name="connsiteY4" fmla="*/ 893684 h 979502"/>
              <a:gd name="connsiteX5" fmla="*/ 861135 w 1704553"/>
              <a:gd name="connsiteY5" fmla="*/ 810827 h 979502"/>
              <a:gd name="connsiteX6" fmla="*/ 695418 w 1704553"/>
              <a:gd name="connsiteY6" fmla="*/ 588885 h 979502"/>
              <a:gd name="connsiteX7" fmla="*/ 361027 w 1704553"/>
              <a:gd name="connsiteY7" fmla="*/ 396536 h 979502"/>
              <a:gd name="connsiteX8" fmla="*/ 0 w 1704553"/>
              <a:gd name="connsiteY8" fmla="*/ 266329 h 979502"/>
              <a:gd name="connsiteX9" fmla="*/ 23674 w 1704553"/>
              <a:gd name="connsiteY9" fmla="*/ 216023 h 979502"/>
              <a:gd name="connsiteX10" fmla="*/ 446843 w 1704553"/>
              <a:gd name="connsiteY10" fmla="*/ 239696 h 979502"/>
              <a:gd name="connsiteX11" fmla="*/ 793072 w 1704553"/>
              <a:gd name="connsiteY11" fmla="*/ 159797 h 979502"/>
              <a:gd name="connsiteX0" fmla="*/ 778276 w 1689757"/>
              <a:gd name="connsiteY0" fmla="*/ 159797 h 979502"/>
              <a:gd name="connsiteX1" fmla="*/ 1689718 w 1689757"/>
              <a:gd name="connsiteY1" fmla="*/ 0 h 979502"/>
              <a:gd name="connsiteX2" fmla="*/ 1461858 w 1689757"/>
              <a:gd name="connsiteY2" fmla="*/ 420210 h 979502"/>
              <a:gd name="connsiteX3" fmla="*/ 1263590 w 1689757"/>
              <a:gd name="connsiteY3" fmla="*/ 979502 h 979502"/>
              <a:gd name="connsiteX4" fmla="*/ 973585 w 1689757"/>
              <a:gd name="connsiteY4" fmla="*/ 893684 h 979502"/>
              <a:gd name="connsiteX5" fmla="*/ 846339 w 1689757"/>
              <a:gd name="connsiteY5" fmla="*/ 810827 h 979502"/>
              <a:gd name="connsiteX6" fmla="*/ 680622 w 1689757"/>
              <a:gd name="connsiteY6" fmla="*/ 588885 h 979502"/>
              <a:gd name="connsiteX7" fmla="*/ 346231 w 1689757"/>
              <a:gd name="connsiteY7" fmla="*/ 396536 h 979502"/>
              <a:gd name="connsiteX8" fmla="*/ 0 w 1689757"/>
              <a:gd name="connsiteY8" fmla="*/ 263369 h 979502"/>
              <a:gd name="connsiteX9" fmla="*/ 8878 w 1689757"/>
              <a:gd name="connsiteY9" fmla="*/ 216023 h 979502"/>
              <a:gd name="connsiteX10" fmla="*/ 432047 w 1689757"/>
              <a:gd name="connsiteY10" fmla="*/ 239696 h 979502"/>
              <a:gd name="connsiteX11" fmla="*/ 778276 w 1689757"/>
              <a:gd name="connsiteY11" fmla="*/ 159797 h 979502"/>
              <a:gd name="connsiteX0" fmla="*/ 787153 w 1698634"/>
              <a:gd name="connsiteY0" fmla="*/ 159797 h 979502"/>
              <a:gd name="connsiteX1" fmla="*/ 1698595 w 1698634"/>
              <a:gd name="connsiteY1" fmla="*/ 0 h 979502"/>
              <a:gd name="connsiteX2" fmla="*/ 1470735 w 1698634"/>
              <a:gd name="connsiteY2" fmla="*/ 420210 h 979502"/>
              <a:gd name="connsiteX3" fmla="*/ 1272467 w 1698634"/>
              <a:gd name="connsiteY3" fmla="*/ 979502 h 979502"/>
              <a:gd name="connsiteX4" fmla="*/ 982462 w 1698634"/>
              <a:gd name="connsiteY4" fmla="*/ 893684 h 979502"/>
              <a:gd name="connsiteX5" fmla="*/ 855216 w 1698634"/>
              <a:gd name="connsiteY5" fmla="*/ 810827 h 979502"/>
              <a:gd name="connsiteX6" fmla="*/ 689499 w 1698634"/>
              <a:gd name="connsiteY6" fmla="*/ 588885 h 979502"/>
              <a:gd name="connsiteX7" fmla="*/ 355108 w 1698634"/>
              <a:gd name="connsiteY7" fmla="*/ 396536 h 979502"/>
              <a:gd name="connsiteX8" fmla="*/ 0 w 1698634"/>
              <a:gd name="connsiteY8" fmla="*/ 263369 h 979502"/>
              <a:gd name="connsiteX9" fmla="*/ 17755 w 1698634"/>
              <a:gd name="connsiteY9" fmla="*/ 216023 h 979502"/>
              <a:gd name="connsiteX10" fmla="*/ 440924 w 1698634"/>
              <a:gd name="connsiteY10" fmla="*/ 239696 h 979502"/>
              <a:gd name="connsiteX11" fmla="*/ 787153 w 1698634"/>
              <a:gd name="connsiteY11" fmla="*/ 159797 h 979502"/>
              <a:gd name="connsiteX0" fmla="*/ 787153 w 1698634"/>
              <a:gd name="connsiteY0" fmla="*/ 159797 h 979502"/>
              <a:gd name="connsiteX1" fmla="*/ 1698595 w 1698634"/>
              <a:gd name="connsiteY1" fmla="*/ 0 h 979502"/>
              <a:gd name="connsiteX2" fmla="*/ 1470735 w 1698634"/>
              <a:gd name="connsiteY2" fmla="*/ 420210 h 979502"/>
              <a:gd name="connsiteX3" fmla="*/ 1272467 w 1698634"/>
              <a:gd name="connsiteY3" fmla="*/ 979502 h 979502"/>
              <a:gd name="connsiteX4" fmla="*/ 982462 w 1698634"/>
              <a:gd name="connsiteY4" fmla="*/ 893684 h 979502"/>
              <a:gd name="connsiteX5" fmla="*/ 855216 w 1698634"/>
              <a:gd name="connsiteY5" fmla="*/ 810827 h 979502"/>
              <a:gd name="connsiteX6" fmla="*/ 674703 w 1698634"/>
              <a:gd name="connsiteY6" fmla="*/ 618477 h 979502"/>
              <a:gd name="connsiteX7" fmla="*/ 355108 w 1698634"/>
              <a:gd name="connsiteY7" fmla="*/ 396536 h 979502"/>
              <a:gd name="connsiteX8" fmla="*/ 0 w 1698634"/>
              <a:gd name="connsiteY8" fmla="*/ 263369 h 979502"/>
              <a:gd name="connsiteX9" fmla="*/ 17755 w 1698634"/>
              <a:gd name="connsiteY9" fmla="*/ 216023 h 979502"/>
              <a:gd name="connsiteX10" fmla="*/ 440924 w 1698634"/>
              <a:gd name="connsiteY10" fmla="*/ 239696 h 979502"/>
              <a:gd name="connsiteX11" fmla="*/ 787153 w 1698634"/>
              <a:gd name="connsiteY11" fmla="*/ 159797 h 979502"/>
              <a:gd name="connsiteX0" fmla="*/ 787153 w 1698634"/>
              <a:gd name="connsiteY0" fmla="*/ 159797 h 979502"/>
              <a:gd name="connsiteX1" fmla="*/ 1698595 w 1698634"/>
              <a:gd name="connsiteY1" fmla="*/ 0 h 979502"/>
              <a:gd name="connsiteX2" fmla="*/ 1470735 w 1698634"/>
              <a:gd name="connsiteY2" fmla="*/ 420210 h 979502"/>
              <a:gd name="connsiteX3" fmla="*/ 1272467 w 1698634"/>
              <a:gd name="connsiteY3" fmla="*/ 979502 h 979502"/>
              <a:gd name="connsiteX4" fmla="*/ 982462 w 1698634"/>
              <a:gd name="connsiteY4" fmla="*/ 893684 h 979502"/>
              <a:gd name="connsiteX5" fmla="*/ 855216 w 1698634"/>
              <a:gd name="connsiteY5" fmla="*/ 810827 h 979502"/>
              <a:gd name="connsiteX6" fmla="*/ 523521 w 1698634"/>
              <a:gd name="connsiteY6" fmla="*/ 716314 h 979502"/>
              <a:gd name="connsiteX7" fmla="*/ 355108 w 1698634"/>
              <a:gd name="connsiteY7" fmla="*/ 396536 h 979502"/>
              <a:gd name="connsiteX8" fmla="*/ 0 w 1698634"/>
              <a:gd name="connsiteY8" fmla="*/ 263369 h 979502"/>
              <a:gd name="connsiteX9" fmla="*/ 17755 w 1698634"/>
              <a:gd name="connsiteY9" fmla="*/ 216023 h 979502"/>
              <a:gd name="connsiteX10" fmla="*/ 440924 w 1698634"/>
              <a:gd name="connsiteY10" fmla="*/ 239696 h 979502"/>
              <a:gd name="connsiteX11" fmla="*/ 787153 w 1698634"/>
              <a:gd name="connsiteY11" fmla="*/ 159797 h 979502"/>
              <a:gd name="connsiteX0" fmla="*/ 787153 w 1698634"/>
              <a:gd name="connsiteY0" fmla="*/ 159797 h 979502"/>
              <a:gd name="connsiteX1" fmla="*/ 1698595 w 1698634"/>
              <a:gd name="connsiteY1" fmla="*/ 0 h 979502"/>
              <a:gd name="connsiteX2" fmla="*/ 1470735 w 1698634"/>
              <a:gd name="connsiteY2" fmla="*/ 420210 h 979502"/>
              <a:gd name="connsiteX3" fmla="*/ 1272467 w 1698634"/>
              <a:gd name="connsiteY3" fmla="*/ 979502 h 979502"/>
              <a:gd name="connsiteX4" fmla="*/ 982462 w 1698634"/>
              <a:gd name="connsiteY4" fmla="*/ 893684 h 979502"/>
              <a:gd name="connsiteX5" fmla="*/ 759009 w 1698634"/>
              <a:gd name="connsiteY5" fmla="*/ 634033 h 979502"/>
              <a:gd name="connsiteX6" fmla="*/ 523521 w 1698634"/>
              <a:gd name="connsiteY6" fmla="*/ 716314 h 979502"/>
              <a:gd name="connsiteX7" fmla="*/ 355108 w 1698634"/>
              <a:gd name="connsiteY7" fmla="*/ 396536 h 979502"/>
              <a:gd name="connsiteX8" fmla="*/ 0 w 1698634"/>
              <a:gd name="connsiteY8" fmla="*/ 263369 h 979502"/>
              <a:gd name="connsiteX9" fmla="*/ 17755 w 1698634"/>
              <a:gd name="connsiteY9" fmla="*/ 216023 h 979502"/>
              <a:gd name="connsiteX10" fmla="*/ 440924 w 1698634"/>
              <a:gd name="connsiteY10" fmla="*/ 239696 h 979502"/>
              <a:gd name="connsiteX11" fmla="*/ 787153 w 1698634"/>
              <a:gd name="connsiteY11" fmla="*/ 159797 h 979502"/>
              <a:gd name="connsiteX0" fmla="*/ 787153 w 1698634"/>
              <a:gd name="connsiteY0" fmla="*/ 159797 h 979502"/>
              <a:gd name="connsiteX1" fmla="*/ 1698595 w 1698634"/>
              <a:gd name="connsiteY1" fmla="*/ 0 h 979502"/>
              <a:gd name="connsiteX2" fmla="*/ 1470735 w 1698634"/>
              <a:gd name="connsiteY2" fmla="*/ 420210 h 979502"/>
              <a:gd name="connsiteX3" fmla="*/ 1272467 w 1698634"/>
              <a:gd name="connsiteY3" fmla="*/ 979502 h 979502"/>
              <a:gd name="connsiteX4" fmla="*/ 812382 w 1698634"/>
              <a:gd name="connsiteY4" fmla="*/ 583007 h 979502"/>
              <a:gd name="connsiteX5" fmla="*/ 759009 w 1698634"/>
              <a:gd name="connsiteY5" fmla="*/ 634033 h 979502"/>
              <a:gd name="connsiteX6" fmla="*/ 523521 w 1698634"/>
              <a:gd name="connsiteY6" fmla="*/ 716314 h 979502"/>
              <a:gd name="connsiteX7" fmla="*/ 355108 w 1698634"/>
              <a:gd name="connsiteY7" fmla="*/ 396536 h 979502"/>
              <a:gd name="connsiteX8" fmla="*/ 0 w 1698634"/>
              <a:gd name="connsiteY8" fmla="*/ 263369 h 979502"/>
              <a:gd name="connsiteX9" fmla="*/ 17755 w 1698634"/>
              <a:gd name="connsiteY9" fmla="*/ 216023 h 979502"/>
              <a:gd name="connsiteX10" fmla="*/ 440924 w 1698634"/>
              <a:gd name="connsiteY10" fmla="*/ 239696 h 979502"/>
              <a:gd name="connsiteX11" fmla="*/ 787153 w 1698634"/>
              <a:gd name="connsiteY11" fmla="*/ 159797 h 979502"/>
              <a:gd name="connsiteX0" fmla="*/ 787153 w 1698634"/>
              <a:gd name="connsiteY0" fmla="*/ 159797 h 716314"/>
              <a:gd name="connsiteX1" fmla="*/ 1698595 w 1698634"/>
              <a:gd name="connsiteY1" fmla="*/ 0 h 716314"/>
              <a:gd name="connsiteX2" fmla="*/ 1470735 w 1698634"/>
              <a:gd name="connsiteY2" fmla="*/ 420210 h 716314"/>
              <a:gd name="connsiteX3" fmla="*/ 973539 w 1698634"/>
              <a:gd name="connsiteY3" fmla="*/ 634496 h 716314"/>
              <a:gd name="connsiteX4" fmla="*/ 812382 w 1698634"/>
              <a:gd name="connsiteY4" fmla="*/ 583007 h 716314"/>
              <a:gd name="connsiteX5" fmla="*/ 759009 w 1698634"/>
              <a:gd name="connsiteY5" fmla="*/ 634033 h 716314"/>
              <a:gd name="connsiteX6" fmla="*/ 523521 w 1698634"/>
              <a:gd name="connsiteY6" fmla="*/ 716314 h 716314"/>
              <a:gd name="connsiteX7" fmla="*/ 355108 w 1698634"/>
              <a:gd name="connsiteY7" fmla="*/ 396536 h 716314"/>
              <a:gd name="connsiteX8" fmla="*/ 0 w 1698634"/>
              <a:gd name="connsiteY8" fmla="*/ 263369 h 716314"/>
              <a:gd name="connsiteX9" fmla="*/ 17755 w 1698634"/>
              <a:gd name="connsiteY9" fmla="*/ 216023 h 716314"/>
              <a:gd name="connsiteX10" fmla="*/ 440924 w 1698634"/>
              <a:gd name="connsiteY10" fmla="*/ 239696 h 716314"/>
              <a:gd name="connsiteX11" fmla="*/ 787153 w 1698634"/>
              <a:gd name="connsiteY11" fmla="*/ 159797 h 716314"/>
              <a:gd name="connsiteX0" fmla="*/ 787153 w 1698634"/>
              <a:gd name="connsiteY0" fmla="*/ 159797 h 716314"/>
              <a:gd name="connsiteX1" fmla="*/ 1698595 w 1698634"/>
              <a:gd name="connsiteY1" fmla="*/ 0 h 716314"/>
              <a:gd name="connsiteX2" fmla="*/ 1470735 w 1698634"/>
              <a:gd name="connsiteY2" fmla="*/ 420210 h 716314"/>
              <a:gd name="connsiteX3" fmla="*/ 937461 w 1698634"/>
              <a:gd name="connsiteY3" fmla="*/ 627631 h 716314"/>
              <a:gd name="connsiteX4" fmla="*/ 812382 w 1698634"/>
              <a:gd name="connsiteY4" fmla="*/ 583007 h 716314"/>
              <a:gd name="connsiteX5" fmla="*/ 759009 w 1698634"/>
              <a:gd name="connsiteY5" fmla="*/ 634033 h 716314"/>
              <a:gd name="connsiteX6" fmla="*/ 523521 w 1698634"/>
              <a:gd name="connsiteY6" fmla="*/ 716314 h 716314"/>
              <a:gd name="connsiteX7" fmla="*/ 355108 w 1698634"/>
              <a:gd name="connsiteY7" fmla="*/ 396536 h 716314"/>
              <a:gd name="connsiteX8" fmla="*/ 0 w 1698634"/>
              <a:gd name="connsiteY8" fmla="*/ 263369 h 716314"/>
              <a:gd name="connsiteX9" fmla="*/ 17755 w 1698634"/>
              <a:gd name="connsiteY9" fmla="*/ 216023 h 716314"/>
              <a:gd name="connsiteX10" fmla="*/ 440924 w 1698634"/>
              <a:gd name="connsiteY10" fmla="*/ 239696 h 716314"/>
              <a:gd name="connsiteX11" fmla="*/ 787153 w 1698634"/>
              <a:gd name="connsiteY11" fmla="*/ 159797 h 716314"/>
              <a:gd name="connsiteX0" fmla="*/ 787153 w 1698634"/>
              <a:gd name="connsiteY0" fmla="*/ 159797 h 716314"/>
              <a:gd name="connsiteX1" fmla="*/ 1698595 w 1698634"/>
              <a:gd name="connsiteY1" fmla="*/ 0 h 716314"/>
              <a:gd name="connsiteX2" fmla="*/ 1470735 w 1698634"/>
              <a:gd name="connsiteY2" fmla="*/ 420210 h 716314"/>
              <a:gd name="connsiteX3" fmla="*/ 937461 w 1698634"/>
              <a:gd name="connsiteY3" fmla="*/ 627631 h 716314"/>
              <a:gd name="connsiteX4" fmla="*/ 812382 w 1698634"/>
              <a:gd name="connsiteY4" fmla="*/ 583007 h 716314"/>
              <a:gd name="connsiteX5" fmla="*/ 759009 w 1698634"/>
              <a:gd name="connsiteY5" fmla="*/ 634033 h 716314"/>
              <a:gd name="connsiteX6" fmla="*/ 523521 w 1698634"/>
              <a:gd name="connsiteY6" fmla="*/ 716314 h 716314"/>
              <a:gd name="connsiteX7" fmla="*/ 355108 w 1698634"/>
              <a:gd name="connsiteY7" fmla="*/ 396536 h 716314"/>
              <a:gd name="connsiteX8" fmla="*/ 0 w 1698634"/>
              <a:gd name="connsiteY8" fmla="*/ 263369 h 716314"/>
              <a:gd name="connsiteX9" fmla="*/ 17755 w 1698634"/>
              <a:gd name="connsiteY9" fmla="*/ 216023 h 716314"/>
              <a:gd name="connsiteX10" fmla="*/ 440924 w 1698634"/>
              <a:gd name="connsiteY10" fmla="*/ 239696 h 716314"/>
              <a:gd name="connsiteX11" fmla="*/ 787153 w 1698634"/>
              <a:gd name="connsiteY11" fmla="*/ 159797 h 716314"/>
              <a:gd name="connsiteX0" fmla="*/ 787153 w 1698634"/>
              <a:gd name="connsiteY0" fmla="*/ 159797 h 716314"/>
              <a:gd name="connsiteX1" fmla="*/ 1698595 w 1698634"/>
              <a:gd name="connsiteY1" fmla="*/ 0 h 716314"/>
              <a:gd name="connsiteX2" fmla="*/ 1470735 w 1698634"/>
              <a:gd name="connsiteY2" fmla="*/ 420210 h 716314"/>
              <a:gd name="connsiteX3" fmla="*/ 927153 w 1698634"/>
              <a:gd name="connsiteY3" fmla="*/ 627631 h 716314"/>
              <a:gd name="connsiteX4" fmla="*/ 812382 w 1698634"/>
              <a:gd name="connsiteY4" fmla="*/ 583007 h 716314"/>
              <a:gd name="connsiteX5" fmla="*/ 759009 w 1698634"/>
              <a:gd name="connsiteY5" fmla="*/ 634033 h 716314"/>
              <a:gd name="connsiteX6" fmla="*/ 523521 w 1698634"/>
              <a:gd name="connsiteY6" fmla="*/ 716314 h 716314"/>
              <a:gd name="connsiteX7" fmla="*/ 355108 w 1698634"/>
              <a:gd name="connsiteY7" fmla="*/ 396536 h 716314"/>
              <a:gd name="connsiteX8" fmla="*/ 0 w 1698634"/>
              <a:gd name="connsiteY8" fmla="*/ 263369 h 716314"/>
              <a:gd name="connsiteX9" fmla="*/ 17755 w 1698634"/>
              <a:gd name="connsiteY9" fmla="*/ 216023 h 716314"/>
              <a:gd name="connsiteX10" fmla="*/ 440924 w 1698634"/>
              <a:gd name="connsiteY10" fmla="*/ 239696 h 716314"/>
              <a:gd name="connsiteX11" fmla="*/ 787153 w 1698634"/>
              <a:gd name="connsiteY11" fmla="*/ 159797 h 716314"/>
              <a:gd name="connsiteX0" fmla="*/ 787153 w 1698606"/>
              <a:gd name="connsiteY0" fmla="*/ 159797 h 716314"/>
              <a:gd name="connsiteX1" fmla="*/ 1698595 w 1698606"/>
              <a:gd name="connsiteY1" fmla="*/ 0 h 716314"/>
              <a:gd name="connsiteX2" fmla="*/ 1063574 w 1698606"/>
              <a:gd name="connsiteY2" fmla="*/ 219386 h 716314"/>
              <a:gd name="connsiteX3" fmla="*/ 927153 w 1698606"/>
              <a:gd name="connsiteY3" fmla="*/ 627631 h 716314"/>
              <a:gd name="connsiteX4" fmla="*/ 812382 w 1698606"/>
              <a:gd name="connsiteY4" fmla="*/ 583007 h 716314"/>
              <a:gd name="connsiteX5" fmla="*/ 759009 w 1698606"/>
              <a:gd name="connsiteY5" fmla="*/ 634033 h 716314"/>
              <a:gd name="connsiteX6" fmla="*/ 523521 w 1698606"/>
              <a:gd name="connsiteY6" fmla="*/ 716314 h 716314"/>
              <a:gd name="connsiteX7" fmla="*/ 355108 w 1698606"/>
              <a:gd name="connsiteY7" fmla="*/ 396536 h 716314"/>
              <a:gd name="connsiteX8" fmla="*/ 0 w 1698606"/>
              <a:gd name="connsiteY8" fmla="*/ 263369 h 716314"/>
              <a:gd name="connsiteX9" fmla="*/ 17755 w 1698606"/>
              <a:gd name="connsiteY9" fmla="*/ 216023 h 716314"/>
              <a:gd name="connsiteX10" fmla="*/ 440924 w 1698606"/>
              <a:gd name="connsiteY10" fmla="*/ 239696 h 716314"/>
              <a:gd name="connsiteX11" fmla="*/ 787153 w 1698606"/>
              <a:gd name="connsiteY11" fmla="*/ 159797 h 716314"/>
              <a:gd name="connsiteX0" fmla="*/ 787153 w 1698606"/>
              <a:gd name="connsiteY0" fmla="*/ 159797 h 716314"/>
              <a:gd name="connsiteX1" fmla="*/ 1698595 w 1698606"/>
              <a:gd name="connsiteY1" fmla="*/ 0 h 716314"/>
              <a:gd name="connsiteX2" fmla="*/ 1063574 w 1698606"/>
              <a:gd name="connsiteY2" fmla="*/ 219386 h 716314"/>
              <a:gd name="connsiteX3" fmla="*/ 927153 w 1698606"/>
              <a:gd name="connsiteY3" fmla="*/ 627631 h 716314"/>
              <a:gd name="connsiteX4" fmla="*/ 812382 w 1698606"/>
              <a:gd name="connsiteY4" fmla="*/ 583007 h 716314"/>
              <a:gd name="connsiteX5" fmla="*/ 759009 w 1698606"/>
              <a:gd name="connsiteY5" fmla="*/ 634033 h 716314"/>
              <a:gd name="connsiteX6" fmla="*/ 523521 w 1698606"/>
              <a:gd name="connsiteY6" fmla="*/ 716314 h 716314"/>
              <a:gd name="connsiteX7" fmla="*/ 399775 w 1698606"/>
              <a:gd name="connsiteY7" fmla="*/ 657436 h 716314"/>
              <a:gd name="connsiteX8" fmla="*/ 0 w 1698606"/>
              <a:gd name="connsiteY8" fmla="*/ 263369 h 716314"/>
              <a:gd name="connsiteX9" fmla="*/ 17755 w 1698606"/>
              <a:gd name="connsiteY9" fmla="*/ 216023 h 716314"/>
              <a:gd name="connsiteX10" fmla="*/ 440924 w 1698606"/>
              <a:gd name="connsiteY10" fmla="*/ 239696 h 716314"/>
              <a:gd name="connsiteX11" fmla="*/ 787153 w 1698606"/>
              <a:gd name="connsiteY11" fmla="*/ 159797 h 716314"/>
              <a:gd name="connsiteX0" fmla="*/ 787153 w 1698606"/>
              <a:gd name="connsiteY0" fmla="*/ 159797 h 716314"/>
              <a:gd name="connsiteX1" fmla="*/ 1698595 w 1698606"/>
              <a:gd name="connsiteY1" fmla="*/ 0 h 716314"/>
              <a:gd name="connsiteX2" fmla="*/ 1063574 w 1698606"/>
              <a:gd name="connsiteY2" fmla="*/ 219386 h 716314"/>
              <a:gd name="connsiteX3" fmla="*/ 927153 w 1698606"/>
              <a:gd name="connsiteY3" fmla="*/ 627631 h 716314"/>
              <a:gd name="connsiteX4" fmla="*/ 812382 w 1698606"/>
              <a:gd name="connsiteY4" fmla="*/ 583007 h 716314"/>
              <a:gd name="connsiteX5" fmla="*/ 759009 w 1698606"/>
              <a:gd name="connsiteY5" fmla="*/ 634033 h 716314"/>
              <a:gd name="connsiteX6" fmla="*/ 523521 w 1698606"/>
              <a:gd name="connsiteY6" fmla="*/ 716314 h 716314"/>
              <a:gd name="connsiteX7" fmla="*/ 399775 w 1698606"/>
              <a:gd name="connsiteY7" fmla="*/ 657436 h 716314"/>
              <a:gd name="connsiteX8" fmla="*/ 226542 w 1698606"/>
              <a:gd name="connsiteY8" fmla="*/ 482210 h 716314"/>
              <a:gd name="connsiteX9" fmla="*/ 0 w 1698606"/>
              <a:gd name="connsiteY9" fmla="*/ 263369 h 716314"/>
              <a:gd name="connsiteX10" fmla="*/ 17755 w 1698606"/>
              <a:gd name="connsiteY10" fmla="*/ 216023 h 716314"/>
              <a:gd name="connsiteX11" fmla="*/ 440924 w 1698606"/>
              <a:gd name="connsiteY11" fmla="*/ 239696 h 716314"/>
              <a:gd name="connsiteX12" fmla="*/ 787153 w 1698606"/>
              <a:gd name="connsiteY12" fmla="*/ 159797 h 716314"/>
              <a:gd name="connsiteX0" fmla="*/ 787153 w 1698606"/>
              <a:gd name="connsiteY0" fmla="*/ 159797 h 716314"/>
              <a:gd name="connsiteX1" fmla="*/ 1698595 w 1698606"/>
              <a:gd name="connsiteY1" fmla="*/ 0 h 716314"/>
              <a:gd name="connsiteX2" fmla="*/ 1063574 w 1698606"/>
              <a:gd name="connsiteY2" fmla="*/ 219386 h 716314"/>
              <a:gd name="connsiteX3" fmla="*/ 927153 w 1698606"/>
              <a:gd name="connsiteY3" fmla="*/ 627631 h 716314"/>
              <a:gd name="connsiteX4" fmla="*/ 812382 w 1698606"/>
              <a:gd name="connsiteY4" fmla="*/ 583007 h 716314"/>
              <a:gd name="connsiteX5" fmla="*/ 759009 w 1698606"/>
              <a:gd name="connsiteY5" fmla="*/ 634033 h 716314"/>
              <a:gd name="connsiteX6" fmla="*/ 523521 w 1698606"/>
              <a:gd name="connsiteY6" fmla="*/ 716314 h 716314"/>
              <a:gd name="connsiteX7" fmla="*/ 399775 w 1698606"/>
              <a:gd name="connsiteY7" fmla="*/ 657436 h 716314"/>
              <a:gd name="connsiteX8" fmla="*/ 336492 w 1698606"/>
              <a:gd name="connsiteY8" fmla="*/ 595496 h 716314"/>
              <a:gd name="connsiteX9" fmla="*/ 0 w 1698606"/>
              <a:gd name="connsiteY9" fmla="*/ 263369 h 716314"/>
              <a:gd name="connsiteX10" fmla="*/ 17755 w 1698606"/>
              <a:gd name="connsiteY10" fmla="*/ 216023 h 716314"/>
              <a:gd name="connsiteX11" fmla="*/ 440924 w 1698606"/>
              <a:gd name="connsiteY11" fmla="*/ 239696 h 716314"/>
              <a:gd name="connsiteX12" fmla="*/ 787153 w 1698606"/>
              <a:gd name="connsiteY12" fmla="*/ 159797 h 716314"/>
              <a:gd name="connsiteX0" fmla="*/ 787153 w 1698606"/>
              <a:gd name="connsiteY0" fmla="*/ 159797 h 716314"/>
              <a:gd name="connsiteX1" fmla="*/ 1698595 w 1698606"/>
              <a:gd name="connsiteY1" fmla="*/ 0 h 716314"/>
              <a:gd name="connsiteX2" fmla="*/ 1063574 w 1698606"/>
              <a:gd name="connsiteY2" fmla="*/ 219386 h 716314"/>
              <a:gd name="connsiteX3" fmla="*/ 927153 w 1698606"/>
              <a:gd name="connsiteY3" fmla="*/ 627631 h 716314"/>
              <a:gd name="connsiteX4" fmla="*/ 812382 w 1698606"/>
              <a:gd name="connsiteY4" fmla="*/ 583007 h 716314"/>
              <a:gd name="connsiteX5" fmla="*/ 759009 w 1698606"/>
              <a:gd name="connsiteY5" fmla="*/ 634033 h 716314"/>
              <a:gd name="connsiteX6" fmla="*/ 523521 w 1698606"/>
              <a:gd name="connsiteY6" fmla="*/ 716314 h 716314"/>
              <a:gd name="connsiteX7" fmla="*/ 399775 w 1698606"/>
              <a:gd name="connsiteY7" fmla="*/ 657436 h 716314"/>
              <a:gd name="connsiteX8" fmla="*/ 336492 w 1698606"/>
              <a:gd name="connsiteY8" fmla="*/ 595496 h 716314"/>
              <a:gd name="connsiteX9" fmla="*/ 175003 w 1698606"/>
              <a:gd name="connsiteY9" fmla="*/ 441016 h 716314"/>
              <a:gd name="connsiteX10" fmla="*/ 0 w 1698606"/>
              <a:gd name="connsiteY10" fmla="*/ 263369 h 716314"/>
              <a:gd name="connsiteX11" fmla="*/ 17755 w 1698606"/>
              <a:gd name="connsiteY11" fmla="*/ 216023 h 716314"/>
              <a:gd name="connsiteX12" fmla="*/ 440924 w 1698606"/>
              <a:gd name="connsiteY12" fmla="*/ 239696 h 716314"/>
              <a:gd name="connsiteX13" fmla="*/ 787153 w 1698606"/>
              <a:gd name="connsiteY13" fmla="*/ 159797 h 716314"/>
              <a:gd name="connsiteX0" fmla="*/ 787153 w 1698606"/>
              <a:gd name="connsiteY0" fmla="*/ 159797 h 716314"/>
              <a:gd name="connsiteX1" fmla="*/ 1698595 w 1698606"/>
              <a:gd name="connsiteY1" fmla="*/ 0 h 716314"/>
              <a:gd name="connsiteX2" fmla="*/ 1063574 w 1698606"/>
              <a:gd name="connsiteY2" fmla="*/ 219386 h 716314"/>
              <a:gd name="connsiteX3" fmla="*/ 927153 w 1698606"/>
              <a:gd name="connsiteY3" fmla="*/ 627631 h 716314"/>
              <a:gd name="connsiteX4" fmla="*/ 812382 w 1698606"/>
              <a:gd name="connsiteY4" fmla="*/ 583007 h 716314"/>
              <a:gd name="connsiteX5" fmla="*/ 759009 w 1698606"/>
              <a:gd name="connsiteY5" fmla="*/ 634033 h 716314"/>
              <a:gd name="connsiteX6" fmla="*/ 523521 w 1698606"/>
              <a:gd name="connsiteY6" fmla="*/ 716314 h 716314"/>
              <a:gd name="connsiteX7" fmla="*/ 399775 w 1698606"/>
              <a:gd name="connsiteY7" fmla="*/ 657436 h 716314"/>
              <a:gd name="connsiteX8" fmla="*/ 336492 w 1698606"/>
              <a:gd name="connsiteY8" fmla="*/ 595496 h 716314"/>
              <a:gd name="connsiteX9" fmla="*/ 58180 w 1698606"/>
              <a:gd name="connsiteY9" fmla="*/ 423851 h 716314"/>
              <a:gd name="connsiteX10" fmla="*/ 0 w 1698606"/>
              <a:gd name="connsiteY10" fmla="*/ 263369 h 716314"/>
              <a:gd name="connsiteX11" fmla="*/ 17755 w 1698606"/>
              <a:gd name="connsiteY11" fmla="*/ 216023 h 716314"/>
              <a:gd name="connsiteX12" fmla="*/ 440924 w 1698606"/>
              <a:gd name="connsiteY12" fmla="*/ 239696 h 716314"/>
              <a:gd name="connsiteX13" fmla="*/ 787153 w 1698606"/>
              <a:gd name="connsiteY13" fmla="*/ 159797 h 716314"/>
              <a:gd name="connsiteX0" fmla="*/ 823230 w 1734683"/>
              <a:gd name="connsiteY0" fmla="*/ 159797 h 716314"/>
              <a:gd name="connsiteX1" fmla="*/ 1734672 w 1734683"/>
              <a:gd name="connsiteY1" fmla="*/ 0 h 716314"/>
              <a:gd name="connsiteX2" fmla="*/ 1099651 w 1734683"/>
              <a:gd name="connsiteY2" fmla="*/ 219386 h 716314"/>
              <a:gd name="connsiteX3" fmla="*/ 963230 w 1734683"/>
              <a:gd name="connsiteY3" fmla="*/ 627631 h 716314"/>
              <a:gd name="connsiteX4" fmla="*/ 848459 w 1734683"/>
              <a:gd name="connsiteY4" fmla="*/ 583007 h 716314"/>
              <a:gd name="connsiteX5" fmla="*/ 795086 w 1734683"/>
              <a:gd name="connsiteY5" fmla="*/ 634033 h 716314"/>
              <a:gd name="connsiteX6" fmla="*/ 559598 w 1734683"/>
              <a:gd name="connsiteY6" fmla="*/ 716314 h 716314"/>
              <a:gd name="connsiteX7" fmla="*/ 435852 w 1734683"/>
              <a:gd name="connsiteY7" fmla="*/ 657436 h 716314"/>
              <a:gd name="connsiteX8" fmla="*/ 372569 w 1734683"/>
              <a:gd name="connsiteY8" fmla="*/ 595496 h 716314"/>
              <a:gd name="connsiteX9" fmla="*/ 94257 w 1734683"/>
              <a:gd name="connsiteY9" fmla="*/ 423851 h 716314"/>
              <a:gd name="connsiteX10" fmla="*/ 0 w 1734683"/>
              <a:gd name="connsiteY10" fmla="*/ 388670 h 716314"/>
              <a:gd name="connsiteX11" fmla="*/ 53832 w 1734683"/>
              <a:gd name="connsiteY11" fmla="*/ 216023 h 716314"/>
              <a:gd name="connsiteX12" fmla="*/ 477001 w 1734683"/>
              <a:gd name="connsiteY12" fmla="*/ 239696 h 716314"/>
              <a:gd name="connsiteX13" fmla="*/ 823230 w 1734683"/>
              <a:gd name="connsiteY13" fmla="*/ 159797 h 716314"/>
              <a:gd name="connsiteX0" fmla="*/ 823230 w 1734683"/>
              <a:gd name="connsiteY0" fmla="*/ 159797 h 716314"/>
              <a:gd name="connsiteX1" fmla="*/ 1734672 w 1734683"/>
              <a:gd name="connsiteY1" fmla="*/ 0 h 716314"/>
              <a:gd name="connsiteX2" fmla="*/ 1099651 w 1734683"/>
              <a:gd name="connsiteY2" fmla="*/ 219386 h 716314"/>
              <a:gd name="connsiteX3" fmla="*/ 963230 w 1734683"/>
              <a:gd name="connsiteY3" fmla="*/ 627631 h 716314"/>
              <a:gd name="connsiteX4" fmla="*/ 848459 w 1734683"/>
              <a:gd name="connsiteY4" fmla="*/ 583007 h 716314"/>
              <a:gd name="connsiteX5" fmla="*/ 795086 w 1734683"/>
              <a:gd name="connsiteY5" fmla="*/ 634033 h 716314"/>
              <a:gd name="connsiteX6" fmla="*/ 559598 w 1734683"/>
              <a:gd name="connsiteY6" fmla="*/ 716314 h 716314"/>
              <a:gd name="connsiteX7" fmla="*/ 435852 w 1734683"/>
              <a:gd name="connsiteY7" fmla="*/ 657436 h 716314"/>
              <a:gd name="connsiteX8" fmla="*/ 372569 w 1734683"/>
              <a:gd name="connsiteY8" fmla="*/ 595496 h 716314"/>
              <a:gd name="connsiteX9" fmla="*/ 94257 w 1734683"/>
              <a:gd name="connsiteY9" fmla="*/ 423851 h 716314"/>
              <a:gd name="connsiteX10" fmla="*/ 0 w 1734683"/>
              <a:gd name="connsiteY10" fmla="*/ 388670 h 716314"/>
              <a:gd name="connsiteX11" fmla="*/ 26344 w 1734683"/>
              <a:gd name="connsiteY11" fmla="*/ 306995 h 716314"/>
              <a:gd name="connsiteX12" fmla="*/ 477001 w 1734683"/>
              <a:gd name="connsiteY12" fmla="*/ 239696 h 716314"/>
              <a:gd name="connsiteX13" fmla="*/ 823230 w 1734683"/>
              <a:gd name="connsiteY13" fmla="*/ 159797 h 716314"/>
              <a:gd name="connsiteX0" fmla="*/ 873651 w 1785104"/>
              <a:gd name="connsiteY0" fmla="*/ 256969 h 813486"/>
              <a:gd name="connsiteX1" fmla="*/ 1785093 w 1785104"/>
              <a:gd name="connsiteY1" fmla="*/ 97172 h 813486"/>
              <a:gd name="connsiteX2" fmla="*/ 1150072 w 1785104"/>
              <a:gd name="connsiteY2" fmla="*/ 316558 h 813486"/>
              <a:gd name="connsiteX3" fmla="*/ 1013651 w 1785104"/>
              <a:gd name="connsiteY3" fmla="*/ 724803 h 813486"/>
              <a:gd name="connsiteX4" fmla="*/ 898880 w 1785104"/>
              <a:gd name="connsiteY4" fmla="*/ 680179 h 813486"/>
              <a:gd name="connsiteX5" fmla="*/ 845507 w 1785104"/>
              <a:gd name="connsiteY5" fmla="*/ 731205 h 813486"/>
              <a:gd name="connsiteX6" fmla="*/ 610019 w 1785104"/>
              <a:gd name="connsiteY6" fmla="*/ 813486 h 813486"/>
              <a:gd name="connsiteX7" fmla="*/ 486273 w 1785104"/>
              <a:gd name="connsiteY7" fmla="*/ 754608 h 813486"/>
              <a:gd name="connsiteX8" fmla="*/ 422990 w 1785104"/>
              <a:gd name="connsiteY8" fmla="*/ 692668 h 813486"/>
              <a:gd name="connsiteX9" fmla="*/ 144678 w 1785104"/>
              <a:gd name="connsiteY9" fmla="*/ 521023 h 813486"/>
              <a:gd name="connsiteX10" fmla="*/ 50421 w 1785104"/>
              <a:gd name="connsiteY10" fmla="*/ 485842 h 813486"/>
              <a:gd name="connsiteX11" fmla="*/ 76765 w 1785104"/>
              <a:gd name="connsiteY11" fmla="*/ 404167 h 813486"/>
              <a:gd name="connsiteX12" fmla="*/ 65286 w 1785104"/>
              <a:gd name="connsiteY12" fmla="*/ 5593 h 813486"/>
              <a:gd name="connsiteX13" fmla="*/ 873651 w 1785104"/>
              <a:gd name="connsiteY13" fmla="*/ 256969 h 813486"/>
              <a:gd name="connsiteX0" fmla="*/ 823230 w 1734683"/>
              <a:gd name="connsiteY0" fmla="*/ 256969 h 813486"/>
              <a:gd name="connsiteX1" fmla="*/ 1734672 w 1734683"/>
              <a:gd name="connsiteY1" fmla="*/ 97172 h 813486"/>
              <a:gd name="connsiteX2" fmla="*/ 1099651 w 1734683"/>
              <a:gd name="connsiteY2" fmla="*/ 316558 h 813486"/>
              <a:gd name="connsiteX3" fmla="*/ 963230 w 1734683"/>
              <a:gd name="connsiteY3" fmla="*/ 724803 h 813486"/>
              <a:gd name="connsiteX4" fmla="*/ 848459 w 1734683"/>
              <a:gd name="connsiteY4" fmla="*/ 680179 h 813486"/>
              <a:gd name="connsiteX5" fmla="*/ 795086 w 1734683"/>
              <a:gd name="connsiteY5" fmla="*/ 731205 h 813486"/>
              <a:gd name="connsiteX6" fmla="*/ 559598 w 1734683"/>
              <a:gd name="connsiteY6" fmla="*/ 813486 h 813486"/>
              <a:gd name="connsiteX7" fmla="*/ 435852 w 1734683"/>
              <a:gd name="connsiteY7" fmla="*/ 754608 h 813486"/>
              <a:gd name="connsiteX8" fmla="*/ 372569 w 1734683"/>
              <a:gd name="connsiteY8" fmla="*/ 692668 h 813486"/>
              <a:gd name="connsiteX9" fmla="*/ 94257 w 1734683"/>
              <a:gd name="connsiteY9" fmla="*/ 521023 h 813486"/>
              <a:gd name="connsiteX10" fmla="*/ 0 w 1734683"/>
              <a:gd name="connsiteY10" fmla="*/ 485842 h 813486"/>
              <a:gd name="connsiteX11" fmla="*/ 26344 w 1734683"/>
              <a:gd name="connsiteY11" fmla="*/ 404167 h 813486"/>
              <a:gd name="connsiteX12" fmla="*/ 14865 w 1734683"/>
              <a:gd name="connsiteY12" fmla="*/ 5593 h 813486"/>
              <a:gd name="connsiteX13" fmla="*/ 823230 w 1734683"/>
              <a:gd name="connsiteY13" fmla="*/ 256969 h 813486"/>
              <a:gd name="connsiteX0" fmla="*/ 864055 w 1775508"/>
              <a:gd name="connsiteY0" fmla="*/ 256969 h 813486"/>
              <a:gd name="connsiteX1" fmla="*/ 1775497 w 1775508"/>
              <a:gd name="connsiteY1" fmla="*/ 97172 h 813486"/>
              <a:gd name="connsiteX2" fmla="*/ 1140476 w 1775508"/>
              <a:gd name="connsiteY2" fmla="*/ 316558 h 813486"/>
              <a:gd name="connsiteX3" fmla="*/ 1004055 w 1775508"/>
              <a:gd name="connsiteY3" fmla="*/ 724803 h 813486"/>
              <a:gd name="connsiteX4" fmla="*/ 889284 w 1775508"/>
              <a:gd name="connsiteY4" fmla="*/ 680179 h 813486"/>
              <a:gd name="connsiteX5" fmla="*/ 835911 w 1775508"/>
              <a:gd name="connsiteY5" fmla="*/ 731205 h 813486"/>
              <a:gd name="connsiteX6" fmla="*/ 600423 w 1775508"/>
              <a:gd name="connsiteY6" fmla="*/ 813486 h 813486"/>
              <a:gd name="connsiteX7" fmla="*/ 476677 w 1775508"/>
              <a:gd name="connsiteY7" fmla="*/ 754608 h 813486"/>
              <a:gd name="connsiteX8" fmla="*/ 413394 w 1775508"/>
              <a:gd name="connsiteY8" fmla="*/ 692668 h 813486"/>
              <a:gd name="connsiteX9" fmla="*/ 135082 w 1775508"/>
              <a:gd name="connsiteY9" fmla="*/ 521023 h 813486"/>
              <a:gd name="connsiteX10" fmla="*/ 40825 w 1775508"/>
              <a:gd name="connsiteY10" fmla="*/ 485842 h 813486"/>
              <a:gd name="connsiteX11" fmla="*/ 67169 w 1775508"/>
              <a:gd name="connsiteY11" fmla="*/ 404167 h 813486"/>
              <a:gd name="connsiteX12" fmla="*/ 55690 w 1775508"/>
              <a:gd name="connsiteY12" fmla="*/ 5593 h 813486"/>
              <a:gd name="connsiteX13" fmla="*/ 864055 w 1775508"/>
              <a:gd name="connsiteY13" fmla="*/ 256969 h 813486"/>
              <a:gd name="connsiteX0" fmla="*/ 863250 w 1774703"/>
              <a:gd name="connsiteY0" fmla="*/ 256969 h 813486"/>
              <a:gd name="connsiteX1" fmla="*/ 1774692 w 1774703"/>
              <a:gd name="connsiteY1" fmla="*/ 97172 h 813486"/>
              <a:gd name="connsiteX2" fmla="*/ 1139671 w 1774703"/>
              <a:gd name="connsiteY2" fmla="*/ 316558 h 813486"/>
              <a:gd name="connsiteX3" fmla="*/ 1003250 w 1774703"/>
              <a:gd name="connsiteY3" fmla="*/ 724803 h 813486"/>
              <a:gd name="connsiteX4" fmla="*/ 888479 w 1774703"/>
              <a:gd name="connsiteY4" fmla="*/ 680179 h 813486"/>
              <a:gd name="connsiteX5" fmla="*/ 835106 w 1774703"/>
              <a:gd name="connsiteY5" fmla="*/ 731205 h 813486"/>
              <a:gd name="connsiteX6" fmla="*/ 599618 w 1774703"/>
              <a:gd name="connsiteY6" fmla="*/ 813486 h 813486"/>
              <a:gd name="connsiteX7" fmla="*/ 475872 w 1774703"/>
              <a:gd name="connsiteY7" fmla="*/ 754608 h 813486"/>
              <a:gd name="connsiteX8" fmla="*/ 412589 w 1774703"/>
              <a:gd name="connsiteY8" fmla="*/ 692668 h 813486"/>
              <a:gd name="connsiteX9" fmla="*/ 134277 w 1774703"/>
              <a:gd name="connsiteY9" fmla="*/ 521023 h 813486"/>
              <a:gd name="connsiteX10" fmla="*/ 40020 w 1774703"/>
              <a:gd name="connsiteY10" fmla="*/ 485842 h 813486"/>
              <a:gd name="connsiteX11" fmla="*/ 66364 w 1774703"/>
              <a:gd name="connsiteY11" fmla="*/ 404167 h 813486"/>
              <a:gd name="connsiteX12" fmla="*/ 54885 w 1774703"/>
              <a:gd name="connsiteY12" fmla="*/ 5593 h 813486"/>
              <a:gd name="connsiteX13" fmla="*/ 863250 w 1774703"/>
              <a:gd name="connsiteY13" fmla="*/ 256969 h 813486"/>
              <a:gd name="connsiteX0" fmla="*/ 825468 w 1736921"/>
              <a:gd name="connsiteY0" fmla="*/ 304717 h 861234"/>
              <a:gd name="connsiteX1" fmla="*/ 1736910 w 1736921"/>
              <a:gd name="connsiteY1" fmla="*/ 144920 h 861234"/>
              <a:gd name="connsiteX2" fmla="*/ 1101889 w 1736921"/>
              <a:gd name="connsiteY2" fmla="*/ 364306 h 861234"/>
              <a:gd name="connsiteX3" fmla="*/ 965468 w 1736921"/>
              <a:gd name="connsiteY3" fmla="*/ 772551 h 861234"/>
              <a:gd name="connsiteX4" fmla="*/ 850697 w 1736921"/>
              <a:gd name="connsiteY4" fmla="*/ 727927 h 861234"/>
              <a:gd name="connsiteX5" fmla="*/ 797324 w 1736921"/>
              <a:gd name="connsiteY5" fmla="*/ 778953 h 861234"/>
              <a:gd name="connsiteX6" fmla="*/ 561836 w 1736921"/>
              <a:gd name="connsiteY6" fmla="*/ 861234 h 861234"/>
              <a:gd name="connsiteX7" fmla="*/ 438090 w 1736921"/>
              <a:gd name="connsiteY7" fmla="*/ 802356 h 861234"/>
              <a:gd name="connsiteX8" fmla="*/ 374807 w 1736921"/>
              <a:gd name="connsiteY8" fmla="*/ 740416 h 861234"/>
              <a:gd name="connsiteX9" fmla="*/ 96495 w 1736921"/>
              <a:gd name="connsiteY9" fmla="*/ 568771 h 861234"/>
              <a:gd name="connsiteX10" fmla="*/ 2238 w 1736921"/>
              <a:gd name="connsiteY10" fmla="*/ 533590 h 861234"/>
              <a:gd name="connsiteX11" fmla="*/ 28582 w 1736921"/>
              <a:gd name="connsiteY11" fmla="*/ 451915 h 861234"/>
              <a:gd name="connsiteX12" fmla="*/ 17103 w 1736921"/>
              <a:gd name="connsiteY12" fmla="*/ 53341 h 861234"/>
              <a:gd name="connsiteX13" fmla="*/ 825468 w 1736921"/>
              <a:gd name="connsiteY13" fmla="*/ 304717 h 861234"/>
              <a:gd name="connsiteX0" fmla="*/ 824996 w 1736449"/>
              <a:gd name="connsiteY0" fmla="*/ 304717 h 861234"/>
              <a:gd name="connsiteX1" fmla="*/ 1736438 w 1736449"/>
              <a:gd name="connsiteY1" fmla="*/ 144920 h 861234"/>
              <a:gd name="connsiteX2" fmla="*/ 1101417 w 1736449"/>
              <a:gd name="connsiteY2" fmla="*/ 364306 h 861234"/>
              <a:gd name="connsiteX3" fmla="*/ 964996 w 1736449"/>
              <a:gd name="connsiteY3" fmla="*/ 772551 h 861234"/>
              <a:gd name="connsiteX4" fmla="*/ 850225 w 1736449"/>
              <a:gd name="connsiteY4" fmla="*/ 727927 h 861234"/>
              <a:gd name="connsiteX5" fmla="*/ 796852 w 1736449"/>
              <a:gd name="connsiteY5" fmla="*/ 778953 h 861234"/>
              <a:gd name="connsiteX6" fmla="*/ 561364 w 1736449"/>
              <a:gd name="connsiteY6" fmla="*/ 861234 h 861234"/>
              <a:gd name="connsiteX7" fmla="*/ 437618 w 1736449"/>
              <a:gd name="connsiteY7" fmla="*/ 802356 h 861234"/>
              <a:gd name="connsiteX8" fmla="*/ 374335 w 1736449"/>
              <a:gd name="connsiteY8" fmla="*/ 740416 h 861234"/>
              <a:gd name="connsiteX9" fmla="*/ 96023 w 1736449"/>
              <a:gd name="connsiteY9" fmla="*/ 568771 h 861234"/>
              <a:gd name="connsiteX10" fmla="*/ 1766 w 1736449"/>
              <a:gd name="connsiteY10" fmla="*/ 533590 h 861234"/>
              <a:gd name="connsiteX11" fmla="*/ 28110 w 1736449"/>
              <a:gd name="connsiteY11" fmla="*/ 451915 h 861234"/>
              <a:gd name="connsiteX12" fmla="*/ 16631 w 1736449"/>
              <a:gd name="connsiteY12" fmla="*/ 53341 h 861234"/>
              <a:gd name="connsiteX13" fmla="*/ 824996 w 1736449"/>
              <a:gd name="connsiteY13" fmla="*/ 304717 h 861234"/>
              <a:gd name="connsiteX0" fmla="*/ 824996 w 1736449"/>
              <a:gd name="connsiteY0" fmla="*/ 295722 h 852239"/>
              <a:gd name="connsiteX1" fmla="*/ 1736438 w 1736449"/>
              <a:gd name="connsiteY1" fmla="*/ 135925 h 852239"/>
              <a:gd name="connsiteX2" fmla="*/ 1101417 w 1736449"/>
              <a:gd name="connsiteY2" fmla="*/ 355311 h 852239"/>
              <a:gd name="connsiteX3" fmla="*/ 964996 w 1736449"/>
              <a:gd name="connsiteY3" fmla="*/ 763556 h 852239"/>
              <a:gd name="connsiteX4" fmla="*/ 850225 w 1736449"/>
              <a:gd name="connsiteY4" fmla="*/ 718932 h 852239"/>
              <a:gd name="connsiteX5" fmla="*/ 796852 w 1736449"/>
              <a:gd name="connsiteY5" fmla="*/ 769958 h 852239"/>
              <a:gd name="connsiteX6" fmla="*/ 561364 w 1736449"/>
              <a:gd name="connsiteY6" fmla="*/ 852239 h 852239"/>
              <a:gd name="connsiteX7" fmla="*/ 437618 w 1736449"/>
              <a:gd name="connsiteY7" fmla="*/ 793361 h 852239"/>
              <a:gd name="connsiteX8" fmla="*/ 374335 w 1736449"/>
              <a:gd name="connsiteY8" fmla="*/ 731421 h 852239"/>
              <a:gd name="connsiteX9" fmla="*/ 96023 w 1736449"/>
              <a:gd name="connsiteY9" fmla="*/ 559776 h 852239"/>
              <a:gd name="connsiteX10" fmla="*/ 1766 w 1736449"/>
              <a:gd name="connsiteY10" fmla="*/ 524595 h 852239"/>
              <a:gd name="connsiteX11" fmla="*/ 28110 w 1736449"/>
              <a:gd name="connsiteY11" fmla="*/ 442920 h 852239"/>
              <a:gd name="connsiteX12" fmla="*/ 16631 w 1736449"/>
              <a:gd name="connsiteY12" fmla="*/ 44346 h 852239"/>
              <a:gd name="connsiteX13" fmla="*/ 168178 w 1736449"/>
              <a:gd name="connsiteY13" fmla="*/ 37976 h 852239"/>
              <a:gd name="connsiteX14" fmla="*/ 824996 w 1736449"/>
              <a:gd name="connsiteY14" fmla="*/ 295722 h 852239"/>
              <a:gd name="connsiteX0" fmla="*/ 840562 w 1752015"/>
              <a:gd name="connsiteY0" fmla="*/ 323202 h 879719"/>
              <a:gd name="connsiteX1" fmla="*/ 1752004 w 1752015"/>
              <a:gd name="connsiteY1" fmla="*/ 163405 h 879719"/>
              <a:gd name="connsiteX2" fmla="*/ 1116983 w 1752015"/>
              <a:gd name="connsiteY2" fmla="*/ 382791 h 879719"/>
              <a:gd name="connsiteX3" fmla="*/ 980562 w 1752015"/>
              <a:gd name="connsiteY3" fmla="*/ 791036 h 879719"/>
              <a:gd name="connsiteX4" fmla="*/ 865791 w 1752015"/>
              <a:gd name="connsiteY4" fmla="*/ 746412 h 879719"/>
              <a:gd name="connsiteX5" fmla="*/ 812418 w 1752015"/>
              <a:gd name="connsiteY5" fmla="*/ 797438 h 879719"/>
              <a:gd name="connsiteX6" fmla="*/ 576930 w 1752015"/>
              <a:gd name="connsiteY6" fmla="*/ 879719 h 879719"/>
              <a:gd name="connsiteX7" fmla="*/ 453184 w 1752015"/>
              <a:gd name="connsiteY7" fmla="*/ 820841 h 879719"/>
              <a:gd name="connsiteX8" fmla="*/ 389901 w 1752015"/>
              <a:gd name="connsiteY8" fmla="*/ 758901 h 879719"/>
              <a:gd name="connsiteX9" fmla="*/ 111589 w 1752015"/>
              <a:gd name="connsiteY9" fmla="*/ 587256 h 879719"/>
              <a:gd name="connsiteX10" fmla="*/ 17332 w 1752015"/>
              <a:gd name="connsiteY10" fmla="*/ 552075 h 879719"/>
              <a:gd name="connsiteX11" fmla="*/ 43676 w 1752015"/>
              <a:gd name="connsiteY11" fmla="*/ 470400 h 879719"/>
              <a:gd name="connsiteX12" fmla="*/ 32197 w 1752015"/>
              <a:gd name="connsiteY12" fmla="*/ 71826 h 879719"/>
              <a:gd name="connsiteX13" fmla="*/ 70358 w 1752015"/>
              <a:gd name="connsiteY13" fmla="*/ 22545 h 879719"/>
              <a:gd name="connsiteX14" fmla="*/ 840562 w 1752015"/>
              <a:gd name="connsiteY14" fmla="*/ 323202 h 879719"/>
              <a:gd name="connsiteX0" fmla="*/ 824996 w 1736449"/>
              <a:gd name="connsiteY0" fmla="*/ 300657 h 857174"/>
              <a:gd name="connsiteX1" fmla="*/ 1736438 w 1736449"/>
              <a:gd name="connsiteY1" fmla="*/ 140860 h 857174"/>
              <a:gd name="connsiteX2" fmla="*/ 1101417 w 1736449"/>
              <a:gd name="connsiteY2" fmla="*/ 360246 h 857174"/>
              <a:gd name="connsiteX3" fmla="*/ 964996 w 1736449"/>
              <a:gd name="connsiteY3" fmla="*/ 768491 h 857174"/>
              <a:gd name="connsiteX4" fmla="*/ 850225 w 1736449"/>
              <a:gd name="connsiteY4" fmla="*/ 723867 h 857174"/>
              <a:gd name="connsiteX5" fmla="*/ 796852 w 1736449"/>
              <a:gd name="connsiteY5" fmla="*/ 774893 h 857174"/>
              <a:gd name="connsiteX6" fmla="*/ 561364 w 1736449"/>
              <a:gd name="connsiteY6" fmla="*/ 857174 h 857174"/>
              <a:gd name="connsiteX7" fmla="*/ 437618 w 1736449"/>
              <a:gd name="connsiteY7" fmla="*/ 798296 h 857174"/>
              <a:gd name="connsiteX8" fmla="*/ 374335 w 1736449"/>
              <a:gd name="connsiteY8" fmla="*/ 736356 h 857174"/>
              <a:gd name="connsiteX9" fmla="*/ 96023 w 1736449"/>
              <a:gd name="connsiteY9" fmla="*/ 564711 h 857174"/>
              <a:gd name="connsiteX10" fmla="*/ 1766 w 1736449"/>
              <a:gd name="connsiteY10" fmla="*/ 529530 h 857174"/>
              <a:gd name="connsiteX11" fmla="*/ 28110 w 1736449"/>
              <a:gd name="connsiteY11" fmla="*/ 447855 h 857174"/>
              <a:gd name="connsiteX12" fmla="*/ 16631 w 1736449"/>
              <a:gd name="connsiteY12" fmla="*/ 49281 h 857174"/>
              <a:gd name="connsiteX13" fmla="*/ 54792 w 1736449"/>
              <a:gd name="connsiteY13" fmla="*/ 0 h 857174"/>
              <a:gd name="connsiteX14" fmla="*/ 824996 w 1736449"/>
              <a:gd name="connsiteY14" fmla="*/ 300657 h 857174"/>
              <a:gd name="connsiteX0" fmla="*/ 829122 w 1740575"/>
              <a:gd name="connsiteY0" fmla="*/ 300657 h 857174"/>
              <a:gd name="connsiteX1" fmla="*/ 1740564 w 1740575"/>
              <a:gd name="connsiteY1" fmla="*/ 140860 h 857174"/>
              <a:gd name="connsiteX2" fmla="*/ 1105543 w 1740575"/>
              <a:gd name="connsiteY2" fmla="*/ 360246 h 857174"/>
              <a:gd name="connsiteX3" fmla="*/ 969122 w 1740575"/>
              <a:gd name="connsiteY3" fmla="*/ 768491 h 857174"/>
              <a:gd name="connsiteX4" fmla="*/ 854351 w 1740575"/>
              <a:gd name="connsiteY4" fmla="*/ 723867 h 857174"/>
              <a:gd name="connsiteX5" fmla="*/ 800978 w 1740575"/>
              <a:gd name="connsiteY5" fmla="*/ 774893 h 857174"/>
              <a:gd name="connsiteX6" fmla="*/ 565490 w 1740575"/>
              <a:gd name="connsiteY6" fmla="*/ 857174 h 857174"/>
              <a:gd name="connsiteX7" fmla="*/ 441744 w 1740575"/>
              <a:gd name="connsiteY7" fmla="*/ 798296 h 857174"/>
              <a:gd name="connsiteX8" fmla="*/ 378461 w 1740575"/>
              <a:gd name="connsiteY8" fmla="*/ 736356 h 857174"/>
              <a:gd name="connsiteX9" fmla="*/ 100149 w 1740575"/>
              <a:gd name="connsiteY9" fmla="*/ 564711 h 857174"/>
              <a:gd name="connsiteX10" fmla="*/ 5892 w 1740575"/>
              <a:gd name="connsiteY10" fmla="*/ 529530 h 857174"/>
              <a:gd name="connsiteX11" fmla="*/ 32236 w 1740575"/>
              <a:gd name="connsiteY11" fmla="*/ 447855 h 857174"/>
              <a:gd name="connsiteX12" fmla="*/ 20757 w 1740575"/>
              <a:gd name="connsiteY12" fmla="*/ 49281 h 857174"/>
              <a:gd name="connsiteX13" fmla="*/ 58918 w 1740575"/>
              <a:gd name="connsiteY13" fmla="*/ 0 h 857174"/>
              <a:gd name="connsiteX14" fmla="*/ 829122 w 1740575"/>
              <a:gd name="connsiteY14" fmla="*/ 300657 h 857174"/>
              <a:gd name="connsiteX0" fmla="*/ 824996 w 1736449"/>
              <a:gd name="connsiteY0" fmla="*/ 300657 h 857174"/>
              <a:gd name="connsiteX1" fmla="*/ 1736438 w 1736449"/>
              <a:gd name="connsiteY1" fmla="*/ 140860 h 857174"/>
              <a:gd name="connsiteX2" fmla="*/ 1101417 w 1736449"/>
              <a:gd name="connsiteY2" fmla="*/ 360246 h 857174"/>
              <a:gd name="connsiteX3" fmla="*/ 964996 w 1736449"/>
              <a:gd name="connsiteY3" fmla="*/ 768491 h 857174"/>
              <a:gd name="connsiteX4" fmla="*/ 850225 w 1736449"/>
              <a:gd name="connsiteY4" fmla="*/ 723867 h 857174"/>
              <a:gd name="connsiteX5" fmla="*/ 796852 w 1736449"/>
              <a:gd name="connsiteY5" fmla="*/ 774893 h 857174"/>
              <a:gd name="connsiteX6" fmla="*/ 561364 w 1736449"/>
              <a:gd name="connsiteY6" fmla="*/ 857174 h 857174"/>
              <a:gd name="connsiteX7" fmla="*/ 437618 w 1736449"/>
              <a:gd name="connsiteY7" fmla="*/ 798296 h 857174"/>
              <a:gd name="connsiteX8" fmla="*/ 374335 w 1736449"/>
              <a:gd name="connsiteY8" fmla="*/ 736356 h 857174"/>
              <a:gd name="connsiteX9" fmla="*/ 96023 w 1736449"/>
              <a:gd name="connsiteY9" fmla="*/ 564711 h 857174"/>
              <a:gd name="connsiteX10" fmla="*/ 1766 w 1736449"/>
              <a:gd name="connsiteY10" fmla="*/ 529530 h 857174"/>
              <a:gd name="connsiteX11" fmla="*/ 28110 w 1736449"/>
              <a:gd name="connsiteY11" fmla="*/ 447855 h 857174"/>
              <a:gd name="connsiteX12" fmla="*/ 16631 w 1736449"/>
              <a:gd name="connsiteY12" fmla="*/ 49281 h 857174"/>
              <a:gd name="connsiteX13" fmla="*/ 54792 w 1736449"/>
              <a:gd name="connsiteY13" fmla="*/ 0 h 857174"/>
              <a:gd name="connsiteX14" fmla="*/ 824996 w 1736449"/>
              <a:gd name="connsiteY14" fmla="*/ 300657 h 857174"/>
              <a:gd name="connsiteX0" fmla="*/ 824996 w 1736449"/>
              <a:gd name="connsiteY0" fmla="*/ 300657 h 857174"/>
              <a:gd name="connsiteX1" fmla="*/ 1736438 w 1736449"/>
              <a:gd name="connsiteY1" fmla="*/ 140860 h 857174"/>
              <a:gd name="connsiteX2" fmla="*/ 1101417 w 1736449"/>
              <a:gd name="connsiteY2" fmla="*/ 360246 h 857174"/>
              <a:gd name="connsiteX3" fmla="*/ 964996 w 1736449"/>
              <a:gd name="connsiteY3" fmla="*/ 768491 h 857174"/>
              <a:gd name="connsiteX4" fmla="*/ 850225 w 1736449"/>
              <a:gd name="connsiteY4" fmla="*/ 723867 h 857174"/>
              <a:gd name="connsiteX5" fmla="*/ 796852 w 1736449"/>
              <a:gd name="connsiteY5" fmla="*/ 774893 h 857174"/>
              <a:gd name="connsiteX6" fmla="*/ 561364 w 1736449"/>
              <a:gd name="connsiteY6" fmla="*/ 857174 h 857174"/>
              <a:gd name="connsiteX7" fmla="*/ 437618 w 1736449"/>
              <a:gd name="connsiteY7" fmla="*/ 798296 h 857174"/>
              <a:gd name="connsiteX8" fmla="*/ 374335 w 1736449"/>
              <a:gd name="connsiteY8" fmla="*/ 736356 h 857174"/>
              <a:gd name="connsiteX9" fmla="*/ 96023 w 1736449"/>
              <a:gd name="connsiteY9" fmla="*/ 564711 h 857174"/>
              <a:gd name="connsiteX10" fmla="*/ 1766 w 1736449"/>
              <a:gd name="connsiteY10" fmla="*/ 529530 h 857174"/>
              <a:gd name="connsiteX11" fmla="*/ 28110 w 1736449"/>
              <a:gd name="connsiteY11" fmla="*/ 447855 h 857174"/>
              <a:gd name="connsiteX12" fmla="*/ 16631 w 1736449"/>
              <a:gd name="connsiteY12" fmla="*/ 49281 h 857174"/>
              <a:gd name="connsiteX13" fmla="*/ 54792 w 1736449"/>
              <a:gd name="connsiteY13" fmla="*/ 0 h 857174"/>
              <a:gd name="connsiteX14" fmla="*/ 824996 w 1736449"/>
              <a:gd name="connsiteY14" fmla="*/ 300657 h 857174"/>
              <a:gd name="connsiteX0" fmla="*/ 824996 w 1736449"/>
              <a:gd name="connsiteY0" fmla="*/ 300657 h 857174"/>
              <a:gd name="connsiteX1" fmla="*/ 1736438 w 1736449"/>
              <a:gd name="connsiteY1" fmla="*/ 140860 h 857174"/>
              <a:gd name="connsiteX2" fmla="*/ 1101417 w 1736449"/>
              <a:gd name="connsiteY2" fmla="*/ 360246 h 857174"/>
              <a:gd name="connsiteX3" fmla="*/ 964996 w 1736449"/>
              <a:gd name="connsiteY3" fmla="*/ 768491 h 857174"/>
              <a:gd name="connsiteX4" fmla="*/ 850225 w 1736449"/>
              <a:gd name="connsiteY4" fmla="*/ 723867 h 857174"/>
              <a:gd name="connsiteX5" fmla="*/ 796852 w 1736449"/>
              <a:gd name="connsiteY5" fmla="*/ 774893 h 857174"/>
              <a:gd name="connsiteX6" fmla="*/ 561364 w 1736449"/>
              <a:gd name="connsiteY6" fmla="*/ 857174 h 857174"/>
              <a:gd name="connsiteX7" fmla="*/ 437618 w 1736449"/>
              <a:gd name="connsiteY7" fmla="*/ 798296 h 857174"/>
              <a:gd name="connsiteX8" fmla="*/ 374335 w 1736449"/>
              <a:gd name="connsiteY8" fmla="*/ 736356 h 857174"/>
              <a:gd name="connsiteX9" fmla="*/ 96023 w 1736449"/>
              <a:gd name="connsiteY9" fmla="*/ 564711 h 857174"/>
              <a:gd name="connsiteX10" fmla="*/ 1766 w 1736449"/>
              <a:gd name="connsiteY10" fmla="*/ 529530 h 857174"/>
              <a:gd name="connsiteX11" fmla="*/ 28110 w 1736449"/>
              <a:gd name="connsiteY11" fmla="*/ 447855 h 857174"/>
              <a:gd name="connsiteX12" fmla="*/ 16631 w 1736449"/>
              <a:gd name="connsiteY12" fmla="*/ 49281 h 857174"/>
              <a:gd name="connsiteX13" fmla="*/ 54792 w 1736449"/>
              <a:gd name="connsiteY13" fmla="*/ 0 h 857174"/>
              <a:gd name="connsiteX14" fmla="*/ 824996 w 1736449"/>
              <a:gd name="connsiteY14" fmla="*/ 300657 h 857174"/>
              <a:gd name="connsiteX0" fmla="*/ 824996 w 1736449"/>
              <a:gd name="connsiteY0" fmla="*/ 300657 h 857174"/>
              <a:gd name="connsiteX1" fmla="*/ 1736438 w 1736449"/>
              <a:gd name="connsiteY1" fmla="*/ 140860 h 857174"/>
              <a:gd name="connsiteX2" fmla="*/ 1101417 w 1736449"/>
              <a:gd name="connsiteY2" fmla="*/ 360246 h 857174"/>
              <a:gd name="connsiteX3" fmla="*/ 964996 w 1736449"/>
              <a:gd name="connsiteY3" fmla="*/ 768491 h 857174"/>
              <a:gd name="connsiteX4" fmla="*/ 850225 w 1736449"/>
              <a:gd name="connsiteY4" fmla="*/ 723867 h 857174"/>
              <a:gd name="connsiteX5" fmla="*/ 796852 w 1736449"/>
              <a:gd name="connsiteY5" fmla="*/ 774893 h 857174"/>
              <a:gd name="connsiteX6" fmla="*/ 561364 w 1736449"/>
              <a:gd name="connsiteY6" fmla="*/ 857174 h 857174"/>
              <a:gd name="connsiteX7" fmla="*/ 437618 w 1736449"/>
              <a:gd name="connsiteY7" fmla="*/ 798296 h 857174"/>
              <a:gd name="connsiteX8" fmla="*/ 374335 w 1736449"/>
              <a:gd name="connsiteY8" fmla="*/ 736356 h 857174"/>
              <a:gd name="connsiteX9" fmla="*/ 96023 w 1736449"/>
              <a:gd name="connsiteY9" fmla="*/ 564711 h 857174"/>
              <a:gd name="connsiteX10" fmla="*/ 1766 w 1736449"/>
              <a:gd name="connsiteY10" fmla="*/ 529530 h 857174"/>
              <a:gd name="connsiteX11" fmla="*/ 28110 w 1736449"/>
              <a:gd name="connsiteY11" fmla="*/ 447855 h 857174"/>
              <a:gd name="connsiteX12" fmla="*/ 16631 w 1736449"/>
              <a:gd name="connsiteY12" fmla="*/ 49281 h 857174"/>
              <a:gd name="connsiteX13" fmla="*/ 54792 w 1736449"/>
              <a:gd name="connsiteY13" fmla="*/ 0 h 857174"/>
              <a:gd name="connsiteX14" fmla="*/ 824996 w 1736449"/>
              <a:gd name="connsiteY14" fmla="*/ 300657 h 857174"/>
              <a:gd name="connsiteX0" fmla="*/ 148112 w 1736449"/>
              <a:gd name="connsiteY0" fmla="*/ 2907 h 861519"/>
              <a:gd name="connsiteX1" fmla="*/ 1736438 w 1736449"/>
              <a:gd name="connsiteY1" fmla="*/ 145205 h 861519"/>
              <a:gd name="connsiteX2" fmla="*/ 1101417 w 1736449"/>
              <a:gd name="connsiteY2" fmla="*/ 364591 h 861519"/>
              <a:gd name="connsiteX3" fmla="*/ 964996 w 1736449"/>
              <a:gd name="connsiteY3" fmla="*/ 772836 h 861519"/>
              <a:gd name="connsiteX4" fmla="*/ 850225 w 1736449"/>
              <a:gd name="connsiteY4" fmla="*/ 728212 h 861519"/>
              <a:gd name="connsiteX5" fmla="*/ 796852 w 1736449"/>
              <a:gd name="connsiteY5" fmla="*/ 779238 h 861519"/>
              <a:gd name="connsiteX6" fmla="*/ 561364 w 1736449"/>
              <a:gd name="connsiteY6" fmla="*/ 861519 h 861519"/>
              <a:gd name="connsiteX7" fmla="*/ 437618 w 1736449"/>
              <a:gd name="connsiteY7" fmla="*/ 802641 h 861519"/>
              <a:gd name="connsiteX8" fmla="*/ 374335 w 1736449"/>
              <a:gd name="connsiteY8" fmla="*/ 740701 h 861519"/>
              <a:gd name="connsiteX9" fmla="*/ 96023 w 1736449"/>
              <a:gd name="connsiteY9" fmla="*/ 569056 h 861519"/>
              <a:gd name="connsiteX10" fmla="*/ 1766 w 1736449"/>
              <a:gd name="connsiteY10" fmla="*/ 533875 h 861519"/>
              <a:gd name="connsiteX11" fmla="*/ 28110 w 1736449"/>
              <a:gd name="connsiteY11" fmla="*/ 452200 h 861519"/>
              <a:gd name="connsiteX12" fmla="*/ 16631 w 1736449"/>
              <a:gd name="connsiteY12" fmla="*/ 53626 h 861519"/>
              <a:gd name="connsiteX13" fmla="*/ 54792 w 1736449"/>
              <a:gd name="connsiteY13" fmla="*/ 4345 h 861519"/>
              <a:gd name="connsiteX14" fmla="*/ 148112 w 1736449"/>
              <a:gd name="connsiteY14" fmla="*/ 2907 h 861519"/>
              <a:gd name="connsiteX0" fmla="*/ 550119 w 1736449"/>
              <a:gd name="connsiteY0" fmla="*/ 432 h 1250394"/>
              <a:gd name="connsiteX1" fmla="*/ 1736438 w 1736449"/>
              <a:gd name="connsiteY1" fmla="*/ 534080 h 1250394"/>
              <a:gd name="connsiteX2" fmla="*/ 1101417 w 1736449"/>
              <a:gd name="connsiteY2" fmla="*/ 753466 h 1250394"/>
              <a:gd name="connsiteX3" fmla="*/ 964996 w 1736449"/>
              <a:gd name="connsiteY3" fmla="*/ 1161711 h 1250394"/>
              <a:gd name="connsiteX4" fmla="*/ 850225 w 1736449"/>
              <a:gd name="connsiteY4" fmla="*/ 1117087 h 1250394"/>
              <a:gd name="connsiteX5" fmla="*/ 796852 w 1736449"/>
              <a:gd name="connsiteY5" fmla="*/ 1168113 h 1250394"/>
              <a:gd name="connsiteX6" fmla="*/ 561364 w 1736449"/>
              <a:gd name="connsiteY6" fmla="*/ 1250394 h 1250394"/>
              <a:gd name="connsiteX7" fmla="*/ 437618 w 1736449"/>
              <a:gd name="connsiteY7" fmla="*/ 1191516 h 1250394"/>
              <a:gd name="connsiteX8" fmla="*/ 374335 w 1736449"/>
              <a:gd name="connsiteY8" fmla="*/ 1129576 h 1250394"/>
              <a:gd name="connsiteX9" fmla="*/ 96023 w 1736449"/>
              <a:gd name="connsiteY9" fmla="*/ 957931 h 1250394"/>
              <a:gd name="connsiteX10" fmla="*/ 1766 w 1736449"/>
              <a:gd name="connsiteY10" fmla="*/ 922750 h 1250394"/>
              <a:gd name="connsiteX11" fmla="*/ 28110 w 1736449"/>
              <a:gd name="connsiteY11" fmla="*/ 841075 h 1250394"/>
              <a:gd name="connsiteX12" fmla="*/ 16631 w 1736449"/>
              <a:gd name="connsiteY12" fmla="*/ 442501 h 1250394"/>
              <a:gd name="connsiteX13" fmla="*/ 54792 w 1736449"/>
              <a:gd name="connsiteY13" fmla="*/ 393220 h 1250394"/>
              <a:gd name="connsiteX14" fmla="*/ 550119 w 1736449"/>
              <a:gd name="connsiteY14" fmla="*/ 432 h 1250394"/>
              <a:gd name="connsiteX0" fmla="*/ 550119 w 1736449"/>
              <a:gd name="connsiteY0" fmla="*/ 432 h 1250394"/>
              <a:gd name="connsiteX1" fmla="*/ 1736438 w 1736449"/>
              <a:gd name="connsiteY1" fmla="*/ 534080 h 1250394"/>
              <a:gd name="connsiteX2" fmla="*/ 1101417 w 1736449"/>
              <a:gd name="connsiteY2" fmla="*/ 753466 h 1250394"/>
              <a:gd name="connsiteX3" fmla="*/ 964996 w 1736449"/>
              <a:gd name="connsiteY3" fmla="*/ 1161711 h 1250394"/>
              <a:gd name="connsiteX4" fmla="*/ 850225 w 1736449"/>
              <a:gd name="connsiteY4" fmla="*/ 1117087 h 1250394"/>
              <a:gd name="connsiteX5" fmla="*/ 796852 w 1736449"/>
              <a:gd name="connsiteY5" fmla="*/ 1168113 h 1250394"/>
              <a:gd name="connsiteX6" fmla="*/ 561364 w 1736449"/>
              <a:gd name="connsiteY6" fmla="*/ 1250394 h 1250394"/>
              <a:gd name="connsiteX7" fmla="*/ 437618 w 1736449"/>
              <a:gd name="connsiteY7" fmla="*/ 1191516 h 1250394"/>
              <a:gd name="connsiteX8" fmla="*/ 374335 w 1736449"/>
              <a:gd name="connsiteY8" fmla="*/ 1129576 h 1250394"/>
              <a:gd name="connsiteX9" fmla="*/ 96023 w 1736449"/>
              <a:gd name="connsiteY9" fmla="*/ 957931 h 1250394"/>
              <a:gd name="connsiteX10" fmla="*/ 1766 w 1736449"/>
              <a:gd name="connsiteY10" fmla="*/ 922750 h 1250394"/>
              <a:gd name="connsiteX11" fmla="*/ 28110 w 1736449"/>
              <a:gd name="connsiteY11" fmla="*/ 841075 h 1250394"/>
              <a:gd name="connsiteX12" fmla="*/ 16631 w 1736449"/>
              <a:gd name="connsiteY12" fmla="*/ 442501 h 1250394"/>
              <a:gd name="connsiteX13" fmla="*/ 54792 w 1736449"/>
              <a:gd name="connsiteY13" fmla="*/ 393220 h 1250394"/>
              <a:gd name="connsiteX14" fmla="*/ 550119 w 1736449"/>
              <a:gd name="connsiteY14" fmla="*/ 432 h 1250394"/>
              <a:gd name="connsiteX0" fmla="*/ 550119 w 1736449"/>
              <a:gd name="connsiteY0" fmla="*/ 26181 h 1276143"/>
              <a:gd name="connsiteX1" fmla="*/ 1736438 w 1736449"/>
              <a:gd name="connsiteY1" fmla="*/ 559829 h 1276143"/>
              <a:gd name="connsiteX2" fmla="*/ 1101417 w 1736449"/>
              <a:gd name="connsiteY2" fmla="*/ 779215 h 1276143"/>
              <a:gd name="connsiteX3" fmla="*/ 964996 w 1736449"/>
              <a:gd name="connsiteY3" fmla="*/ 1187460 h 1276143"/>
              <a:gd name="connsiteX4" fmla="*/ 850225 w 1736449"/>
              <a:gd name="connsiteY4" fmla="*/ 1142836 h 1276143"/>
              <a:gd name="connsiteX5" fmla="*/ 796852 w 1736449"/>
              <a:gd name="connsiteY5" fmla="*/ 1193862 h 1276143"/>
              <a:gd name="connsiteX6" fmla="*/ 561364 w 1736449"/>
              <a:gd name="connsiteY6" fmla="*/ 1276143 h 1276143"/>
              <a:gd name="connsiteX7" fmla="*/ 437618 w 1736449"/>
              <a:gd name="connsiteY7" fmla="*/ 1217265 h 1276143"/>
              <a:gd name="connsiteX8" fmla="*/ 374335 w 1736449"/>
              <a:gd name="connsiteY8" fmla="*/ 1155325 h 1276143"/>
              <a:gd name="connsiteX9" fmla="*/ 96023 w 1736449"/>
              <a:gd name="connsiteY9" fmla="*/ 983680 h 1276143"/>
              <a:gd name="connsiteX10" fmla="*/ 1766 w 1736449"/>
              <a:gd name="connsiteY10" fmla="*/ 948499 h 1276143"/>
              <a:gd name="connsiteX11" fmla="*/ 28110 w 1736449"/>
              <a:gd name="connsiteY11" fmla="*/ 866824 h 1276143"/>
              <a:gd name="connsiteX12" fmla="*/ 16631 w 1736449"/>
              <a:gd name="connsiteY12" fmla="*/ 468250 h 1276143"/>
              <a:gd name="connsiteX13" fmla="*/ 54792 w 1736449"/>
              <a:gd name="connsiteY13" fmla="*/ 418969 h 1276143"/>
              <a:gd name="connsiteX14" fmla="*/ 348566 w 1736449"/>
              <a:gd name="connsiteY14" fmla="*/ 116874 h 1276143"/>
              <a:gd name="connsiteX15" fmla="*/ 550119 w 1736449"/>
              <a:gd name="connsiteY15" fmla="*/ 26181 h 1276143"/>
              <a:gd name="connsiteX0" fmla="*/ 550119 w 1736449"/>
              <a:gd name="connsiteY0" fmla="*/ 20399 h 1270361"/>
              <a:gd name="connsiteX1" fmla="*/ 1736438 w 1736449"/>
              <a:gd name="connsiteY1" fmla="*/ 554047 h 1270361"/>
              <a:gd name="connsiteX2" fmla="*/ 1101417 w 1736449"/>
              <a:gd name="connsiteY2" fmla="*/ 773433 h 1270361"/>
              <a:gd name="connsiteX3" fmla="*/ 964996 w 1736449"/>
              <a:gd name="connsiteY3" fmla="*/ 1181678 h 1270361"/>
              <a:gd name="connsiteX4" fmla="*/ 850225 w 1736449"/>
              <a:gd name="connsiteY4" fmla="*/ 1137054 h 1270361"/>
              <a:gd name="connsiteX5" fmla="*/ 796852 w 1736449"/>
              <a:gd name="connsiteY5" fmla="*/ 1188080 h 1270361"/>
              <a:gd name="connsiteX6" fmla="*/ 561364 w 1736449"/>
              <a:gd name="connsiteY6" fmla="*/ 1270361 h 1270361"/>
              <a:gd name="connsiteX7" fmla="*/ 437618 w 1736449"/>
              <a:gd name="connsiteY7" fmla="*/ 1211483 h 1270361"/>
              <a:gd name="connsiteX8" fmla="*/ 374335 w 1736449"/>
              <a:gd name="connsiteY8" fmla="*/ 1149543 h 1270361"/>
              <a:gd name="connsiteX9" fmla="*/ 96023 w 1736449"/>
              <a:gd name="connsiteY9" fmla="*/ 977898 h 1270361"/>
              <a:gd name="connsiteX10" fmla="*/ 1766 w 1736449"/>
              <a:gd name="connsiteY10" fmla="*/ 942717 h 1270361"/>
              <a:gd name="connsiteX11" fmla="*/ 28110 w 1736449"/>
              <a:gd name="connsiteY11" fmla="*/ 861042 h 1270361"/>
              <a:gd name="connsiteX12" fmla="*/ 16631 w 1736449"/>
              <a:gd name="connsiteY12" fmla="*/ 462468 h 1270361"/>
              <a:gd name="connsiteX13" fmla="*/ 54792 w 1736449"/>
              <a:gd name="connsiteY13" fmla="*/ 413187 h 1270361"/>
              <a:gd name="connsiteX14" fmla="*/ 537544 w 1736449"/>
              <a:gd name="connsiteY14" fmla="*/ 157436 h 1270361"/>
              <a:gd name="connsiteX15" fmla="*/ 550119 w 1736449"/>
              <a:gd name="connsiteY15" fmla="*/ 20399 h 1270361"/>
              <a:gd name="connsiteX0" fmla="*/ 550119 w 1736449"/>
              <a:gd name="connsiteY0" fmla="*/ 26906 h 1276868"/>
              <a:gd name="connsiteX1" fmla="*/ 1736438 w 1736449"/>
              <a:gd name="connsiteY1" fmla="*/ 560554 h 1276868"/>
              <a:gd name="connsiteX2" fmla="*/ 1101417 w 1736449"/>
              <a:gd name="connsiteY2" fmla="*/ 779940 h 1276868"/>
              <a:gd name="connsiteX3" fmla="*/ 964996 w 1736449"/>
              <a:gd name="connsiteY3" fmla="*/ 1188185 h 1276868"/>
              <a:gd name="connsiteX4" fmla="*/ 850225 w 1736449"/>
              <a:gd name="connsiteY4" fmla="*/ 1143561 h 1276868"/>
              <a:gd name="connsiteX5" fmla="*/ 796852 w 1736449"/>
              <a:gd name="connsiteY5" fmla="*/ 1194587 h 1276868"/>
              <a:gd name="connsiteX6" fmla="*/ 561364 w 1736449"/>
              <a:gd name="connsiteY6" fmla="*/ 1276868 h 1276868"/>
              <a:gd name="connsiteX7" fmla="*/ 437618 w 1736449"/>
              <a:gd name="connsiteY7" fmla="*/ 1217990 h 1276868"/>
              <a:gd name="connsiteX8" fmla="*/ 374335 w 1736449"/>
              <a:gd name="connsiteY8" fmla="*/ 1156050 h 1276868"/>
              <a:gd name="connsiteX9" fmla="*/ 96023 w 1736449"/>
              <a:gd name="connsiteY9" fmla="*/ 984405 h 1276868"/>
              <a:gd name="connsiteX10" fmla="*/ 1766 w 1736449"/>
              <a:gd name="connsiteY10" fmla="*/ 949224 h 1276868"/>
              <a:gd name="connsiteX11" fmla="*/ 28110 w 1736449"/>
              <a:gd name="connsiteY11" fmla="*/ 867549 h 1276868"/>
              <a:gd name="connsiteX12" fmla="*/ 16631 w 1736449"/>
              <a:gd name="connsiteY12" fmla="*/ 468975 h 1276868"/>
              <a:gd name="connsiteX13" fmla="*/ 54792 w 1736449"/>
              <a:gd name="connsiteY13" fmla="*/ 419694 h 1276868"/>
              <a:gd name="connsiteX14" fmla="*/ 537544 w 1736449"/>
              <a:gd name="connsiteY14" fmla="*/ 163943 h 1276868"/>
              <a:gd name="connsiteX15" fmla="*/ 550119 w 1736449"/>
              <a:gd name="connsiteY15" fmla="*/ 26906 h 1276868"/>
              <a:gd name="connsiteX0" fmla="*/ 550119 w 1736449"/>
              <a:gd name="connsiteY0" fmla="*/ 0 h 1249962"/>
              <a:gd name="connsiteX1" fmla="*/ 1736438 w 1736449"/>
              <a:gd name="connsiteY1" fmla="*/ 533648 h 1249962"/>
              <a:gd name="connsiteX2" fmla="*/ 1101417 w 1736449"/>
              <a:gd name="connsiteY2" fmla="*/ 753034 h 1249962"/>
              <a:gd name="connsiteX3" fmla="*/ 964996 w 1736449"/>
              <a:gd name="connsiteY3" fmla="*/ 1161279 h 1249962"/>
              <a:gd name="connsiteX4" fmla="*/ 850225 w 1736449"/>
              <a:gd name="connsiteY4" fmla="*/ 1116655 h 1249962"/>
              <a:gd name="connsiteX5" fmla="*/ 796852 w 1736449"/>
              <a:gd name="connsiteY5" fmla="*/ 1167681 h 1249962"/>
              <a:gd name="connsiteX6" fmla="*/ 561364 w 1736449"/>
              <a:gd name="connsiteY6" fmla="*/ 1249962 h 1249962"/>
              <a:gd name="connsiteX7" fmla="*/ 437618 w 1736449"/>
              <a:gd name="connsiteY7" fmla="*/ 1191084 h 1249962"/>
              <a:gd name="connsiteX8" fmla="*/ 374335 w 1736449"/>
              <a:gd name="connsiteY8" fmla="*/ 1129144 h 1249962"/>
              <a:gd name="connsiteX9" fmla="*/ 96023 w 1736449"/>
              <a:gd name="connsiteY9" fmla="*/ 957499 h 1249962"/>
              <a:gd name="connsiteX10" fmla="*/ 1766 w 1736449"/>
              <a:gd name="connsiteY10" fmla="*/ 922318 h 1249962"/>
              <a:gd name="connsiteX11" fmla="*/ 28110 w 1736449"/>
              <a:gd name="connsiteY11" fmla="*/ 840643 h 1249962"/>
              <a:gd name="connsiteX12" fmla="*/ 16631 w 1736449"/>
              <a:gd name="connsiteY12" fmla="*/ 442069 h 1249962"/>
              <a:gd name="connsiteX13" fmla="*/ 54792 w 1736449"/>
              <a:gd name="connsiteY13" fmla="*/ 392788 h 1249962"/>
              <a:gd name="connsiteX14" fmla="*/ 537544 w 1736449"/>
              <a:gd name="connsiteY14" fmla="*/ 137037 h 1249962"/>
              <a:gd name="connsiteX15" fmla="*/ 550119 w 1736449"/>
              <a:gd name="connsiteY15" fmla="*/ 0 h 124996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537544 w 1736449"/>
              <a:gd name="connsiteY14" fmla="*/ 131887 h 1244812"/>
              <a:gd name="connsiteX15" fmla="*/ 539811 w 1736449"/>
              <a:gd name="connsiteY15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549570 w 1736449"/>
              <a:gd name="connsiteY14" fmla="*/ 133603 h 1244812"/>
              <a:gd name="connsiteX15" fmla="*/ 539811 w 1736449"/>
              <a:gd name="connsiteY15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538928 w 1736449"/>
              <a:gd name="connsiteY14" fmla="*/ 126958 h 1244812"/>
              <a:gd name="connsiteX15" fmla="*/ 539811 w 1736449"/>
              <a:gd name="connsiteY15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538928 w 1736449"/>
              <a:gd name="connsiteY14" fmla="*/ 126958 h 1244812"/>
              <a:gd name="connsiteX15" fmla="*/ 539811 w 1736449"/>
              <a:gd name="connsiteY15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326423 w 1736449"/>
              <a:gd name="connsiteY14" fmla="*/ 240977 h 1244812"/>
              <a:gd name="connsiteX15" fmla="*/ 538928 w 1736449"/>
              <a:gd name="connsiteY15" fmla="*/ 126958 h 1244812"/>
              <a:gd name="connsiteX16" fmla="*/ 539811 w 1736449"/>
              <a:gd name="connsiteY16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68124 w 1736449"/>
              <a:gd name="connsiteY14" fmla="*/ 189144 h 1244812"/>
              <a:gd name="connsiteX15" fmla="*/ 538928 w 1736449"/>
              <a:gd name="connsiteY15" fmla="*/ 126958 h 1244812"/>
              <a:gd name="connsiteX16" fmla="*/ 539811 w 1736449"/>
              <a:gd name="connsiteY16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68124 w 1736449"/>
              <a:gd name="connsiteY14" fmla="*/ 189144 h 1244812"/>
              <a:gd name="connsiteX15" fmla="*/ 538928 w 1736449"/>
              <a:gd name="connsiteY15" fmla="*/ 126958 h 1244812"/>
              <a:gd name="connsiteX16" fmla="*/ 539811 w 1736449"/>
              <a:gd name="connsiteY16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68124 w 1736449"/>
              <a:gd name="connsiteY14" fmla="*/ 189144 h 1244812"/>
              <a:gd name="connsiteX15" fmla="*/ 538928 w 1736449"/>
              <a:gd name="connsiteY15" fmla="*/ 126958 h 1244812"/>
              <a:gd name="connsiteX16" fmla="*/ 539811 w 1736449"/>
              <a:gd name="connsiteY16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68124 w 1736449"/>
              <a:gd name="connsiteY14" fmla="*/ 189144 h 1244812"/>
              <a:gd name="connsiteX15" fmla="*/ 538928 w 1736449"/>
              <a:gd name="connsiteY15" fmla="*/ 126958 h 1244812"/>
              <a:gd name="connsiteX16" fmla="*/ 539811 w 1736449"/>
              <a:gd name="connsiteY16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68124 w 1736449"/>
              <a:gd name="connsiteY14" fmla="*/ 189144 h 1244812"/>
              <a:gd name="connsiteX15" fmla="*/ 538928 w 1736449"/>
              <a:gd name="connsiteY15" fmla="*/ 126958 h 1244812"/>
              <a:gd name="connsiteX16" fmla="*/ 539811 w 1736449"/>
              <a:gd name="connsiteY16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32208 w 1736449"/>
              <a:gd name="connsiteY14" fmla="*/ 330023 h 1244812"/>
              <a:gd name="connsiteX15" fmla="*/ 168124 w 1736449"/>
              <a:gd name="connsiteY15" fmla="*/ 189144 h 1244812"/>
              <a:gd name="connsiteX16" fmla="*/ 538928 w 1736449"/>
              <a:gd name="connsiteY16" fmla="*/ 126958 h 1244812"/>
              <a:gd name="connsiteX17" fmla="*/ 539811 w 1736449"/>
              <a:gd name="connsiteY17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48171 w 1736449"/>
              <a:gd name="connsiteY14" fmla="*/ 375211 h 1244812"/>
              <a:gd name="connsiteX15" fmla="*/ 168124 w 1736449"/>
              <a:gd name="connsiteY15" fmla="*/ 189144 h 1244812"/>
              <a:gd name="connsiteX16" fmla="*/ 538928 w 1736449"/>
              <a:gd name="connsiteY16" fmla="*/ 126958 h 1244812"/>
              <a:gd name="connsiteX17" fmla="*/ 539811 w 1736449"/>
              <a:gd name="connsiteY17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48171 w 1736449"/>
              <a:gd name="connsiteY14" fmla="*/ 375211 h 1244812"/>
              <a:gd name="connsiteX15" fmla="*/ 168124 w 1736449"/>
              <a:gd name="connsiteY15" fmla="*/ 189144 h 1244812"/>
              <a:gd name="connsiteX16" fmla="*/ 538928 w 1736449"/>
              <a:gd name="connsiteY16" fmla="*/ 126958 h 1244812"/>
              <a:gd name="connsiteX17" fmla="*/ 539811 w 1736449"/>
              <a:gd name="connsiteY17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48171 w 1736449"/>
              <a:gd name="connsiteY14" fmla="*/ 375211 h 1244812"/>
              <a:gd name="connsiteX15" fmla="*/ 168124 w 1736449"/>
              <a:gd name="connsiteY15" fmla="*/ 189144 h 1244812"/>
              <a:gd name="connsiteX16" fmla="*/ 538928 w 1736449"/>
              <a:gd name="connsiteY16" fmla="*/ 126958 h 1244812"/>
              <a:gd name="connsiteX17" fmla="*/ 539811 w 1736449"/>
              <a:gd name="connsiteY17" fmla="*/ 0 h 1244812"/>
              <a:gd name="connsiteX0" fmla="*/ 539811 w 1736449"/>
              <a:gd name="connsiteY0" fmla="*/ 0 h 1244812"/>
              <a:gd name="connsiteX1" fmla="*/ 1736438 w 1736449"/>
              <a:gd name="connsiteY1" fmla="*/ 528498 h 1244812"/>
              <a:gd name="connsiteX2" fmla="*/ 1101417 w 1736449"/>
              <a:gd name="connsiteY2" fmla="*/ 747884 h 1244812"/>
              <a:gd name="connsiteX3" fmla="*/ 964996 w 1736449"/>
              <a:gd name="connsiteY3" fmla="*/ 1156129 h 1244812"/>
              <a:gd name="connsiteX4" fmla="*/ 850225 w 1736449"/>
              <a:gd name="connsiteY4" fmla="*/ 1111505 h 1244812"/>
              <a:gd name="connsiteX5" fmla="*/ 796852 w 1736449"/>
              <a:gd name="connsiteY5" fmla="*/ 1162531 h 1244812"/>
              <a:gd name="connsiteX6" fmla="*/ 561364 w 1736449"/>
              <a:gd name="connsiteY6" fmla="*/ 1244812 h 1244812"/>
              <a:gd name="connsiteX7" fmla="*/ 437618 w 1736449"/>
              <a:gd name="connsiteY7" fmla="*/ 1185934 h 1244812"/>
              <a:gd name="connsiteX8" fmla="*/ 374335 w 1736449"/>
              <a:gd name="connsiteY8" fmla="*/ 1123994 h 1244812"/>
              <a:gd name="connsiteX9" fmla="*/ 96023 w 1736449"/>
              <a:gd name="connsiteY9" fmla="*/ 952349 h 1244812"/>
              <a:gd name="connsiteX10" fmla="*/ 1766 w 1736449"/>
              <a:gd name="connsiteY10" fmla="*/ 917168 h 1244812"/>
              <a:gd name="connsiteX11" fmla="*/ 28110 w 1736449"/>
              <a:gd name="connsiteY11" fmla="*/ 835493 h 1244812"/>
              <a:gd name="connsiteX12" fmla="*/ 16631 w 1736449"/>
              <a:gd name="connsiteY12" fmla="*/ 436919 h 1244812"/>
              <a:gd name="connsiteX13" fmla="*/ 54792 w 1736449"/>
              <a:gd name="connsiteY13" fmla="*/ 387638 h 1244812"/>
              <a:gd name="connsiteX14" fmla="*/ 148171 w 1736449"/>
              <a:gd name="connsiteY14" fmla="*/ 375211 h 1244812"/>
              <a:gd name="connsiteX15" fmla="*/ 168124 w 1736449"/>
              <a:gd name="connsiteY15" fmla="*/ 189144 h 1244812"/>
              <a:gd name="connsiteX16" fmla="*/ 538928 w 1736449"/>
              <a:gd name="connsiteY16" fmla="*/ 126958 h 1244812"/>
              <a:gd name="connsiteX17" fmla="*/ 539811 w 1736449"/>
              <a:gd name="connsiteY17" fmla="*/ 0 h 1244812"/>
              <a:gd name="connsiteX0" fmla="*/ 539811 w 1736449"/>
              <a:gd name="connsiteY0" fmla="*/ 0 h 1244812"/>
              <a:gd name="connsiteX1" fmla="*/ 940994 w 1736449"/>
              <a:gd name="connsiteY1" fmla="*/ 177182 h 1244812"/>
              <a:gd name="connsiteX2" fmla="*/ 1736438 w 1736449"/>
              <a:gd name="connsiteY2" fmla="*/ 528498 h 1244812"/>
              <a:gd name="connsiteX3" fmla="*/ 1101417 w 1736449"/>
              <a:gd name="connsiteY3" fmla="*/ 747884 h 1244812"/>
              <a:gd name="connsiteX4" fmla="*/ 964996 w 1736449"/>
              <a:gd name="connsiteY4" fmla="*/ 1156129 h 1244812"/>
              <a:gd name="connsiteX5" fmla="*/ 850225 w 1736449"/>
              <a:gd name="connsiteY5" fmla="*/ 1111505 h 1244812"/>
              <a:gd name="connsiteX6" fmla="*/ 796852 w 1736449"/>
              <a:gd name="connsiteY6" fmla="*/ 1162531 h 1244812"/>
              <a:gd name="connsiteX7" fmla="*/ 561364 w 1736449"/>
              <a:gd name="connsiteY7" fmla="*/ 1244812 h 1244812"/>
              <a:gd name="connsiteX8" fmla="*/ 437618 w 1736449"/>
              <a:gd name="connsiteY8" fmla="*/ 1185934 h 1244812"/>
              <a:gd name="connsiteX9" fmla="*/ 374335 w 1736449"/>
              <a:gd name="connsiteY9" fmla="*/ 1123994 h 1244812"/>
              <a:gd name="connsiteX10" fmla="*/ 96023 w 1736449"/>
              <a:gd name="connsiteY10" fmla="*/ 952349 h 1244812"/>
              <a:gd name="connsiteX11" fmla="*/ 1766 w 1736449"/>
              <a:gd name="connsiteY11" fmla="*/ 917168 h 1244812"/>
              <a:gd name="connsiteX12" fmla="*/ 28110 w 1736449"/>
              <a:gd name="connsiteY12" fmla="*/ 835493 h 1244812"/>
              <a:gd name="connsiteX13" fmla="*/ 16631 w 1736449"/>
              <a:gd name="connsiteY13" fmla="*/ 436919 h 1244812"/>
              <a:gd name="connsiteX14" fmla="*/ 54792 w 1736449"/>
              <a:gd name="connsiteY14" fmla="*/ 387638 h 1244812"/>
              <a:gd name="connsiteX15" fmla="*/ 148171 w 1736449"/>
              <a:gd name="connsiteY15" fmla="*/ 375211 h 1244812"/>
              <a:gd name="connsiteX16" fmla="*/ 168124 w 1736449"/>
              <a:gd name="connsiteY16" fmla="*/ 189144 h 1244812"/>
              <a:gd name="connsiteX17" fmla="*/ 538928 w 1736449"/>
              <a:gd name="connsiteY17" fmla="*/ 126958 h 1244812"/>
              <a:gd name="connsiteX18" fmla="*/ 539811 w 1736449"/>
              <a:gd name="connsiteY18" fmla="*/ 0 h 1244812"/>
              <a:gd name="connsiteX0" fmla="*/ 539811 w 1736449"/>
              <a:gd name="connsiteY0" fmla="*/ 0 h 1244812"/>
              <a:gd name="connsiteX1" fmla="*/ 940994 w 1736449"/>
              <a:gd name="connsiteY1" fmla="*/ 177182 h 1244812"/>
              <a:gd name="connsiteX2" fmla="*/ 1253601 w 1736449"/>
              <a:gd name="connsiteY2" fmla="*/ 314075 h 1244812"/>
              <a:gd name="connsiteX3" fmla="*/ 1736438 w 1736449"/>
              <a:gd name="connsiteY3" fmla="*/ 528498 h 1244812"/>
              <a:gd name="connsiteX4" fmla="*/ 1101417 w 1736449"/>
              <a:gd name="connsiteY4" fmla="*/ 747884 h 1244812"/>
              <a:gd name="connsiteX5" fmla="*/ 964996 w 1736449"/>
              <a:gd name="connsiteY5" fmla="*/ 1156129 h 1244812"/>
              <a:gd name="connsiteX6" fmla="*/ 850225 w 1736449"/>
              <a:gd name="connsiteY6" fmla="*/ 1111505 h 1244812"/>
              <a:gd name="connsiteX7" fmla="*/ 796852 w 1736449"/>
              <a:gd name="connsiteY7" fmla="*/ 1162531 h 1244812"/>
              <a:gd name="connsiteX8" fmla="*/ 561364 w 1736449"/>
              <a:gd name="connsiteY8" fmla="*/ 1244812 h 1244812"/>
              <a:gd name="connsiteX9" fmla="*/ 437618 w 1736449"/>
              <a:gd name="connsiteY9" fmla="*/ 1185934 h 1244812"/>
              <a:gd name="connsiteX10" fmla="*/ 374335 w 1736449"/>
              <a:gd name="connsiteY10" fmla="*/ 1123994 h 1244812"/>
              <a:gd name="connsiteX11" fmla="*/ 96023 w 1736449"/>
              <a:gd name="connsiteY11" fmla="*/ 952349 h 1244812"/>
              <a:gd name="connsiteX12" fmla="*/ 1766 w 1736449"/>
              <a:gd name="connsiteY12" fmla="*/ 917168 h 1244812"/>
              <a:gd name="connsiteX13" fmla="*/ 28110 w 1736449"/>
              <a:gd name="connsiteY13" fmla="*/ 835493 h 1244812"/>
              <a:gd name="connsiteX14" fmla="*/ 16631 w 1736449"/>
              <a:gd name="connsiteY14" fmla="*/ 436919 h 1244812"/>
              <a:gd name="connsiteX15" fmla="*/ 54792 w 1736449"/>
              <a:gd name="connsiteY15" fmla="*/ 387638 h 1244812"/>
              <a:gd name="connsiteX16" fmla="*/ 148171 w 1736449"/>
              <a:gd name="connsiteY16" fmla="*/ 375211 h 1244812"/>
              <a:gd name="connsiteX17" fmla="*/ 168124 w 1736449"/>
              <a:gd name="connsiteY17" fmla="*/ 189144 h 1244812"/>
              <a:gd name="connsiteX18" fmla="*/ 538928 w 1736449"/>
              <a:gd name="connsiteY18" fmla="*/ 126958 h 1244812"/>
              <a:gd name="connsiteX19" fmla="*/ 539811 w 1736449"/>
              <a:gd name="connsiteY19" fmla="*/ 0 h 1244812"/>
              <a:gd name="connsiteX0" fmla="*/ 539811 w 1736449"/>
              <a:gd name="connsiteY0" fmla="*/ 24834 h 1269646"/>
              <a:gd name="connsiteX1" fmla="*/ 921040 w 1736449"/>
              <a:gd name="connsiteY1" fmla="*/ 0 h 1269646"/>
              <a:gd name="connsiteX2" fmla="*/ 1253601 w 1736449"/>
              <a:gd name="connsiteY2" fmla="*/ 338909 h 1269646"/>
              <a:gd name="connsiteX3" fmla="*/ 1736438 w 1736449"/>
              <a:gd name="connsiteY3" fmla="*/ 553332 h 1269646"/>
              <a:gd name="connsiteX4" fmla="*/ 1101417 w 1736449"/>
              <a:gd name="connsiteY4" fmla="*/ 772718 h 1269646"/>
              <a:gd name="connsiteX5" fmla="*/ 964996 w 1736449"/>
              <a:gd name="connsiteY5" fmla="*/ 1180963 h 1269646"/>
              <a:gd name="connsiteX6" fmla="*/ 850225 w 1736449"/>
              <a:gd name="connsiteY6" fmla="*/ 1136339 h 1269646"/>
              <a:gd name="connsiteX7" fmla="*/ 796852 w 1736449"/>
              <a:gd name="connsiteY7" fmla="*/ 1187365 h 1269646"/>
              <a:gd name="connsiteX8" fmla="*/ 561364 w 1736449"/>
              <a:gd name="connsiteY8" fmla="*/ 1269646 h 1269646"/>
              <a:gd name="connsiteX9" fmla="*/ 437618 w 1736449"/>
              <a:gd name="connsiteY9" fmla="*/ 1210768 h 1269646"/>
              <a:gd name="connsiteX10" fmla="*/ 374335 w 1736449"/>
              <a:gd name="connsiteY10" fmla="*/ 1148828 h 1269646"/>
              <a:gd name="connsiteX11" fmla="*/ 96023 w 1736449"/>
              <a:gd name="connsiteY11" fmla="*/ 977183 h 1269646"/>
              <a:gd name="connsiteX12" fmla="*/ 1766 w 1736449"/>
              <a:gd name="connsiteY12" fmla="*/ 942002 h 1269646"/>
              <a:gd name="connsiteX13" fmla="*/ 28110 w 1736449"/>
              <a:gd name="connsiteY13" fmla="*/ 860327 h 1269646"/>
              <a:gd name="connsiteX14" fmla="*/ 16631 w 1736449"/>
              <a:gd name="connsiteY14" fmla="*/ 461753 h 1269646"/>
              <a:gd name="connsiteX15" fmla="*/ 54792 w 1736449"/>
              <a:gd name="connsiteY15" fmla="*/ 412472 h 1269646"/>
              <a:gd name="connsiteX16" fmla="*/ 148171 w 1736449"/>
              <a:gd name="connsiteY16" fmla="*/ 400045 h 1269646"/>
              <a:gd name="connsiteX17" fmla="*/ 168124 w 1736449"/>
              <a:gd name="connsiteY17" fmla="*/ 213978 h 1269646"/>
              <a:gd name="connsiteX18" fmla="*/ 538928 w 1736449"/>
              <a:gd name="connsiteY18" fmla="*/ 151792 h 1269646"/>
              <a:gd name="connsiteX19" fmla="*/ 539811 w 1736449"/>
              <a:gd name="connsiteY19" fmla="*/ 24834 h 1269646"/>
              <a:gd name="connsiteX0" fmla="*/ 539811 w 1736449"/>
              <a:gd name="connsiteY0" fmla="*/ 24834 h 1269646"/>
              <a:gd name="connsiteX1" fmla="*/ 921040 w 1736449"/>
              <a:gd name="connsiteY1" fmla="*/ 0 h 1269646"/>
              <a:gd name="connsiteX2" fmla="*/ 1253601 w 1736449"/>
              <a:gd name="connsiteY2" fmla="*/ 338909 h 1269646"/>
              <a:gd name="connsiteX3" fmla="*/ 1736438 w 1736449"/>
              <a:gd name="connsiteY3" fmla="*/ 553332 h 1269646"/>
              <a:gd name="connsiteX4" fmla="*/ 1101417 w 1736449"/>
              <a:gd name="connsiteY4" fmla="*/ 772718 h 1269646"/>
              <a:gd name="connsiteX5" fmla="*/ 964996 w 1736449"/>
              <a:gd name="connsiteY5" fmla="*/ 1180963 h 1269646"/>
              <a:gd name="connsiteX6" fmla="*/ 850225 w 1736449"/>
              <a:gd name="connsiteY6" fmla="*/ 1136339 h 1269646"/>
              <a:gd name="connsiteX7" fmla="*/ 796852 w 1736449"/>
              <a:gd name="connsiteY7" fmla="*/ 1187365 h 1269646"/>
              <a:gd name="connsiteX8" fmla="*/ 561364 w 1736449"/>
              <a:gd name="connsiteY8" fmla="*/ 1269646 h 1269646"/>
              <a:gd name="connsiteX9" fmla="*/ 437618 w 1736449"/>
              <a:gd name="connsiteY9" fmla="*/ 1210768 h 1269646"/>
              <a:gd name="connsiteX10" fmla="*/ 374335 w 1736449"/>
              <a:gd name="connsiteY10" fmla="*/ 1148828 h 1269646"/>
              <a:gd name="connsiteX11" fmla="*/ 96023 w 1736449"/>
              <a:gd name="connsiteY11" fmla="*/ 977183 h 1269646"/>
              <a:gd name="connsiteX12" fmla="*/ 1766 w 1736449"/>
              <a:gd name="connsiteY12" fmla="*/ 942002 h 1269646"/>
              <a:gd name="connsiteX13" fmla="*/ 28110 w 1736449"/>
              <a:gd name="connsiteY13" fmla="*/ 860327 h 1269646"/>
              <a:gd name="connsiteX14" fmla="*/ 16631 w 1736449"/>
              <a:gd name="connsiteY14" fmla="*/ 461753 h 1269646"/>
              <a:gd name="connsiteX15" fmla="*/ 54792 w 1736449"/>
              <a:gd name="connsiteY15" fmla="*/ 412472 h 1269646"/>
              <a:gd name="connsiteX16" fmla="*/ 148171 w 1736449"/>
              <a:gd name="connsiteY16" fmla="*/ 400045 h 1269646"/>
              <a:gd name="connsiteX17" fmla="*/ 168124 w 1736449"/>
              <a:gd name="connsiteY17" fmla="*/ 213978 h 1269646"/>
              <a:gd name="connsiteX18" fmla="*/ 538928 w 1736449"/>
              <a:gd name="connsiteY18" fmla="*/ 151792 h 1269646"/>
              <a:gd name="connsiteX19" fmla="*/ 539811 w 1736449"/>
              <a:gd name="connsiteY19" fmla="*/ 24834 h 1269646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736438 w 1736449"/>
              <a:gd name="connsiteY3" fmla="*/ 599849 h 1316163"/>
              <a:gd name="connsiteX4" fmla="*/ 1101417 w 1736449"/>
              <a:gd name="connsiteY4" fmla="*/ 819235 h 1316163"/>
              <a:gd name="connsiteX5" fmla="*/ 964996 w 1736449"/>
              <a:gd name="connsiteY5" fmla="*/ 1227480 h 1316163"/>
              <a:gd name="connsiteX6" fmla="*/ 850225 w 1736449"/>
              <a:gd name="connsiteY6" fmla="*/ 1182856 h 1316163"/>
              <a:gd name="connsiteX7" fmla="*/ 796852 w 1736449"/>
              <a:gd name="connsiteY7" fmla="*/ 1233882 h 1316163"/>
              <a:gd name="connsiteX8" fmla="*/ 561364 w 1736449"/>
              <a:gd name="connsiteY8" fmla="*/ 1316163 h 1316163"/>
              <a:gd name="connsiteX9" fmla="*/ 437618 w 1736449"/>
              <a:gd name="connsiteY9" fmla="*/ 1257285 h 1316163"/>
              <a:gd name="connsiteX10" fmla="*/ 374335 w 1736449"/>
              <a:gd name="connsiteY10" fmla="*/ 1195345 h 1316163"/>
              <a:gd name="connsiteX11" fmla="*/ 96023 w 1736449"/>
              <a:gd name="connsiteY11" fmla="*/ 1023700 h 1316163"/>
              <a:gd name="connsiteX12" fmla="*/ 1766 w 1736449"/>
              <a:gd name="connsiteY12" fmla="*/ 988519 h 1316163"/>
              <a:gd name="connsiteX13" fmla="*/ 28110 w 1736449"/>
              <a:gd name="connsiteY13" fmla="*/ 906844 h 1316163"/>
              <a:gd name="connsiteX14" fmla="*/ 16631 w 1736449"/>
              <a:gd name="connsiteY14" fmla="*/ 508270 h 1316163"/>
              <a:gd name="connsiteX15" fmla="*/ 54792 w 1736449"/>
              <a:gd name="connsiteY15" fmla="*/ 458989 h 1316163"/>
              <a:gd name="connsiteX16" fmla="*/ 148171 w 1736449"/>
              <a:gd name="connsiteY16" fmla="*/ 446562 h 1316163"/>
              <a:gd name="connsiteX17" fmla="*/ 168124 w 1736449"/>
              <a:gd name="connsiteY17" fmla="*/ 260495 h 1316163"/>
              <a:gd name="connsiteX18" fmla="*/ 538928 w 1736449"/>
              <a:gd name="connsiteY18" fmla="*/ 198309 h 1316163"/>
              <a:gd name="connsiteX19" fmla="*/ 539811 w 1736449"/>
              <a:gd name="connsiteY19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139200 w 1736449"/>
              <a:gd name="connsiteY3" fmla="*/ 147525 h 1316163"/>
              <a:gd name="connsiteX4" fmla="*/ 1736438 w 1736449"/>
              <a:gd name="connsiteY4" fmla="*/ 599849 h 1316163"/>
              <a:gd name="connsiteX5" fmla="*/ 1101417 w 1736449"/>
              <a:gd name="connsiteY5" fmla="*/ 819235 h 1316163"/>
              <a:gd name="connsiteX6" fmla="*/ 964996 w 1736449"/>
              <a:gd name="connsiteY6" fmla="*/ 1227480 h 1316163"/>
              <a:gd name="connsiteX7" fmla="*/ 850225 w 1736449"/>
              <a:gd name="connsiteY7" fmla="*/ 1182856 h 1316163"/>
              <a:gd name="connsiteX8" fmla="*/ 796852 w 1736449"/>
              <a:gd name="connsiteY8" fmla="*/ 1233882 h 1316163"/>
              <a:gd name="connsiteX9" fmla="*/ 561364 w 1736449"/>
              <a:gd name="connsiteY9" fmla="*/ 1316163 h 1316163"/>
              <a:gd name="connsiteX10" fmla="*/ 437618 w 1736449"/>
              <a:gd name="connsiteY10" fmla="*/ 1257285 h 1316163"/>
              <a:gd name="connsiteX11" fmla="*/ 374335 w 1736449"/>
              <a:gd name="connsiteY11" fmla="*/ 1195345 h 1316163"/>
              <a:gd name="connsiteX12" fmla="*/ 96023 w 1736449"/>
              <a:gd name="connsiteY12" fmla="*/ 1023700 h 1316163"/>
              <a:gd name="connsiteX13" fmla="*/ 1766 w 1736449"/>
              <a:gd name="connsiteY13" fmla="*/ 988519 h 1316163"/>
              <a:gd name="connsiteX14" fmla="*/ 28110 w 1736449"/>
              <a:gd name="connsiteY14" fmla="*/ 906844 h 1316163"/>
              <a:gd name="connsiteX15" fmla="*/ 16631 w 1736449"/>
              <a:gd name="connsiteY15" fmla="*/ 508270 h 1316163"/>
              <a:gd name="connsiteX16" fmla="*/ 54792 w 1736449"/>
              <a:gd name="connsiteY16" fmla="*/ 458989 h 1316163"/>
              <a:gd name="connsiteX17" fmla="*/ 148171 w 1736449"/>
              <a:gd name="connsiteY17" fmla="*/ 446562 h 1316163"/>
              <a:gd name="connsiteX18" fmla="*/ 168124 w 1736449"/>
              <a:gd name="connsiteY18" fmla="*/ 260495 h 1316163"/>
              <a:gd name="connsiteX19" fmla="*/ 538928 w 1736449"/>
              <a:gd name="connsiteY19" fmla="*/ 198309 h 1316163"/>
              <a:gd name="connsiteX20" fmla="*/ 539811 w 1736449"/>
              <a:gd name="connsiteY20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736438 w 1736449"/>
              <a:gd name="connsiteY4" fmla="*/ 599849 h 1316163"/>
              <a:gd name="connsiteX5" fmla="*/ 1101417 w 1736449"/>
              <a:gd name="connsiteY5" fmla="*/ 819235 h 1316163"/>
              <a:gd name="connsiteX6" fmla="*/ 964996 w 1736449"/>
              <a:gd name="connsiteY6" fmla="*/ 1227480 h 1316163"/>
              <a:gd name="connsiteX7" fmla="*/ 850225 w 1736449"/>
              <a:gd name="connsiteY7" fmla="*/ 1182856 h 1316163"/>
              <a:gd name="connsiteX8" fmla="*/ 796852 w 1736449"/>
              <a:gd name="connsiteY8" fmla="*/ 1233882 h 1316163"/>
              <a:gd name="connsiteX9" fmla="*/ 561364 w 1736449"/>
              <a:gd name="connsiteY9" fmla="*/ 1316163 h 1316163"/>
              <a:gd name="connsiteX10" fmla="*/ 437618 w 1736449"/>
              <a:gd name="connsiteY10" fmla="*/ 1257285 h 1316163"/>
              <a:gd name="connsiteX11" fmla="*/ 374335 w 1736449"/>
              <a:gd name="connsiteY11" fmla="*/ 1195345 h 1316163"/>
              <a:gd name="connsiteX12" fmla="*/ 96023 w 1736449"/>
              <a:gd name="connsiteY12" fmla="*/ 1023700 h 1316163"/>
              <a:gd name="connsiteX13" fmla="*/ 1766 w 1736449"/>
              <a:gd name="connsiteY13" fmla="*/ 988519 h 1316163"/>
              <a:gd name="connsiteX14" fmla="*/ 28110 w 1736449"/>
              <a:gd name="connsiteY14" fmla="*/ 906844 h 1316163"/>
              <a:gd name="connsiteX15" fmla="*/ 16631 w 1736449"/>
              <a:gd name="connsiteY15" fmla="*/ 508270 h 1316163"/>
              <a:gd name="connsiteX16" fmla="*/ 54792 w 1736449"/>
              <a:gd name="connsiteY16" fmla="*/ 458989 h 1316163"/>
              <a:gd name="connsiteX17" fmla="*/ 148171 w 1736449"/>
              <a:gd name="connsiteY17" fmla="*/ 446562 h 1316163"/>
              <a:gd name="connsiteX18" fmla="*/ 168124 w 1736449"/>
              <a:gd name="connsiteY18" fmla="*/ 260495 h 1316163"/>
              <a:gd name="connsiteX19" fmla="*/ 538928 w 1736449"/>
              <a:gd name="connsiteY19" fmla="*/ 198309 h 1316163"/>
              <a:gd name="connsiteX20" fmla="*/ 539811 w 1736449"/>
              <a:gd name="connsiteY20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371992 w 1736449"/>
              <a:gd name="connsiteY4" fmla="*/ 303025 h 1316163"/>
              <a:gd name="connsiteX5" fmla="*/ 1736438 w 1736449"/>
              <a:gd name="connsiteY5" fmla="*/ 599849 h 1316163"/>
              <a:gd name="connsiteX6" fmla="*/ 1101417 w 1736449"/>
              <a:gd name="connsiteY6" fmla="*/ 819235 h 1316163"/>
              <a:gd name="connsiteX7" fmla="*/ 964996 w 1736449"/>
              <a:gd name="connsiteY7" fmla="*/ 1227480 h 1316163"/>
              <a:gd name="connsiteX8" fmla="*/ 850225 w 1736449"/>
              <a:gd name="connsiteY8" fmla="*/ 1182856 h 1316163"/>
              <a:gd name="connsiteX9" fmla="*/ 796852 w 1736449"/>
              <a:gd name="connsiteY9" fmla="*/ 1233882 h 1316163"/>
              <a:gd name="connsiteX10" fmla="*/ 561364 w 1736449"/>
              <a:gd name="connsiteY10" fmla="*/ 1316163 h 1316163"/>
              <a:gd name="connsiteX11" fmla="*/ 437618 w 1736449"/>
              <a:gd name="connsiteY11" fmla="*/ 1257285 h 1316163"/>
              <a:gd name="connsiteX12" fmla="*/ 374335 w 1736449"/>
              <a:gd name="connsiteY12" fmla="*/ 1195345 h 1316163"/>
              <a:gd name="connsiteX13" fmla="*/ 96023 w 1736449"/>
              <a:gd name="connsiteY13" fmla="*/ 1023700 h 1316163"/>
              <a:gd name="connsiteX14" fmla="*/ 1766 w 1736449"/>
              <a:gd name="connsiteY14" fmla="*/ 988519 h 1316163"/>
              <a:gd name="connsiteX15" fmla="*/ 28110 w 1736449"/>
              <a:gd name="connsiteY15" fmla="*/ 906844 h 1316163"/>
              <a:gd name="connsiteX16" fmla="*/ 16631 w 1736449"/>
              <a:gd name="connsiteY16" fmla="*/ 508270 h 1316163"/>
              <a:gd name="connsiteX17" fmla="*/ 54792 w 1736449"/>
              <a:gd name="connsiteY17" fmla="*/ 458989 h 1316163"/>
              <a:gd name="connsiteX18" fmla="*/ 148171 w 1736449"/>
              <a:gd name="connsiteY18" fmla="*/ 446562 h 1316163"/>
              <a:gd name="connsiteX19" fmla="*/ 168124 w 1736449"/>
              <a:gd name="connsiteY19" fmla="*/ 260495 h 1316163"/>
              <a:gd name="connsiteX20" fmla="*/ 538928 w 1736449"/>
              <a:gd name="connsiteY20" fmla="*/ 198309 h 1316163"/>
              <a:gd name="connsiteX21" fmla="*/ 539811 w 1736449"/>
              <a:gd name="connsiteY21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736438 w 1736449"/>
              <a:gd name="connsiteY5" fmla="*/ 599849 h 1316163"/>
              <a:gd name="connsiteX6" fmla="*/ 1101417 w 1736449"/>
              <a:gd name="connsiteY6" fmla="*/ 819235 h 1316163"/>
              <a:gd name="connsiteX7" fmla="*/ 964996 w 1736449"/>
              <a:gd name="connsiteY7" fmla="*/ 1227480 h 1316163"/>
              <a:gd name="connsiteX8" fmla="*/ 850225 w 1736449"/>
              <a:gd name="connsiteY8" fmla="*/ 1182856 h 1316163"/>
              <a:gd name="connsiteX9" fmla="*/ 796852 w 1736449"/>
              <a:gd name="connsiteY9" fmla="*/ 1233882 h 1316163"/>
              <a:gd name="connsiteX10" fmla="*/ 561364 w 1736449"/>
              <a:gd name="connsiteY10" fmla="*/ 1316163 h 1316163"/>
              <a:gd name="connsiteX11" fmla="*/ 437618 w 1736449"/>
              <a:gd name="connsiteY11" fmla="*/ 1257285 h 1316163"/>
              <a:gd name="connsiteX12" fmla="*/ 374335 w 1736449"/>
              <a:gd name="connsiteY12" fmla="*/ 1195345 h 1316163"/>
              <a:gd name="connsiteX13" fmla="*/ 96023 w 1736449"/>
              <a:gd name="connsiteY13" fmla="*/ 1023700 h 1316163"/>
              <a:gd name="connsiteX14" fmla="*/ 1766 w 1736449"/>
              <a:gd name="connsiteY14" fmla="*/ 988519 h 1316163"/>
              <a:gd name="connsiteX15" fmla="*/ 28110 w 1736449"/>
              <a:gd name="connsiteY15" fmla="*/ 906844 h 1316163"/>
              <a:gd name="connsiteX16" fmla="*/ 16631 w 1736449"/>
              <a:gd name="connsiteY16" fmla="*/ 508270 h 1316163"/>
              <a:gd name="connsiteX17" fmla="*/ 54792 w 1736449"/>
              <a:gd name="connsiteY17" fmla="*/ 458989 h 1316163"/>
              <a:gd name="connsiteX18" fmla="*/ 148171 w 1736449"/>
              <a:gd name="connsiteY18" fmla="*/ 446562 h 1316163"/>
              <a:gd name="connsiteX19" fmla="*/ 168124 w 1736449"/>
              <a:gd name="connsiteY19" fmla="*/ 260495 h 1316163"/>
              <a:gd name="connsiteX20" fmla="*/ 538928 w 1736449"/>
              <a:gd name="connsiteY20" fmla="*/ 198309 h 1316163"/>
              <a:gd name="connsiteX21" fmla="*/ 539811 w 1736449"/>
              <a:gd name="connsiteY21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354699 w 1736449"/>
              <a:gd name="connsiteY5" fmla="*/ 268469 h 1316163"/>
              <a:gd name="connsiteX6" fmla="*/ 1736438 w 1736449"/>
              <a:gd name="connsiteY6" fmla="*/ 599849 h 1316163"/>
              <a:gd name="connsiteX7" fmla="*/ 1101417 w 1736449"/>
              <a:gd name="connsiteY7" fmla="*/ 819235 h 1316163"/>
              <a:gd name="connsiteX8" fmla="*/ 964996 w 1736449"/>
              <a:gd name="connsiteY8" fmla="*/ 1227480 h 1316163"/>
              <a:gd name="connsiteX9" fmla="*/ 850225 w 1736449"/>
              <a:gd name="connsiteY9" fmla="*/ 1182856 h 1316163"/>
              <a:gd name="connsiteX10" fmla="*/ 796852 w 1736449"/>
              <a:gd name="connsiteY10" fmla="*/ 1233882 h 1316163"/>
              <a:gd name="connsiteX11" fmla="*/ 561364 w 1736449"/>
              <a:gd name="connsiteY11" fmla="*/ 1316163 h 1316163"/>
              <a:gd name="connsiteX12" fmla="*/ 437618 w 1736449"/>
              <a:gd name="connsiteY12" fmla="*/ 1257285 h 1316163"/>
              <a:gd name="connsiteX13" fmla="*/ 374335 w 1736449"/>
              <a:gd name="connsiteY13" fmla="*/ 1195345 h 1316163"/>
              <a:gd name="connsiteX14" fmla="*/ 96023 w 1736449"/>
              <a:gd name="connsiteY14" fmla="*/ 1023700 h 1316163"/>
              <a:gd name="connsiteX15" fmla="*/ 1766 w 1736449"/>
              <a:gd name="connsiteY15" fmla="*/ 988519 h 1316163"/>
              <a:gd name="connsiteX16" fmla="*/ 28110 w 1736449"/>
              <a:gd name="connsiteY16" fmla="*/ 906844 h 1316163"/>
              <a:gd name="connsiteX17" fmla="*/ 16631 w 1736449"/>
              <a:gd name="connsiteY17" fmla="*/ 508270 h 1316163"/>
              <a:gd name="connsiteX18" fmla="*/ 54792 w 1736449"/>
              <a:gd name="connsiteY18" fmla="*/ 458989 h 1316163"/>
              <a:gd name="connsiteX19" fmla="*/ 148171 w 1736449"/>
              <a:gd name="connsiteY19" fmla="*/ 446562 h 1316163"/>
              <a:gd name="connsiteX20" fmla="*/ 168124 w 1736449"/>
              <a:gd name="connsiteY20" fmla="*/ 260495 h 1316163"/>
              <a:gd name="connsiteX21" fmla="*/ 538928 w 1736449"/>
              <a:gd name="connsiteY21" fmla="*/ 198309 h 1316163"/>
              <a:gd name="connsiteX22" fmla="*/ 539811 w 1736449"/>
              <a:gd name="connsiteY22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736438 w 1736449"/>
              <a:gd name="connsiteY6" fmla="*/ 599849 h 1316163"/>
              <a:gd name="connsiteX7" fmla="*/ 1101417 w 1736449"/>
              <a:gd name="connsiteY7" fmla="*/ 819235 h 1316163"/>
              <a:gd name="connsiteX8" fmla="*/ 964996 w 1736449"/>
              <a:gd name="connsiteY8" fmla="*/ 1227480 h 1316163"/>
              <a:gd name="connsiteX9" fmla="*/ 850225 w 1736449"/>
              <a:gd name="connsiteY9" fmla="*/ 1182856 h 1316163"/>
              <a:gd name="connsiteX10" fmla="*/ 796852 w 1736449"/>
              <a:gd name="connsiteY10" fmla="*/ 1233882 h 1316163"/>
              <a:gd name="connsiteX11" fmla="*/ 561364 w 1736449"/>
              <a:gd name="connsiteY11" fmla="*/ 1316163 h 1316163"/>
              <a:gd name="connsiteX12" fmla="*/ 437618 w 1736449"/>
              <a:gd name="connsiteY12" fmla="*/ 1257285 h 1316163"/>
              <a:gd name="connsiteX13" fmla="*/ 374335 w 1736449"/>
              <a:gd name="connsiteY13" fmla="*/ 1195345 h 1316163"/>
              <a:gd name="connsiteX14" fmla="*/ 96023 w 1736449"/>
              <a:gd name="connsiteY14" fmla="*/ 1023700 h 1316163"/>
              <a:gd name="connsiteX15" fmla="*/ 1766 w 1736449"/>
              <a:gd name="connsiteY15" fmla="*/ 988519 h 1316163"/>
              <a:gd name="connsiteX16" fmla="*/ 28110 w 1736449"/>
              <a:gd name="connsiteY16" fmla="*/ 906844 h 1316163"/>
              <a:gd name="connsiteX17" fmla="*/ 16631 w 1736449"/>
              <a:gd name="connsiteY17" fmla="*/ 508270 h 1316163"/>
              <a:gd name="connsiteX18" fmla="*/ 54792 w 1736449"/>
              <a:gd name="connsiteY18" fmla="*/ 458989 h 1316163"/>
              <a:gd name="connsiteX19" fmla="*/ 148171 w 1736449"/>
              <a:gd name="connsiteY19" fmla="*/ 446562 h 1316163"/>
              <a:gd name="connsiteX20" fmla="*/ 168124 w 1736449"/>
              <a:gd name="connsiteY20" fmla="*/ 260495 h 1316163"/>
              <a:gd name="connsiteX21" fmla="*/ 538928 w 1736449"/>
              <a:gd name="connsiteY21" fmla="*/ 198309 h 1316163"/>
              <a:gd name="connsiteX22" fmla="*/ 539811 w 1736449"/>
              <a:gd name="connsiteY22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419881 w 1736449"/>
              <a:gd name="connsiteY6" fmla="*/ 283089 h 1316163"/>
              <a:gd name="connsiteX7" fmla="*/ 1736438 w 1736449"/>
              <a:gd name="connsiteY7" fmla="*/ 599849 h 1316163"/>
              <a:gd name="connsiteX8" fmla="*/ 1101417 w 1736449"/>
              <a:gd name="connsiteY8" fmla="*/ 819235 h 1316163"/>
              <a:gd name="connsiteX9" fmla="*/ 964996 w 1736449"/>
              <a:gd name="connsiteY9" fmla="*/ 1227480 h 1316163"/>
              <a:gd name="connsiteX10" fmla="*/ 850225 w 1736449"/>
              <a:gd name="connsiteY10" fmla="*/ 1182856 h 1316163"/>
              <a:gd name="connsiteX11" fmla="*/ 796852 w 1736449"/>
              <a:gd name="connsiteY11" fmla="*/ 1233882 h 1316163"/>
              <a:gd name="connsiteX12" fmla="*/ 561364 w 1736449"/>
              <a:gd name="connsiteY12" fmla="*/ 1316163 h 1316163"/>
              <a:gd name="connsiteX13" fmla="*/ 437618 w 1736449"/>
              <a:gd name="connsiteY13" fmla="*/ 1257285 h 1316163"/>
              <a:gd name="connsiteX14" fmla="*/ 374335 w 1736449"/>
              <a:gd name="connsiteY14" fmla="*/ 1195345 h 1316163"/>
              <a:gd name="connsiteX15" fmla="*/ 96023 w 1736449"/>
              <a:gd name="connsiteY15" fmla="*/ 1023700 h 1316163"/>
              <a:gd name="connsiteX16" fmla="*/ 1766 w 1736449"/>
              <a:gd name="connsiteY16" fmla="*/ 988519 h 1316163"/>
              <a:gd name="connsiteX17" fmla="*/ 28110 w 1736449"/>
              <a:gd name="connsiteY17" fmla="*/ 906844 h 1316163"/>
              <a:gd name="connsiteX18" fmla="*/ 16631 w 1736449"/>
              <a:gd name="connsiteY18" fmla="*/ 508270 h 1316163"/>
              <a:gd name="connsiteX19" fmla="*/ 54792 w 1736449"/>
              <a:gd name="connsiteY19" fmla="*/ 458989 h 1316163"/>
              <a:gd name="connsiteX20" fmla="*/ 148171 w 1736449"/>
              <a:gd name="connsiteY20" fmla="*/ 446562 h 1316163"/>
              <a:gd name="connsiteX21" fmla="*/ 168124 w 1736449"/>
              <a:gd name="connsiteY21" fmla="*/ 260495 h 1316163"/>
              <a:gd name="connsiteX22" fmla="*/ 538928 w 1736449"/>
              <a:gd name="connsiteY22" fmla="*/ 198309 h 1316163"/>
              <a:gd name="connsiteX23" fmla="*/ 539811 w 1736449"/>
              <a:gd name="connsiteY23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736438 w 1736449"/>
              <a:gd name="connsiteY7" fmla="*/ 599849 h 1316163"/>
              <a:gd name="connsiteX8" fmla="*/ 1101417 w 1736449"/>
              <a:gd name="connsiteY8" fmla="*/ 819235 h 1316163"/>
              <a:gd name="connsiteX9" fmla="*/ 964996 w 1736449"/>
              <a:gd name="connsiteY9" fmla="*/ 1227480 h 1316163"/>
              <a:gd name="connsiteX10" fmla="*/ 850225 w 1736449"/>
              <a:gd name="connsiteY10" fmla="*/ 1182856 h 1316163"/>
              <a:gd name="connsiteX11" fmla="*/ 796852 w 1736449"/>
              <a:gd name="connsiteY11" fmla="*/ 1233882 h 1316163"/>
              <a:gd name="connsiteX12" fmla="*/ 561364 w 1736449"/>
              <a:gd name="connsiteY12" fmla="*/ 1316163 h 1316163"/>
              <a:gd name="connsiteX13" fmla="*/ 437618 w 1736449"/>
              <a:gd name="connsiteY13" fmla="*/ 1257285 h 1316163"/>
              <a:gd name="connsiteX14" fmla="*/ 374335 w 1736449"/>
              <a:gd name="connsiteY14" fmla="*/ 1195345 h 1316163"/>
              <a:gd name="connsiteX15" fmla="*/ 96023 w 1736449"/>
              <a:gd name="connsiteY15" fmla="*/ 1023700 h 1316163"/>
              <a:gd name="connsiteX16" fmla="*/ 1766 w 1736449"/>
              <a:gd name="connsiteY16" fmla="*/ 988519 h 1316163"/>
              <a:gd name="connsiteX17" fmla="*/ 28110 w 1736449"/>
              <a:gd name="connsiteY17" fmla="*/ 906844 h 1316163"/>
              <a:gd name="connsiteX18" fmla="*/ 16631 w 1736449"/>
              <a:gd name="connsiteY18" fmla="*/ 508270 h 1316163"/>
              <a:gd name="connsiteX19" fmla="*/ 54792 w 1736449"/>
              <a:gd name="connsiteY19" fmla="*/ 458989 h 1316163"/>
              <a:gd name="connsiteX20" fmla="*/ 148171 w 1736449"/>
              <a:gd name="connsiteY20" fmla="*/ 446562 h 1316163"/>
              <a:gd name="connsiteX21" fmla="*/ 168124 w 1736449"/>
              <a:gd name="connsiteY21" fmla="*/ 260495 h 1316163"/>
              <a:gd name="connsiteX22" fmla="*/ 538928 w 1736449"/>
              <a:gd name="connsiteY22" fmla="*/ 198309 h 1316163"/>
              <a:gd name="connsiteX23" fmla="*/ 539811 w 1736449"/>
              <a:gd name="connsiteY23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446485 w 1736449"/>
              <a:gd name="connsiteY7" fmla="*/ 316315 h 1316163"/>
              <a:gd name="connsiteX8" fmla="*/ 1736438 w 1736449"/>
              <a:gd name="connsiteY8" fmla="*/ 599849 h 1316163"/>
              <a:gd name="connsiteX9" fmla="*/ 1101417 w 1736449"/>
              <a:gd name="connsiteY9" fmla="*/ 819235 h 1316163"/>
              <a:gd name="connsiteX10" fmla="*/ 964996 w 1736449"/>
              <a:gd name="connsiteY10" fmla="*/ 1227480 h 1316163"/>
              <a:gd name="connsiteX11" fmla="*/ 850225 w 1736449"/>
              <a:gd name="connsiteY11" fmla="*/ 1182856 h 1316163"/>
              <a:gd name="connsiteX12" fmla="*/ 796852 w 1736449"/>
              <a:gd name="connsiteY12" fmla="*/ 1233882 h 1316163"/>
              <a:gd name="connsiteX13" fmla="*/ 561364 w 1736449"/>
              <a:gd name="connsiteY13" fmla="*/ 1316163 h 1316163"/>
              <a:gd name="connsiteX14" fmla="*/ 437618 w 1736449"/>
              <a:gd name="connsiteY14" fmla="*/ 1257285 h 1316163"/>
              <a:gd name="connsiteX15" fmla="*/ 374335 w 1736449"/>
              <a:gd name="connsiteY15" fmla="*/ 1195345 h 1316163"/>
              <a:gd name="connsiteX16" fmla="*/ 96023 w 1736449"/>
              <a:gd name="connsiteY16" fmla="*/ 1023700 h 1316163"/>
              <a:gd name="connsiteX17" fmla="*/ 1766 w 1736449"/>
              <a:gd name="connsiteY17" fmla="*/ 988519 h 1316163"/>
              <a:gd name="connsiteX18" fmla="*/ 28110 w 1736449"/>
              <a:gd name="connsiteY18" fmla="*/ 906844 h 1316163"/>
              <a:gd name="connsiteX19" fmla="*/ 16631 w 1736449"/>
              <a:gd name="connsiteY19" fmla="*/ 508270 h 1316163"/>
              <a:gd name="connsiteX20" fmla="*/ 54792 w 1736449"/>
              <a:gd name="connsiteY20" fmla="*/ 458989 h 1316163"/>
              <a:gd name="connsiteX21" fmla="*/ 148171 w 1736449"/>
              <a:gd name="connsiteY21" fmla="*/ 446562 h 1316163"/>
              <a:gd name="connsiteX22" fmla="*/ 168124 w 1736449"/>
              <a:gd name="connsiteY22" fmla="*/ 260495 h 1316163"/>
              <a:gd name="connsiteX23" fmla="*/ 538928 w 1736449"/>
              <a:gd name="connsiteY23" fmla="*/ 198309 h 1316163"/>
              <a:gd name="connsiteX24" fmla="*/ 539811 w 1736449"/>
              <a:gd name="connsiteY24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559556 w 1736449"/>
              <a:gd name="connsiteY7" fmla="*/ 196700 h 1316163"/>
              <a:gd name="connsiteX8" fmla="*/ 1736438 w 1736449"/>
              <a:gd name="connsiteY8" fmla="*/ 599849 h 1316163"/>
              <a:gd name="connsiteX9" fmla="*/ 1101417 w 1736449"/>
              <a:gd name="connsiteY9" fmla="*/ 819235 h 1316163"/>
              <a:gd name="connsiteX10" fmla="*/ 964996 w 1736449"/>
              <a:gd name="connsiteY10" fmla="*/ 1227480 h 1316163"/>
              <a:gd name="connsiteX11" fmla="*/ 850225 w 1736449"/>
              <a:gd name="connsiteY11" fmla="*/ 1182856 h 1316163"/>
              <a:gd name="connsiteX12" fmla="*/ 796852 w 1736449"/>
              <a:gd name="connsiteY12" fmla="*/ 1233882 h 1316163"/>
              <a:gd name="connsiteX13" fmla="*/ 561364 w 1736449"/>
              <a:gd name="connsiteY13" fmla="*/ 1316163 h 1316163"/>
              <a:gd name="connsiteX14" fmla="*/ 437618 w 1736449"/>
              <a:gd name="connsiteY14" fmla="*/ 1257285 h 1316163"/>
              <a:gd name="connsiteX15" fmla="*/ 374335 w 1736449"/>
              <a:gd name="connsiteY15" fmla="*/ 1195345 h 1316163"/>
              <a:gd name="connsiteX16" fmla="*/ 96023 w 1736449"/>
              <a:gd name="connsiteY16" fmla="*/ 1023700 h 1316163"/>
              <a:gd name="connsiteX17" fmla="*/ 1766 w 1736449"/>
              <a:gd name="connsiteY17" fmla="*/ 988519 h 1316163"/>
              <a:gd name="connsiteX18" fmla="*/ 28110 w 1736449"/>
              <a:gd name="connsiteY18" fmla="*/ 906844 h 1316163"/>
              <a:gd name="connsiteX19" fmla="*/ 16631 w 1736449"/>
              <a:gd name="connsiteY19" fmla="*/ 508270 h 1316163"/>
              <a:gd name="connsiteX20" fmla="*/ 54792 w 1736449"/>
              <a:gd name="connsiteY20" fmla="*/ 458989 h 1316163"/>
              <a:gd name="connsiteX21" fmla="*/ 148171 w 1736449"/>
              <a:gd name="connsiteY21" fmla="*/ 446562 h 1316163"/>
              <a:gd name="connsiteX22" fmla="*/ 168124 w 1736449"/>
              <a:gd name="connsiteY22" fmla="*/ 260495 h 1316163"/>
              <a:gd name="connsiteX23" fmla="*/ 538928 w 1736449"/>
              <a:gd name="connsiteY23" fmla="*/ 198309 h 1316163"/>
              <a:gd name="connsiteX24" fmla="*/ 539811 w 1736449"/>
              <a:gd name="connsiteY24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559556 w 1736449"/>
              <a:gd name="connsiteY7" fmla="*/ 196700 h 1316163"/>
              <a:gd name="connsiteX8" fmla="*/ 1655333 w 1736449"/>
              <a:gd name="connsiteY8" fmla="*/ 408020 h 1316163"/>
              <a:gd name="connsiteX9" fmla="*/ 1736438 w 1736449"/>
              <a:gd name="connsiteY9" fmla="*/ 599849 h 1316163"/>
              <a:gd name="connsiteX10" fmla="*/ 1101417 w 1736449"/>
              <a:gd name="connsiteY10" fmla="*/ 819235 h 1316163"/>
              <a:gd name="connsiteX11" fmla="*/ 964996 w 1736449"/>
              <a:gd name="connsiteY11" fmla="*/ 1227480 h 1316163"/>
              <a:gd name="connsiteX12" fmla="*/ 850225 w 1736449"/>
              <a:gd name="connsiteY12" fmla="*/ 1182856 h 1316163"/>
              <a:gd name="connsiteX13" fmla="*/ 796852 w 1736449"/>
              <a:gd name="connsiteY13" fmla="*/ 1233882 h 1316163"/>
              <a:gd name="connsiteX14" fmla="*/ 561364 w 1736449"/>
              <a:gd name="connsiteY14" fmla="*/ 1316163 h 1316163"/>
              <a:gd name="connsiteX15" fmla="*/ 437618 w 1736449"/>
              <a:gd name="connsiteY15" fmla="*/ 1257285 h 1316163"/>
              <a:gd name="connsiteX16" fmla="*/ 374335 w 1736449"/>
              <a:gd name="connsiteY16" fmla="*/ 1195345 h 1316163"/>
              <a:gd name="connsiteX17" fmla="*/ 96023 w 1736449"/>
              <a:gd name="connsiteY17" fmla="*/ 1023700 h 1316163"/>
              <a:gd name="connsiteX18" fmla="*/ 1766 w 1736449"/>
              <a:gd name="connsiteY18" fmla="*/ 988519 h 1316163"/>
              <a:gd name="connsiteX19" fmla="*/ 28110 w 1736449"/>
              <a:gd name="connsiteY19" fmla="*/ 906844 h 1316163"/>
              <a:gd name="connsiteX20" fmla="*/ 16631 w 1736449"/>
              <a:gd name="connsiteY20" fmla="*/ 508270 h 1316163"/>
              <a:gd name="connsiteX21" fmla="*/ 54792 w 1736449"/>
              <a:gd name="connsiteY21" fmla="*/ 458989 h 1316163"/>
              <a:gd name="connsiteX22" fmla="*/ 148171 w 1736449"/>
              <a:gd name="connsiteY22" fmla="*/ 446562 h 1316163"/>
              <a:gd name="connsiteX23" fmla="*/ 168124 w 1736449"/>
              <a:gd name="connsiteY23" fmla="*/ 260495 h 1316163"/>
              <a:gd name="connsiteX24" fmla="*/ 538928 w 1736449"/>
              <a:gd name="connsiteY24" fmla="*/ 198309 h 1316163"/>
              <a:gd name="connsiteX25" fmla="*/ 539811 w 1736449"/>
              <a:gd name="connsiteY25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559556 w 1736449"/>
              <a:gd name="connsiteY7" fmla="*/ 196700 h 1316163"/>
              <a:gd name="connsiteX8" fmla="*/ 1632719 w 1736449"/>
              <a:gd name="connsiteY8" fmla="*/ 244546 h 1316163"/>
              <a:gd name="connsiteX9" fmla="*/ 1736438 w 1736449"/>
              <a:gd name="connsiteY9" fmla="*/ 599849 h 1316163"/>
              <a:gd name="connsiteX10" fmla="*/ 1101417 w 1736449"/>
              <a:gd name="connsiteY10" fmla="*/ 819235 h 1316163"/>
              <a:gd name="connsiteX11" fmla="*/ 964996 w 1736449"/>
              <a:gd name="connsiteY11" fmla="*/ 1227480 h 1316163"/>
              <a:gd name="connsiteX12" fmla="*/ 850225 w 1736449"/>
              <a:gd name="connsiteY12" fmla="*/ 1182856 h 1316163"/>
              <a:gd name="connsiteX13" fmla="*/ 796852 w 1736449"/>
              <a:gd name="connsiteY13" fmla="*/ 1233882 h 1316163"/>
              <a:gd name="connsiteX14" fmla="*/ 561364 w 1736449"/>
              <a:gd name="connsiteY14" fmla="*/ 1316163 h 1316163"/>
              <a:gd name="connsiteX15" fmla="*/ 437618 w 1736449"/>
              <a:gd name="connsiteY15" fmla="*/ 1257285 h 1316163"/>
              <a:gd name="connsiteX16" fmla="*/ 374335 w 1736449"/>
              <a:gd name="connsiteY16" fmla="*/ 1195345 h 1316163"/>
              <a:gd name="connsiteX17" fmla="*/ 96023 w 1736449"/>
              <a:gd name="connsiteY17" fmla="*/ 1023700 h 1316163"/>
              <a:gd name="connsiteX18" fmla="*/ 1766 w 1736449"/>
              <a:gd name="connsiteY18" fmla="*/ 988519 h 1316163"/>
              <a:gd name="connsiteX19" fmla="*/ 28110 w 1736449"/>
              <a:gd name="connsiteY19" fmla="*/ 906844 h 1316163"/>
              <a:gd name="connsiteX20" fmla="*/ 16631 w 1736449"/>
              <a:gd name="connsiteY20" fmla="*/ 508270 h 1316163"/>
              <a:gd name="connsiteX21" fmla="*/ 54792 w 1736449"/>
              <a:gd name="connsiteY21" fmla="*/ 458989 h 1316163"/>
              <a:gd name="connsiteX22" fmla="*/ 148171 w 1736449"/>
              <a:gd name="connsiteY22" fmla="*/ 446562 h 1316163"/>
              <a:gd name="connsiteX23" fmla="*/ 168124 w 1736449"/>
              <a:gd name="connsiteY23" fmla="*/ 260495 h 1316163"/>
              <a:gd name="connsiteX24" fmla="*/ 538928 w 1736449"/>
              <a:gd name="connsiteY24" fmla="*/ 198309 h 1316163"/>
              <a:gd name="connsiteX25" fmla="*/ 539811 w 1736449"/>
              <a:gd name="connsiteY25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559556 w 1736449"/>
              <a:gd name="connsiteY7" fmla="*/ 196700 h 1316163"/>
              <a:gd name="connsiteX8" fmla="*/ 1632719 w 1736449"/>
              <a:gd name="connsiteY8" fmla="*/ 244546 h 1316163"/>
              <a:gd name="connsiteX9" fmla="*/ 1689919 w 1736449"/>
              <a:gd name="connsiteY9" fmla="*/ 447892 h 1316163"/>
              <a:gd name="connsiteX10" fmla="*/ 1736438 w 1736449"/>
              <a:gd name="connsiteY10" fmla="*/ 599849 h 1316163"/>
              <a:gd name="connsiteX11" fmla="*/ 1101417 w 1736449"/>
              <a:gd name="connsiteY11" fmla="*/ 819235 h 1316163"/>
              <a:gd name="connsiteX12" fmla="*/ 964996 w 1736449"/>
              <a:gd name="connsiteY12" fmla="*/ 1227480 h 1316163"/>
              <a:gd name="connsiteX13" fmla="*/ 850225 w 1736449"/>
              <a:gd name="connsiteY13" fmla="*/ 1182856 h 1316163"/>
              <a:gd name="connsiteX14" fmla="*/ 796852 w 1736449"/>
              <a:gd name="connsiteY14" fmla="*/ 1233882 h 1316163"/>
              <a:gd name="connsiteX15" fmla="*/ 561364 w 1736449"/>
              <a:gd name="connsiteY15" fmla="*/ 1316163 h 1316163"/>
              <a:gd name="connsiteX16" fmla="*/ 437618 w 1736449"/>
              <a:gd name="connsiteY16" fmla="*/ 1257285 h 1316163"/>
              <a:gd name="connsiteX17" fmla="*/ 374335 w 1736449"/>
              <a:gd name="connsiteY17" fmla="*/ 1195345 h 1316163"/>
              <a:gd name="connsiteX18" fmla="*/ 96023 w 1736449"/>
              <a:gd name="connsiteY18" fmla="*/ 1023700 h 1316163"/>
              <a:gd name="connsiteX19" fmla="*/ 1766 w 1736449"/>
              <a:gd name="connsiteY19" fmla="*/ 988519 h 1316163"/>
              <a:gd name="connsiteX20" fmla="*/ 28110 w 1736449"/>
              <a:gd name="connsiteY20" fmla="*/ 906844 h 1316163"/>
              <a:gd name="connsiteX21" fmla="*/ 16631 w 1736449"/>
              <a:gd name="connsiteY21" fmla="*/ 508270 h 1316163"/>
              <a:gd name="connsiteX22" fmla="*/ 54792 w 1736449"/>
              <a:gd name="connsiteY22" fmla="*/ 458989 h 1316163"/>
              <a:gd name="connsiteX23" fmla="*/ 148171 w 1736449"/>
              <a:gd name="connsiteY23" fmla="*/ 446562 h 1316163"/>
              <a:gd name="connsiteX24" fmla="*/ 168124 w 1736449"/>
              <a:gd name="connsiteY24" fmla="*/ 260495 h 1316163"/>
              <a:gd name="connsiteX25" fmla="*/ 538928 w 1736449"/>
              <a:gd name="connsiteY25" fmla="*/ 198309 h 1316163"/>
              <a:gd name="connsiteX26" fmla="*/ 539811 w 1736449"/>
              <a:gd name="connsiteY26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559556 w 1736449"/>
              <a:gd name="connsiteY7" fmla="*/ 196700 h 1316163"/>
              <a:gd name="connsiteX8" fmla="*/ 1632719 w 1736449"/>
              <a:gd name="connsiteY8" fmla="*/ 244546 h 1316163"/>
              <a:gd name="connsiteX9" fmla="*/ 1689919 w 1736449"/>
              <a:gd name="connsiteY9" fmla="*/ 330935 h 1316163"/>
              <a:gd name="connsiteX10" fmla="*/ 1736438 w 1736449"/>
              <a:gd name="connsiteY10" fmla="*/ 599849 h 1316163"/>
              <a:gd name="connsiteX11" fmla="*/ 1101417 w 1736449"/>
              <a:gd name="connsiteY11" fmla="*/ 819235 h 1316163"/>
              <a:gd name="connsiteX12" fmla="*/ 964996 w 1736449"/>
              <a:gd name="connsiteY12" fmla="*/ 1227480 h 1316163"/>
              <a:gd name="connsiteX13" fmla="*/ 850225 w 1736449"/>
              <a:gd name="connsiteY13" fmla="*/ 1182856 h 1316163"/>
              <a:gd name="connsiteX14" fmla="*/ 796852 w 1736449"/>
              <a:gd name="connsiteY14" fmla="*/ 1233882 h 1316163"/>
              <a:gd name="connsiteX15" fmla="*/ 561364 w 1736449"/>
              <a:gd name="connsiteY15" fmla="*/ 1316163 h 1316163"/>
              <a:gd name="connsiteX16" fmla="*/ 437618 w 1736449"/>
              <a:gd name="connsiteY16" fmla="*/ 1257285 h 1316163"/>
              <a:gd name="connsiteX17" fmla="*/ 374335 w 1736449"/>
              <a:gd name="connsiteY17" fmla="*/ 1195345 h 1316163"/>
              <a:gd name="connsiteX18" fmla="*/ 96023 w 1736449"/>
              <a:gd name="connsiteY18" fmla="*/ 1023700 h 1316163"/>
              <a:gd name="connsiteX19" fmla="*/ 1766 w 1736449"/>
              <a:gd name="connsiteY19" fmla="*/ 988519 h 1316163"/>
              <a:gd name="connsiteX20" fmla="*/ 28110 w 1736449"/>
              <a:gd name="connsiteY20" fmla="*/ 906844 h 1316163"/>
              <a:gd name="connsiteX21" fmla="*/ 16631 w 1736449"/>
              <a:gd name="connsiteY21" fmla="*/ 508270 h 1316163"/>
              <a:gd name="connsiteX22" fmla="*/ 54792 w 1736449"/>
              <a:gd name="connsiteY22" fmla="*/ 458989 h 1316163"/>
              <a:gd name="connsiteX23" fmla="*/ 148171 w 1736449"/>
              <a:gd name="connsiteY23" fmla="*/ 446562 h 1316163"/>
              <a:gd name="connsiteX24" fmla="*/ 168124 w 1736449"/>
              <a:gd name="connsiteY24" fmla="*/ 260495 h 1316163"/>
              <a:gd name="connsiteX25" fmla="*/ 538928 w 1736449"/>
              <a:gd name="connsiteY25" fmla="*/ 198309 h 1316163"/>
              <a:gd name="connsiteX26" fmla="*/ 539811 w 1736449"/>
              <a:gd name="connsiteY26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559556 w 1736449"/>
              <a:gd name="connsiteY7" fmla="*/ 196700 h 1316163"/>
              <a:gd name="connsiteX8" fmla="*/ 1632719 w 1736449"/>
              <a:gd name="connsiteY8" fmla="*/ 244546 h 1316163"/>
              <a:gd name="connsiteX9" fmla="*/ 1689919 w 1736449"/>
              <a:gd name="connsiteY9" fmla="*/ 330935 h 1316163"/>
              <a:gd name="connsiteX10" fmla="*/ 1723176 w 1736449"/>
              <a:gd name="connsiteY10" fmla="*/ 517003 h 1316163"/>
              <a:gd name="connsiteX11" fmla="*/ 1736438 w 1736449"/>
              <a:gd name="connsiteY11" fmla="*/ 599849 h 1316163"/>
              <a:gd name="connsiteX12" fmla="*/ 1101417 w 1736449"/>
              <a:gd name="connsiteY12" fmla="*/ 819235 h 1316163"/>
              <a:gd name="connsiteX13" fmla="*/ 964996 w 1736449"/>
              <a:gd name="connsiteY13" fmla="*/ 1227480 h 1316163"/>
              <a:gd name="connsiteX14" fmla="*/ 850225 w 1736449"/>
              <a:gd name="connsiteY14" fmla="*/ 1182856 h 1316163"/>
              <a:gd name="connsiteX15" fmla="*/ 796852 w 1736449"/>
              <a:gd name="connsiteY15" fmla="*/ 1233882 h 1316163"/>
              <a:gd name="connsiteX16" fmla="*/ 561364 w 1736449"/>
              <a:gd name="connsiteY16" fmla="*/ 1316163 h 1316163"/>
              <a:gd name="connsiteX17" fmla="*/ 437618 w 1736449"/>
              <a:gd name="connsiteY17" fmla="*/ 1257285 h 1316163"/>
              <a:gd name="connsiteX18" fmla="*/ 374335 w 1736449"/>
              <a:gd name="connsiteY18" fmla="*/ 1195345 h 1316163"/>
              <a:gd name="connsiteX19" fmla="*/ 96023 w 1736449"/>
              <a:gd name="connsiteY19" fmla="*/ 1023700 h 1316163"/>
              <a:gd name="connsiteX20" fmla="*/ 1766 w 1736449"/>
              <a:gd name="connsiteY20" fmla="*/ 988519 h 1316163"/>
              <a:gd name="connsiteX21" fmla="*/ 28110 w 1736449"/>
              <a:gd name="connsiteY21" fmla="*/ 906844 h 1316163"/>
              <a:gd name="connsiteX22" fmla="*/ 16631 w 1736449"/>
              <a:gd name="connsiteY22" fmla="*/ 508270 h 1316163"/>
              <a:gd name="connsiteX23" fmla="*/ 54792 w 1736449"/>
              <a:gd name="connsiteY23" fmla="*/ 458989 h 1316163"/>
              <a:gd name="connsiteX24" fmla="*/ 148171 w 1736449"/>
              <a:gd name="connsiteY24" fmla="*/ 446562 h 1316163"/>
              <a:gd name="connsiteX25" fmla="*/ 168124 w 1736449"/>
              <a:gd name="connsiteY25" fmla="*/ 260495 h 1316163"/>
              <a:gd name="connsiteX26" fmla="*/ 538928 w 1736449"/>
              <a:gd name="connsiteY26" fmla="*/ 198309 h 1316163"/>
              <a:gd name="connsiteX27" fmla="*/ 539811 w 1736449"/>
              <a:gd name="connsiteY27" fmla="*/ 71351 h 1316163"/>
              <a:gd name="connsiteX0" fmla="*/ 539811 w 1748450"/>
              <a:gd name="connsiteY0" fmla="*/ 71351 h 1316163"/>
              <a:gd name="connsiteX1" fmla="*/ 921040 w 1748450"/>
              <a:gd name="connsiteY1" fmla="*/ 46517 h 1316163"/>
              <a:gd name="connsiteX2" fmla="*/ 938334 w 1748450"/>
              <a:gd name="connsiteY2" fmla="*/ 0 h 1316163"/>
              <a:gd name="connsiteX3" fmla="*/ 1019478 w 1748450"/>
              <a:gd name="connsiteY3" fmla="*/ 25252 h 1316163"/>
              <a:gd name="connsiteX4" fmla="*/ 1038102 w 1748450"/>
              <a:gd name="connsiteY4" fmla="*/ 0 h 1316163"/>
              <a:gd name="connsiteX5" fmla="*/ 1195070 w 1748450"/>
              <a:gd name="connsiteY5" fmla="*/ 59807 h 1316163"/>
              <a:gd name="connsiteX6" fmla="*/ 1192410 w 1748450"/>
              <a:gd name="connsiteY6" fmla="*/ 71769 h 1316163"/>
              <a:gd name="connsiteX7" fmla="*/ 1559556 w 1748450"/>
              <a:gd name="connsiteY7" fmla="*/ 196700 h 1316163"/>
              <a:gd name="connsiteX8" fmla="*/ 1632719 w 1748450"/>
              <a:gd name="connsiteY8" fmla="*/ 244546 h 1316163"/>
              <a:gd name="connsiteX9" fmla="*/ 1689919 w 1748450"/>
              <a:gd name="connsiteY9" fmla="*/ 330935 h 1316163"/>
              <a:gd name="connsiteX10" fmla="*/ 1748450 w 1748450"/>
              <a:gd name="connsiteY10" fmla="*/ 378781 h 1316163"/>
              <a:gd name="connsiteX11" fmla="*/ 1736438 w 1748450"/>
              <a:gd name="connsiteY11" fmla="*/ 599849 h 1316163"/>
              <a:gd name="connsiteX12" fmla="*/ 1101417 w 1748450"/>
              <a:gd name="connsiteY12" fmla="*/ 819235 h 1316163"/>
              <a:gd name="connsiteX13" fmla="*/ 964996 w 1748450"/>
              <a:gd name="connsiteY13" fmla="*/ 1227480 h 1316163"/>
              <a:gd name="connsiteX14" fmla="*/ 850225 w 1748450"/>
              <a:gd name="connsiteY14" fmla="*/ 1182856 h 1316163"/>
              <a:gd name="connsiteX15" fmla="*/ 796852 w 1748450"/>
              <a:gd name="connsiteY15" fmla="*/ 1233882 h 1316163"/>
              <a:gd name="connsiteX16" fmla="*/ 561364 w 1748450"/>
              <a:gd name="connsiteY16" fmla="*/ 1316163 h 1316163"/>
              <a:gd name="connsiteX17" fmla="*/ 437618 w 1748450"/>
              <a:gd name="connsiteY17" fmla="*/ 1257285 h 1316163"/>
              <a:gd name="connsiteX18" fmla="*/ 374335 w 1748450"/>
              <a:gd name="connsiteY18" fmla="*/ 1195345 h 1316163"/>
              <a:gd name="connsiteX19" fmla="*/ 96023 w 1748450"/>
              <a:gd name="connsiteY19" fmla="*/ 1023700 h 1316163"/>
              <a:gd name="connsiteX20" fmla="*/ 1766 w 1748450"/>
              <a:gd name="connsiteY20" fmla="*/ 988519 h 1316163"/>
              <a:gd name="connsiteX21" fmla="*/ 28110 w 1748450"/>
              <a:gd name="connsiteY21" fmla="*/ 906844 h 1316163"/>
              <a:gd name="connsiteX22" fmla="*/ 16631 w 1748450"/>
              <a:gd name="connsiteY22" fmla="*/ 508270 h 1316163"/>
              <a:gd name="connsiteX23" fmla="*/ 54792 w 1748450"/>
              <a:gd name="connsiteY23" fmla="*/ 458989 h 1316163"/>
              <a:gd name="connsiteX24" fmla="*/ 148171 w 1748450"/>
              <a:gd name="connsiteY24" fmla="*/ 446562 h 1316163"/>
              <a:gd name="connsiteX25" fmla="*/ 168124 w 1748450"/>
              <a:gd name="connsiteY25" fmla="*/ 260495 h 1316163"/>
              <a:gd name="connsiteX26" fmla="*/ 538928 w 1748450"/>
              <a:gd name="connsiteY26" fmla="*/ 198309 h 1316163"/>
              <a:gd name="connsiteX27" fmla="*/ 539811 w 1748450"/>
              <a:gd name="connsiteY27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559556 w 1736449"/>
              <a:gd name="connsiteY7" fmla="*/ 196700 h 1316163"/>
              <a:gd name="connsiteX8" fmla="*/ 1632719 w 1736449"/>
              <a:gd name="connsiteY8" fmla="*/ 244546 h 1316163"/>
              <a:gd name="connsiteX9" fmla="*/ 1689919 w 1736449"/>
              <a:gd name="connsiteY9" fmla="*/ 330935 h 1316163"/>
              <a:gd name="connsiteX10" fmla="*/ 1732487 w 1736449"/>
              <a:gd name="connsiteY10" fmla="*/ 362832 h 1316163"/>
              <a:gd name="connsiteX11" fmla="*/ 1736438 w 1736449"/>
              <a:gd name="connsiteY11" fmla="*/ 599849 h 1316163"/>
              <a:gd name="connsiteX12" fmla="*/ 1101417 w 1736449"/>
              <a:gd name="connsiteY12" fmla="*/ 819235 h 1316163"/>
              <a:gd name="connsiteX13" fmla="*/ 964996 w 1736449"/>
              <a:gd name="connsiteY13" fmla="*/ 1227480 h 1316163"/>
              <a:gd name="connsiteX14" fmla="*/ 850225 w 1736449"/>
              <a:gd name="connsiteY14" fmla="*/ 1182856 h 1316163"/>
              <a:gd name="connsiteX15" fmla="*/ 796852 w 1736449"/>
              <a:gd name="connsiteY15" fmla="*/ 1233882 h 1316163"/>
              <a:gd name="connsiteX16" fmla="*/ 561364 w 1736449"/>
              <a:gd name="connsiteY16" fmla="*/ 1316163 h 1316163"/>
              <a:gd name="connsiteX17" fmla="*/ 437618 w 1736449"/>
              <a:gd name="connsiteY17" fmla="*/ 1257285 h 1316163"/>
              <a:gd name="connsiteX18" fmla="*/ 374335 w 1736449"/>
              <a:gd name="connsiteY18" fmla="*/ 1195345 h 1316163"/>
              <a:gd name="connsiteX19" fmla="*/ 96023 w 1736449"/>
              <a:gd name="connsiteY19" fmla="*/ 1023700 h 1316163"/>
              <a:gd name="connsiteX20" fmla="*/ 1766 w 1736449"/>
              <a:gd name="connsiteY20" fmla="*/ 988519 h 1316163"/>
              <a:gd name="connsiteX21" fmla="*/ 28110 w 1736449"/>
              <a:gd name="connsiteY21" fmla="*/ 906844 h 1316163"/>
              <a:gd name="connsiteX22" fmla="*/ 16631 w 1736449"/>
              <a:gd name="connsiteY22" fmla="*/ 508270 h 1316163"/>
              <a:gd name="connsiteX23" fmla="*/ 54792 w 1736449"/>
              <a:gd name="connsiteY23" fmla="*/ 458989 h 1316163"/>
              <a:gd name="connsiteX24" fmla="*/ 148171 w 1736449"/>
              <a:gd name="connsiteY24" fmla="*/ 446562 h 1316163"/>
              <a:gd name="connsiteX25" fmla="*/ 168124 w 1736449"/>
              <a:gd name="connsiteY25" fmla="*/ 260495 h 1316163"/>
              <a:gd name="connsiteX26" fmla="*/ 538928 w 1736449"/>
              <a:gd name="connsiteY26" fmla="*/ 198309 h 1316163"/>
              <a:gd name="connsiteX27" fmla="*/ 539811 w 1736449"/>
              <a:gd name="connsiteY27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559556 w 1736449"/>
              <a:gd name="connsiteY7" fmla="*/ 196700 h 1316163"/>
              <a:gd name="connsiteX8" fmla="*/ 1632719 w 1736449"/>
              <a:gd name="connsiteY8" fmla="*/ 244546 h 1316163"/>
              <a:gd name="connsiteX9" fmla="*/ 1689919 w 1736449"/>
              <a:gd name="connsiteY9" fmla="*/ 330935 h 1316163"/>
              <a:gd name="connsiteX10" fmla="*/ 1732487 w 1736449"/>
              <a:gd name="connsiteY10" fmla="*/ 362832 h 1316163"/>
              <a:gd name="connsiteX11" fmla="*/ 1733817 w 1736449"/>
              <a:gd name="connsiteY11" fmla="*/ 498396 h 1316163"/>
              <a:gd name="connsiteX12" fmla="*/ 1736438 w 1736449"/>
              <a:gd name="connsiteY12" fmla="*/ 599849 h 1316163"/>
              <a:gd name="connsiteX13" fmla="*/ 1101417 w 1736449"/>
              <a:gd name="connsiteY13" fmla="*/ 819235 h 1316163"/>
              <a:gd name="connsiteX14" fmla="*/ 964996 w 1736449"/>
              <a:gd name="connsiteY14" fmla="*/ 1227480 h 1316163"/>
              <a:gd name="connsiteX15" fmla="*/ 850225 w 1736449"/>
              <a:gd name="connsiteY15" fmla="*/ 1182856 h 1316163"/>
              <a:gd name="connsiteX16" fmla="*/ 796852 w 1736449"/>
              <a:gd name="connsiteY16" fmla="*/ 1233882 h 1316163"/>
              <a:gd name="connsiteX17" fmla="*/ 561364 w 1736449"/>
              <a:gd name="connsiteY17" fmla="*/ 1316163 h 1316163"/>
              <a:gd name="connsiteX18" fmla="*/ 437618 w 1736449"/>
              <a:gd name="connsiteY18" fmla="*/ 1257285 h 1316163"/>
              <a:gd name="connsiteX19" fmla="*/ 374335 w 1736449"/>
              <a:gd name="connsiteY19" fmla="*/ 1195345 h 1316163"/>
              <a:gd name="connsiteX20" fmla="*/ 96023 w 1736449"/>
              <a:gd name="connsiteY20" fmla="*/ 1023700 h 1316163"/>
              <a:gd name="connsiteX21" fmla="*/ 1766 w 1736449"/>
              <a:gd name="connsiteY21" fmla="*/ 988519 h 1316163"/>
              <a:gd name="connsiteX22" fmla="*/ 28110 w 1736449"/>
              <a:gd name="connsiteY22" fmla="*/ 906844 h 1316163"/>
              <a:gd name="connsiteX23" fmla="*/ 16631 w 1736449"/>
              <a:gd name="connsiteY23" fmla="*/ 508270 h 1316163"/>
              <a:gd name="connsiteX24" fmla="*/ 54792 w 1736449"/>
              <a:gd name="connsiteY24" fmla="*/ 458989 h 1316163"/>
              <a:gd name="connsiteX25" fmla="*/ 148171 w 1736449"/>
              <a:gd name="connsiteY25" fmla="*/ 446562 h 1316163"/>
              <a:gd name="connsiteX26" fmla="*/ 168124 w 1736449"/>
              <a:gd name="connsiteY26" fmla="*/ 260495 h 1316163"/>
              <a:gd name="connsiteX27" fmla="*/ 538928 w 1736449"/>
              <a:gd name="connsiteY27" fmla="*/ 198309 h 1316163"/>
              <a:gd name="connsiteX28" fmla="*/ 539811 w 1736449"/>
              <a:gd name="connsiteY28" fmla="*/ 71351 h 1316163"/>
              <a:gd name="connsiteX0" fmla="*/ 539811 w 1736449"/>
              <a:gd name="connsiteY0" fmla="*/ 71351 h 1316163"/>
              <a:gd name="connsiteX1" fmla="*/ 921040 w 1736449"/>
              <a:gd name="connsiteY1" fmla="*/ 46517 h 1316163"/>
              <a:gd name="connsiteX2" fmla="*/ 938334 w 1736449"/>
              <a:gd name="connsiteY2" fmla="*/ 0 h 1316163"/>
              <a:gd name="connsiteX3" fmla="*/ 1019478 w 1736449"/>
              <a:gd name="connsiteY3" fmla="*/ 25252 h 1316163"/>
              <a:gd name="connsiteX4" fmla="*/ 1038102 w 1736449"/>
              <a:gd name="connsiteY4" fmla="*/ 0 h 1316163"/>
              <a:gd name="connsiteX5" fmla="*/ 1195070 w 1736449"/>
              <a:gd name="connsiteY5" fmla="*/ 59807 h 1316163"/>
              <a:gd name="connsiteX6" fmla="*/ 1192410 w 1736449"/>
              <a:gd name="connsiteY6" fmla="*/ 71769 h 1316163"/>
              <a:gd name="connsiteX7" fmla="*/ 1559556 w 1736449"/>
              <a:gd name="connsiteY7" fmla="*/ 196700 h 1316163"/>
              <a:gd name="connsiteX8" fmla="*/ 1632719 w 1736449"/>
              <a:gd name="connsiteY8" fmla="*/ 244546 h 1316163"/>
              <a:gd name="connsiteX9" fmla="*/ 1689919 w 1736449"/>
              <a:gd name="connsiteY9" fmla="*/ 330935 h 1316163"/>
              <a:gd name="connsiteX10" fmla="*/ 1732487 w 1736449"/>
              <a:gd name="connsiteY10" fmla="*/ 362832 h 1316163"/>
              <a:gd name="connsiteX11" fmla="*/ 1729826 w 1736449"/>
              <a:gd name="connsiteY11" fmla="*/ 384097 h 1316163"/>
              <a:gd name="connsiteX12" fmla="*/ 1736438 w 1736449"/>
              <a:gd name="connsiteY12" fmla="*/ 599849 h 1316163"/>
              <a:gd name="connsiteX13" fmla="*/ 1101417 w 1736449"/>
              <a:gd name="connsiteY13" fmla="*/ 819235 h 1316163"/>
              <a:gd name="connsiteX14" fmla="*/ 964996 w 1736449"/>
              <a:gd name="connsiteY14" fmla="*/ 1227480 h 1316163"/>
              <a:gd name="connsiteX15" fmla="*/ 850225 w 1736449"/>
              <a:gd name="connsiteY15" fmla="*/ 1182856 h 1316163"/>
              <a:gd name="connsiteX16" fmla="*/ 796852 w 1736449"/>
              <a:gd name="connsiteY16" fmla="*/ 1233882 h 1316163"/>
              <a:gd name="connsiteX17" fmla="*/ 561364 w 1736449"/>
              <a:gd name="connsiteY17" fmla="*/ 1316163 h 1316163"/>
              <a:gd name="connsiteX18" fmla="*/ 437618 w 1736449"/>
              <a:gd name="connsiteY18" fmla="*/ 1257285 h 1316163"/>
              <a:gd name="connsiteX19" fmla="*/ 374335 w 1736449"/>
              <a:gd name="connsiteY19" fmla="*/ 1195345 h 1316163"/>
              <a:gd name="connsiteX20" fmla="*/ 96023 w 1736449"/>
              <a:gd name="connsiteY20" fmla="*/ 1023700 h 1316163"/>
              <a:gd name="connsiteX21" fmla="*/ 1766 w 1736449"/>
              <a:gd name="connsiteY21" fmla="*/ 988519 h 1316163"/>
              <a:gd name="connsiteX22" fmla="*/ 28110 w 1736449"/>
              <a:gd name="connsiteY22" fmla="*/ 906844 h 1316163"/>
              <a:gd name="connsiteX23" fmla="*/ 16631 w 1736449"/>
              <a:gd name="connsiteY23" fmla="*/ 508270 h 1316163"/>
              <a:gd name="connsiteX24" fmla="*/ 54792 w 1736449"/>
              <a:gd name="connsiteY24" fmla="*/ 458989 h 1316163"/>
              <a:gd name="connsiteX25" fmla="*/ 148171 w 1736449"/>
              <a:gd name="connsiteY25" fmla="*/ 446562 h 1316163"/>
              <a:gd name="connsiteX26" fmla="*/ 168124 w 1736449"/>
              <a:gd name="connsiteY26" fmla="*/ 260495 h 1316163"/>
              <a:gd name="connsiteX27" fmla="*/ 538928 w 1736449"/>
              <a:gd name="connsiteY27" fmla="*/ 198309 h 1316163"/>
              <a:gd name="connsiteX28" fmla="*/ 539811 w 1736449"/>
              <a:gd name="connsiteY28" fmla="*/ 71351 h 1316163"/>
              <a:gd name="connsiteX0" fmla="*/ 539811 w 1782852"/>
              <a:gd name="connsiteY0" fmla="*/ 71351 h 1316163"/>
              <a:gd name="connsiteX1" fmla="*/ 921040 w 1782852"/>
              <a:gd name="connsiteY1" fmla="*/ 46517 h 1316163"/>
              <a:gd name="connsiteX2" fmla="*/ 938334 w 1782852"/>
              <a:gd name="connsiteY2" fmla="*/ 0 h 1316163"/>
              <a:gd name="connsiteX3" fmla="*/ 1019478 w 1782852"/>
              <a:gd name="connsiteY3" fmla="*/ 25252 h 1316163"/>
              <a:gd name="connsiteX4" fmla="*/ 1038102 w 1782852"/>
              <a:gd name="connsiteY4" fmla="*/ 0 h 1316163"/>
              <a:gd name="connsiteX5" fmla="*/ 1195070 w 1782852"/>
              <a:gd name="connsiteY5" fmla="*/ 59807 h 1316163"/>
              <a:gd name="connsiteX6" fmla="*/ 1192410 w 1782852"/>
              <a:gd name="connsiteY6" fmla="*/ 71769 h 1316163"/>
              <a:gd name="connsiteX7" fmla="*/ 1559556 w 1782852"/>
              <a:gd name="connsiteY7" fmla="*/ 196700 h 1316163"/>
              <a:gd name="connsiteX8" fmla="*/ 1632719 w 1782852"/>
              <a:gd name="connsiteY8" fmla="*/ 244546 h 1316163"/>
              <a:gd name="connsiteX9" fmla="*/ 1689919 w 1782852"/>
              <a:gd name="connsiteY9" fmla="*/ 330935 h 1316163"/>
              <a:gd name="connsiteX10" fmla="*/ 1732487 w 1782852"/>
              <a:gd name="connsiteY10" fmla="*/ 362832 h 1316163"/>
              <a:gd name="connsiteX11" fmla="*/ 1729826 w 1782852"/>
              <a:gd name="connsiteY11" fmla="*/ 384097 h 1316163"/>
              <a:gd name="connsiteX12" fmla="*/ 1733817 w 1782852"/>
              <a:gd name="connsiteY12" fmla="*/ 538267 h 1316163"/>
              <a:gd name="connsiteX13" fmla="*/ 1736438 w 1782852"/>
              <a:gd name="connsiteY13" fmla="*/ 599849 h 1316163"/>
              <a:gd name="connsiteX14" fmla="*/ 1101417 w 1782852"/>
              <a:gd name="connsiteY14" fmla="*/ 819235 h 1316163"/>
              <a:gd name="connsiteX15" fmla="*/ 964996 w 1782852"/>
              <a:gd name="connsiteY15" fmla="*/ 1227480 h 1316163"/>
              <a:gd name="connsiteX16" fmla="*/ 850225 w 1782852"/>
              <a:gd name="connsiteY16" fmla="*/ 1182856 h 1316163"/>
              <a:gd name="connsiteX17" fmla="*/ 796852 w 1782852"/>
              <a:gd name="connsiteY17" fmla="*/ 1233882 h 1316163"/>
              <a:gd name="connsiteX18" fmla="*/ 561364 w 1782852"/>
              <a:gd name="connsiteY18" fmla="*/ 1316163 h 1316163"/>
              <a:gd name="connsiteX19" fmla="*/ 437618 w 1782852"/>
              <a:gd name="connsiteY19" fmla="*/ 1257285 h 1316163"/>
              <a:gd name="connsiteX20" fmla="*/ 374335 w 1782852"/>
              <a:gd name="connsiteY20" fmla="*/ 1195345 h 1316163"/>
              <a:gd name="connsiteX21" fmla="*/ 96023 w 1782852"/>
              <a:gd name="connsiteY21" fmla="*/ 1023700 h 1316163"/>
              <a:gd name="connsiteX22" fmla="*/ 1766 w 1782852"/>
              <a:gd name="connsiteY22" fmla="*/ 988519 h 1316163"/>
              <a:gd name="connsiteX23" fmla="*/ 28110 w 1782852"/>
              <a:gd name="connsiteY23" fmla="*/ 906844 h 1316163"/>
              <a:gd name="connsiteX24" fmla="*/ 16631 w 1782852"/>
              <a:gd name="connsiteY24" fmla="*/ 508270 h 1316163"/>
              <a:gd name="connsiteX25" fmla="*/ 54792 w 1782852"/>
              <a:gd name="connsiteY25" fmla="*/ 458989 h 1316163"/>
              <a:gd name="connsiteX26" fmla="*/ 148171 w 1782852"/>
              <a:gd name="connsiteY26" fmla="*/ 446562 h 1316163"/>
              <a:gd name="connsiteX27" fmla="*/ 168124 w 1782852"/>
              <a:gd name="connsiteY27" fmla="*/ 260495 h 1316163"/>
              <a:gd name="connsiteX28" fmla="*/ 538928 w 1782852"/>
              <a:gd name="connsiteY28" fmla="*/ 198309 h 1316163"/>
              <a:gd name="connsiteX29" fmla="*/ 539811 w 1782852"/>
              <a:gd name="connsiteY29" fmla="*/ 71351 h 1316163"/>
              <a:gd name="connsiteX0" fmla="*/ 539811 w 1794142"/>
              <a:gd name="connsiteY0" fmla="*/ 71351 h 1316163"/>
              <a:gd name="connsiteX1" fmla="*/ 921040 w 1794142"/>
              <a:gd name="connsiteY1" fmla="*/ 46517 h 1316163"/>
              <a:gd name="connsiteX2" fmla="*/ 938334 w 1794142"/>
              <a:gd name="connsiteY2" fmla="*/ 0 h 1316163"/>
              <a:gd name="connsiteX3" fmla="*/ 1019478 w 1794142"/>
              <a:gd name="connsiteY3" fmla="*/ 25252 h 1316163"/>
              <a:gd name="connsiteX4" fmla="*/ 1038102 w 1794142"/>
              <a:gd name="connsiteY4" fmla="*/ 0 h 1316163"/>
              <a:gd name="connsiteX5" fmla="*/ 1195070 w 1794142"/>
              <a:gd name="connsiteY5" fmla="*/ 59807 h 1316163"/>
              <a:gd name="connsiteX6" fmla="*/ 1192410 w 1794142"/>
              <a:gd name="connsiteY6" fmla="*/ 71769 h 1316163"/>
              <a:gd name="connsiteX7" fmla="*/ 1559556 w 1794142"/>
              <a:gd name="connsiteY7" fmla="*/ 196700 h 1316163"/>
              <a:gd name="connsiteX8" fmla="*/ 1632719 w 1794142"/>
              <a:gd name="connsiteY8" fmla="*/ 244546 h 1316163"/>
              <a:gd name="connsiteX9" fmla="*/ 1689919 w 1794142"/>
              <a:gd name="connsiteY9" fmla="*/ 330935 h 1316163"/>
              <a:gd name="connsiteX10" fmla="*/ 1732487 w 1794142"/>
              <a:gd name="connsiteY10" fmla="*/ 362832 h 1316163"/>
              <a:gd name="connsiteX11" fmla="*/ 1729826 w 1794142"/>
              <a:gd name="connsiteY11" fmla="*/ 384097 h 1316163"/>
              <a:gd name="connsiteX12" fmla="*/ 1769734 w 1794142"/>
              <a:gd name="connsiteY12" fmla="*/ 439917 h 1316163"/>
              <a:gd name="connsiteX13" fmla="*/ 1736438 w 1794142"/>
              <a:gd name="connsiteY13" fmla="*/ 599849 h 1316163"/>
              <a:gd name="connsiteX14" fmla="*/ 1101417 w 1794142"/>
              <a:gd name="connsiteY14" fmla="*/ 819235 h 1316163"/>
              <a:gd name="connsiteX15" fmla="*/ 964996 w 1794142"/>
              <a:gd name="connsiteY15" fmla="*/ 1227480 h 1316163"/>
              <a:gd name="connsiteX16" fmla="*/ 850225 w 1794142"/>
              <a:gd name="connsiteY16" fmla="*/ 1182856 h 1316163"/>
              <a:gd name="connsiteX17" fmla="*/ 796852 w 1794142"/>
              <a:gd name="connsiteY17" fmla="*/ 1233882 h 1316163"/>
              <a:gd name="connsiteX18" fmla="*/ 561364 w 1794142"/>
              <a:gd name="connsiteY18" fmla="*/ 1316163 h 1316163"/>
              <a:gd name="connsiteX19" fmla="*/ 437618 w 1794142"/>
              <a:gd name="connsiteY19" fmla="*/ 1257285 h 1316163"/>
              <a:gd name="connsiteX20" fmla="*/ 374335 w 1794142"/>
              <a:gd name="connsiteY20" fmla="*/ 1195345 h 1316163"/>
              <a:gd name="connsiteX21" fmla="*/ 96023 w 1794142"/>
              <a:gd name="connsiteY21" fmla="*/ 1023700 h 1316163"/>
              <a:gd name="connsiteX22" fmla="*/ 1766 w 1794142"/>
              <a:gd name="connsiteY22" fmla="*/ 988519 h 1316163"/>
              <a:gd name="connsiteX23" fmla="*/ 28110 w 1794142"/>
              <a:gd name="connsiteY23" fmla="*/ 906844 h 1316163"/>
              <a:gd name="connsiteX24" fmla="*/ 16631 w 1794142"/>
              <a:gd name="connsiteY24" fmla="*/ 508270 h 1316163"/>
              <a:gd name="connsiteX25" fmla="*/ 54792 w 1794142"/>
              <a:gd name="connsiteY25" fmla="*/ 458989 h 1316163"/>
              <a:gd name="connsiteX26" fmla="*/ 148171 w 1794142"/>
              <a:gd name="connsiteY26" fmla="*/ 446562 h 1316163"/>
              <a:gd name="connsiteX27" fmla="*/ 168124 w 1794142"/>
              <a:gd name="connsiteY27" fmla="*/ 260495 h 1316163"/>
              <a:gd name="connsiteX28" fmla="*/ 538928 w 1794142"/>
              <a:gd name="connsiteY28" fmla="*/ 198309 h 1316163"/>
              <a:gd name="connsiteX29" fmla="*/ 539811 w 1794142"/>
              <a:gd name="connsiteY29" fmla="*/ 71351 h 1316163"/>
              <a:gd name="connsiteX0" fmla="*/ 539811 w 1794142"/>
              <a:gd name="connsiteY0" fmla="*/ 71351 h 1316163"/>
              <a:gd name="connsiteX1" fmla="*/ 921040 w 1794142"/>
              <a:gd name="connsiteY1" fmla="*/ 46517 h 1316163"/>
              <a:gd name="connsiteX2" fmla="*/ 938334 w 1794142"/>
              <a:gd name="connsiteY2" fmla="*/ 0 h 1316163"/>
              <a:gd name="connsiteX3" fmla="*/ 1019478 w 1794142"/>
              <a:gd name="connsiteY3" fmla="*/ 25252 h 1316163"/>
              <a:gd name="connsiteX4" fmla="*/ 1038102 w 1794142"/>
              <a:gd name="connsiteY4" fmla="*/ 0 h 1316163"/>
              <a:gd name="connsiteX5" fmla="*/ 1195070 w 1794142"/>
              <a:gd name="connsiteY5" fmla="*/ 59807 h 1316163"/>
              <a:gd name="connsiteX6" fmla="*/ 1192410 w 1794142"/>
              <a:gd name="connsiteY6" fmla="*/ 71769 h 1316163"/>
              <a:gd name="connsiteX7" fmla="*/ 1559556 w 1794142"/>
              <a:gd name="connsiteY7" fmla="*/ 196700 h 1316163"/>
              <a:gd name="connsiteX8" fmla="*/ 1632719 w 1794142"/>
              <a:gd name="connsiteY8" fmla="*/ 244546 h 1316163"/>
              <a:gd name="connsiteX9" fmla="*/ 1689919 w 1794142"/>
              <a:gd name="connsiteY9" fmla="*/ 330935 h 1316163"/>
              <a:gd name="connsiteX10" fmla="*/ 1732487 w 1794142"/>
              <a:gd name="connsiteY10" fmla="*/ 362832 h 1316163"/>
              <a:gd name="connsiteX11" fmla="*/ 1729826 w 1794142"/>
              <a:gd name="connsiteY11" fmla="*/ 384097 h 1316163"/>
              <a:gd name="connsiteX12" fmla="*/ 1769734 w 1794142"/>
              <a:gd name="connsiteY12" fmla="*/ 439917 h 1316163"/>
              <a:gd name="connsiteX13" fmla="*/ 1736438 w 1794142"/>
              <a:gd name="connsiteY13" fmla="*/ 599849 h 1316163"/>
              <a:gd name="connsiteX14" fmla="*/ 1101417 w 1794142"/>
              <a:gd name="connsiteY14" fmla="*/ 819235 h 1316163"/>
              <a:gd name="connsiteX15" fmla="*/ 964996 w 1794142"/>
              <a:gd name="connsiteY15" fmla="*/ 1227480 h 1316163"/>
              <a:gd name="connsiteX16" fmla="*/ 850225 w 1794142"/>
              <a:gd name="connsiteY16" fmla="*/ 1182856 h 1316163"/>
              <a:gd name="connsiteX17" fmla="*/ 796852 w 1794142"/>
              <a:gd name="connsiteY17" fmla="*/ 1233882 h 1316163"/>
              <a:gd name="connsiteX18" fmla="*/ 561364 w 1794142"/>
              <a:gd name="connsiteY18" fmla="*/ 1316163 h 1316163"/>
              <a:gd name="connsiteX19" fmla="*/ 437618 w 1794142"/>
              <a:gd name="connsiteY19" fmla="*/ 1257285 h 1316163"/>
              <a:gd name="connsiteX20" fmla="*/ 374335 w 1794142"/>
              <a:gd name="connsiteY20" fmla="*/ 1195345 h 1316163"/>
              <a:gd name="connsiteX21" fmla="*/ 96023 w 1794142"/>
              <a:gd name="connsiteY21" fmla="*/ 1023700 h 1316163"/>
              <a:gd name="connsiteX22" fmla="*/ 1766 w 1794142"/>
              <a:gd name="connsiteY22" fmla="*/ 988519 h 1316163"/>
              <a:gd name="connsiteX23" fmla="*/ 28110 w 1794142"/>
              <a:gd name="connsiteY23" fmla="*/ 906844 h 1316163"/>
              <a:gd name="connsiteX24" fmla="*/ 16631 w 1794142"/>
              <a:gd name="connsiteY24" fmla="*/ 508270 h 1316163"/>
              <a:gd name="connsiteX25" fmla="*/ 54792 w 1794142"/>
              <a:gd name="connsiteY25" fmla="*/ 458989 h 1316163"/>
              <a:gd name="connsiteX26" fmla="*/ 148171 w 1794142"/>
              <a:gd name="connsiteY26" fmla="*/ 446562 h 1316163"/>
              <a:gd name="connsiteX27" fmla="*/ 168124 w 1794142"/>
              <a:gd name="connsiteY27" fmla="*/ 260495 h 1316163"/>
              <a:gd name="connsiteX28" fmla="*/ 538928 w 1794142"/>
              <a:gd name="connsiteY28" fmla="*/ 198309 h 1316163"/>
              <a:gd name="connsiteX29" fmla="*/ 539811 w 1794142"/>
              <a:gd name="connsiteY29" fmla="*/ 71351 h 1316163"/>
              <a:gd name="connsiteX0" fmla="*/ 539811 w 1794142"/>
              <a:gd name="connsiteY0" fmla="*/ 71351 h 1316163"/>
              <a:gd name="connsiteX1" fmla="*/ 921040 w 1794142"/>
              <a:gd name="connsiteY1" fmla="*/ 46517 h 1316163"/>
              <a:gd name="connsiteX2" fmla="*/ 938334 w 1794142"/>
              <a:gd name="connsiteY2" fmla="*/ 0 h 1316163"/>
              <a:gd name="connsiteX3" fmla="*/ 1019478 w 1794142"/>
              <a:gd name="connsiteY3" fmla="*/ 25252 h 1316163"/>
              <a:gd name="connsiteX4" fmla="*/ 1038102 w 1794142"/>
              <a:gd name="connsiteY4" fmla="*/ 0 h 1316163"/>
              <a:gd name="connsiteX5" fmla="*/ 1195070 w 1794142"/>
              <a:gd name="connsiteY5" fmla="*/ 59807 h 1316163"/>
              <a:gd name="connsiteX6" fmla="*/ 1192410 w 1794142"/>
              <a:gd name="connsiteY6" fmla="*/ 71769 h 1316163"/>
              <a:gd name="connsiteX7" fmla="*/ 1559556 w 1794142"/>
              <a:gd name="connsiteY7" fmla="*/ 196700 h 1316163"/>
              <a:gd name="connsiteX8" fmla="*/ 1632719 w 1794142"/>
              <a:gd name="connsiteY8" fmla="*/ 244546 h 1316163"/>
              <a:gd name="connsiteX9" fmla="*/ 1689919 w 1794142"/>
              <a:gd name="connsiteY9" fmla="*/ 330935 h 1316163"/>
              <a:gd name="connsiteX10" fmla="*/ 1732487 w 1794142"/>
              <a:gd name="connsiteY10" fmla="*/ 362832 h 1316163"/>
              <a:gd name="connsiteX11" fmla="*/ 1702689 w 1794142"/>
              <a:gd name="connsiteY11" fmla="*/ 424766 h 1316163"/>
              <a:gd name="connsiteX12" fmla="*/ 1769734 w 1794142"/>
              <a:gd name="connsiteY12" fmla="*/ 439917 h 1316163"/>
              <a:gd name="connsiteX13" fmla="*/ 1736438 w 1794142"/>
              <a:gd name="connsiteY13" fmla="*/ 599849 h 1316163"/>
              <a:gd name="connsiteX14" fmla="*/ 1101417 w 1794142"/>
              <a:gd name="connsiteY14" fmla="*/ 819235 h 1316163"/>
              <a:gd name="connsiteX15" fmla="*/ 964996 w 1794142"/>
              <a:gd name="connsiteY15" fmla="*/ 1227480 h 1316163"/>
              <a:gd name="connsiteX16" fmla="*/ 850225 w 1794142"/>
              <a:gd name="connsiteY16" fmla="*/ 1182856 h 1316163"/>
              <a:gd name="connsiteX17" fmla="*/ 796852 w 1794142"/>
              <a:gd name="connsiteY17" fmla="*/ 1233882 h 1316163"/>
              <a:gd name="connsiteX18" fmla="*/ 561364 w 1794142"/>
              <a:gd name="connsiteY18" fmla="*/ 1316163 h 1316163"/>
              <a:gd name="connsiteX19" fmla="*/ 437618 w 1794142"/>
              <a:gd name="connsiteY19" fmla="*/ 1257285 h 1316163"/>
              <a:gd name="connsiteX20" fmla="*/ 374335 w 1794142"/>
              <a:gd name="connsiteY20" fmla="*/ 1195345 h 1316163"/>
              <a:gd name="connsiteX21" fmla="*/ 96023 w 1794142"/>
              <a:gd name="connsiteY21" fmla="*/ 1023700 h 1316163"/>
              <a:gd name="connsiteX22" fmla="*/ 1766 w 1794142"/>
              <a:gd name="connsiteY22" fmla="*/ 988519 h 1316163"/>
              <a:gd name="connsiteX23" fmla="*/ 28110 w 1794142"/>
              <a:gd name="connsiteY23" fmla="*/ 906844 h 1316163"/>
              <a:gd name="connsiteX24" fmla="*/ 16631 w 1794142"/>
              <a:gd name="connsiteY24" fmla="*/ 508270 h 1316163"/>
              <a:gd name="connsiteX25" fmla="*/ 54792 w 1794142"/>
              <a:gd name="connsiteY25" fmla="*/ 458989 h 1316163"/>
              <a:gd name="connsiteX26" fmla="*/ 148171 w 1794142"/>
              <a:gd name="connsiteY26" fmla="*/ 446562 h 1316163"/>
              <a:gd name="connsiteX27" fmla="*/ 168124 w 1794142"/>
              <a:gd name="connsiteY27" fmla="*/ 260495 h 1316163"/>
              <a:gd name="connsiteX28" fmla="*/ 538928 w 1794142"/>
              <a:gd name="connsiteY28" fmla="*/ 198309 h 1316163"/>
              <a:gd name="connsiteX29" fmla="*/ 539811 w 1794142"/>
              <a:gd name="connsiteY29" fmla="*/ 71351 h 1316163"/>
              <a:gd name="connsiteX0" fmla="*/ 539811 w 1987634"/>
              <a:gd name="connsiteY0" fmla="*/ 71351 h 1316163"/>
              <a:gd name="connsiteX1" fmla="*/ 921040 w 1987634"/>
              <a:gd name="connsiteY1" fmla="*/ 46517 h 1316163"/>
              <a:gd name="connsiteX2" fmla="*/ 938334 w 1987634"/>
              <a:gd name="connsiteY2" fmla="*/ 0 h 1316163"/>
              <a:gd name="connsiteX3" fmla="*/ 1019478 w 1987634"/>
              <a:gd name="connsiteY3" fmla="*/ 25252 h 1316163"/>
              <a:gd name="connsiteX4" fmla="*/ 1038102 w 1987634"/>
              <a:gd name="connsiteY4" fmla="*/ 0 h 1316163"/>
              <a:gd name="connsiteX5" fmla="*/ 1195070 w 1987634"/>
              <a:gd name="connsiteY5" fmla="*/ 59807 h 1316163"/>
              <a:gd name="connsiteX6" fmla="*/ 1192410 w 1987634"/>
              <a:gd name="connsiteY6" fmla="*/ 71769 h 1316163"/>
              <a:gd name="connsiteX7" fmla="*/ 1559556 w 1987634"/>
              <a:gd name="connsiteY7" fmla="*/ 196700 h 1316163"/>
              <a:gd name="connsiteX8" fmla="*/ 1632719 w 1987634"/>
              <a:gd name="connsiteY8" fmla="*/ 244546 h 1316163"/>
              <a:gd name="connsiteX9" fmla="*/ 1689919 w 1987634"/>
              <a:gd name="connsiteY9" fmla="*/ 330935 h 1316163"/>
              <a:gd name="connsiteX10" fmla="*/ 1732487 w 1987634"/>
              <a:gd name="connsiteY10" fmla="*/ 362832 h 1316163"/>
              <a:gd name="connsiteX11" fmla="*/ 1702689 w 1987634"/>
              <a:gd name="connsiteY11" fmla="*/ 424766 h 1316163"/>
              <a:gd name="connsiteX12" fmla="*/ 1987628 w 1987634"/>
              <a:gd name="connsiteY12" fmla="*/ 505306 h 1316163"/>
              <a:gd name="connsiteX13" fmla="*/ 1736438 w 1987634"/>
              <a:gd name="connsiteY13" fmla="*/ 599849 h 1316163"/>
              <a:gd name="connsiteX14" fmla="*/ 1101417 w 1987634"/>
              <a:gd name="connsiteY14" fmla="*/ 819235 h 1316163"/>
              <a:gd name="connsiteX15" fmla="*/ 964996 w 1987634"/>
              <a:gd name="connsiteY15" fmla="*/ 1227480 h 1316163"/>
              <a:gd name="connsiteX16" fmla="*/ 850225 w 1987634"/>
              <a:gd name="connsiteY16" fmla="*/ 1182856 h 1316163"/>
              <a:gd name="connsiteX17" fmla="*/ 796852 w 1987634"/>
              <a:gd name="connsiteY17" fmla="*/ 1233882 h 1316163"/>
              <a:gd name="connsiteX18" fmla="*/ 561364 w 1987634"/>
              <a:gd name="connsiteY18" fmla="*/ 1316163 h 1316163"/>
              <a:gd name="connsiteX19" fmla="*/ 437618 w 1987634"/>
              <a:gd name="connsiteY19" fmla="*/ 1257285 h 1316163"/>
              <a:gd name="connsiteX20" fmla="*/ 374335 w 1987634"/>
              <a:gd name="connsiteY20" fmla="*/ 1195345 h 1316163"/>
              <a:gd name="connsiteX21" fmla="*/ 96023 w 1987634"/>
              <a:gd name="connsiteY21" fmla="*/ 1023700 h 1316163"/>
              <a:gd name="connsiteX22" fmla="*/ 1766 w 1987634"/>
              <a:gd name="connsiteY22" fmla="*/ 988519 h 1316163"/>
              <a:gd name="connsiteX23" fmla="*/ 28110 w 1987634"/>
              <a:gd name="connsiteY23" fmla="*/ 906844 h 1316163"/>
              <a:gd name="connsiteX24" fmla="*/ 16631 w 1987634"/>
              <a:gd name="connsiteY24" fmla="*/ 508270 h 1316163"/>
              <a:gd name="connsiteX25" fmla="*/ 54792 w 1987634"/>
              <a:gd name="connsiteY25" fmla="*/ 458989 h 1316163"/>
              <a:gd name="connsiteX26" fmla="*/ 148171 w 1987634"/>
              <a:gd name="connsiteY26" fmla="*/ 446562 h 1316163"/>
              <a:gd name="connsiteX27" fmla="*/ 168124 w 1987634"/>
              <a:gd name="connsiteY27" fmla="*/ 260495 h 1316163"/>
              <a:gd name="connsiteX28" fmla="*/ 538928 w 1987634"/>
              <a:gd name="connsiteY28" fmla="*/ 198309 h 1316163"/>
              <a:gd name="connsiteX29" fmla="*/ 539811 w 1987634"/>
              <a:gd name="connsiteY29" fmla="*/ 71351 h 1316163"/>
              <a:gd name="connsiteX0" fmla="*/ 539811 w 1987634"/>
              <a:gd name="connsiteY0" fmla="*/ 71351 h 1316163"/>
              <a:gd name="connsiteX1" fmla="*/ 921040 w 1987634"/>
              <a:gd name="connsiteY1" fmla="*/ 46517 h 1316163"/>
              <a:gd name="connsiteX2" fmla="*/ 938334 w 1987634"/>
              <a:gd name="connsiteY2" fmla="*/ 0 h 1316163"/>
              <a:gd name="connsiteX3" fmla="*/ 1019478 w 1987634"/>
              <a:gd name="connsiteY3" fmla="*/ 25252 h 1316163"/>
              <a:gd name="connsiteX4" fmla="*/ 1038102 w 1987634"/>
              <a:gd name="connsiteY4" fmla="*/ 0 h 1316163"/>
              <a:gd name="connsiteX5" fmla="*/ 1195070 w 1987634"/>
              <a:gd name="connsiteY5" fmla="*/ 59807 h 1316163"/>
              <a:gd name="connsiteX6" fmla="*/ 1192410 w 1987634"/>
              <a:gd name="connsiteY6" fmla="*/ 71769 h 1316163"/>
              <a:gd name="connsiteX7" fmla="*/ 1559556 w 1987634"/>
              <a:gd name="connsiteY7" fmla="*/ 196700 h 1316163"/>
              <a:gd name="connsiteX8" fmla="*/ 1632719 w 1987634"/>
              <a:gd name="connsiteY8" fmla="*/ 244546 h 1316163"/>
              <a:gd name="connsiteX9" fmla="*/ 1689919 w 1987634"/>
              <a:gd name="connsiteY9" fmla="*/ 330935 h 1316163"/>
              <a:gd name="connsiteX10" fmla="*/ 1732487 w 1987634"/>
              <a:gd name="connsiteY10" fmla="*/ 362832 h 1316163"/>
              <a:gd name="connsiteX11" fmla="*/ 1702689 w 1987634"/>
              <a:gd name="connsiteY11" fmla="*/ 424766 h 1316163"/>
              <a:gd name="connsiteX12" fmla="*/ 1987628 w 1987634"/>
              <a:gd name="connsiteY12" fmla="*/ 505306 h 1316163"/>
              <a:gd name="connsiteX13" fmla="*/ 1736438 w 1987634"/>
              <a:gd name="connsiteY13" fmla="*/ 599849 h 1316163"/>
              <a:gd name="connsiteX14" fmla="*/ 1101417 w 1987634"/>
              <a:gd name="connsiteY14" fmla="*/ 819235 h 1316163"/>
              <a:gd name="connsiteX15" fmla="*/ 964996 w 1987634"/>
              <a:gd name="connsiteY15" fmla="*/ 1227480 h 1316163"/>
              <a:gd name="connsiteX16" fmla="*/ 850225 w 1987634"/>
              <a:gd name="connsiteY16" fmla="*/ 1182856 h 1316163"/>
              <a:gd name="connsiteX17" fmla="*/ 796852 w 1987634"/>
              <a:gd name="connsiteY17" fmla="*/ 1233882 h 1316163"/>
              <a:gd name="connsiteX18" fmla="*/ 561364 w 1987634"/>
              <a:gd name="connsiteY18" fmla="*/ 1316163 h 1316163"/>
              <a:gd name="connsiteX19" fmla="*/ 437618 w 1987634"/>
              <a:gd name="connsiteY19" fmla="*/ 1257285 h 1316163"/>
              <a:gd name="connsiteX20" fmla="*/ 374335 w 1987634"/>
              <a:gd name="connsiteY20" fmla="*/ 1195345 h 1316163"/>
              <a:gd name="connsiteX21" fmla="*/ 96023 w 1987634"/>
              <a:gd name="connsiteY21" fmla="*/ 1023700 h 1316163"/>
              <a:gd name="connsiteX22" fmla="*/ 1766 w 1987634"/>
              <a:gd name="connsiteY22" fmla="*/ 988519 h 1316163"/>
              <a:gd name="connsiteX23" fmla="*/ 28110 w 1987634"/>
              <a:gd name="connsiteY23" fmla="*/ 906844 h 1316163"/>
              <a:gd name="connsiteX24" fmla="*/ 16631 w 1987634"/>
              <a:gd name="connsiteY24" fmla="*/ 508270 h 1316163"/>
              <a:gd name="connsiteX25" fmla="*/ 54792 w 1987634"/>
              <a:gd name="connsiteY25" fmla="*/ 458989 h 1316163"/>
              <a:gd name="connsiteX26" fmla="*/ 148171 w 1987634"/>
              <a:gd name="connsiteY26" fmla="*/ 446562 h 1316163"/>
              <a:gd name="connsiteX27" fmla="*/ 168124 w 1987634"/>
              <a:gd name="connsiteY27" fmla="*/ 260495 h 1316163"/>
              <a:gd name="connsiteX28" fmla="*/ 538928 w 1987634"/>
              <a:gd name="connsiteY28" fmla="*/ 198309 h 1316163"/>
              <a:gd name="connsiteX29" fmla="*/ 539811 w 1987634"/>
              <a:gd name="connsiteY2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02689 w 1987628"/>
              <a:gd name="connsiteY11" fmla="*/ 424766 h 1316163"/>
              <a:gd name="connsiteX12" fmla="*/ 1987628 w 1987628"/>
              <a:gd name="connsiteY12" fmla="*/ 505306 h 1316163"/>
              <a:gd name="connsiteX13" fmla="*/ 1736438 w 1987628"/>
              <a:gd name="connsiteY13" fmla="*/ 599849 h 1316163"/>
              <a:gd name="connsiteX14" fmla="*/ 1101417 w 1987628"/>
              <a:gd name="connsiteY14" fmla="*/ 819235 h 1316163"/>
              <a:gd name="connsiteX15" fmla="*/ 964996 w 1987628"/>
              <a:gd name="connsiteY15" fmla="*/ 1227480 h 1316163"/>
              <a:gd name="connsiteX16" fmla="*/ 850225 w 1987628"/>
              <a:gd name="connsiteY16" fmla="*/ 1182856 h 1316163"/>
              <a:gd name="connsiteX17" fmla="*/ 796852 w 1987628"/>
              <a:gd name="connsiteY17" fmla="*/ 1233882 h 1316163"/>
              <a:gd name="connsiteX18" fmla="*/ 561364 w 1987628"/>
              <a:gd name="connsiteY18" fmla="*/ 1316163 h 1316163"/>
              <a:gd name="connsiteX19" fmla="*/ 437618 w 1987628"/>
              <a:gd name="connsiteY19" fmla="*/ 1257285 h 1316163"/>
              <a:gd name="connsiteX20" fmla="*/ 374335 w 1987628"/>
              <a:gd name="connsiteY20" fmla="*/ 1195345 h 1316163"/>
              <a:gd name="connsiteX21" fmla="*/ 96023 w 1987628"/>
              <a:gd name="connsiteY21" fmla="*/ 1023700 h 1316163"/>
              <a:gd name="connsiteX22" fmla="*/ 1766 w 1987628"/>
              <a:gd name="connsiteY22" fmla="*/ 988519 h 1316163"/>
              <a:gd name="connsiteX23" fmla="*/ 28110 w 1987628"/>
              <a:gd name="connsiteY23" fmla="*/ 906844 h 1316163"/>
              <a:gd name="connsiteX24" fmla="*/ 16631 w 1987628"/>
              <a:gd name="connsiteY24" fmla="*/ 508270 h 1316163"/>
              <a:gd name="connsiteX25" fmla="*/ 54792 w 1987628"/>
              <a:gd name="connsiteY25" fmla="*/ 458989 h 1316163"/>
              <a:gd name="connsiteX26" fmla="*/ 148171 w 1987628"/>
              <a:gd name="connsiteY26" fmla="*/ 446562 h 1316163"/>
              <a:gd name="connsiteX27" fmla="*/ 168124 w 1987628"/>
              <a:gd name="connsiteY27" fmla="*/ 260495 h 1316163"/>
              <a:gd name="connsiteX28" fmla="*/ 538928 w 1987628"/>
              <a:gd name="connsiteY28" fmla="*/ 198309 h 1316163"/>
              <a:gd name="connsiteX29" fmla="*/ 539811 w 1987628"/>
              <a:gd name="connsiteY2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02689 w 1987628"/>
              <a:gd name="connsiteY11" fmla="*/ 424766 h 1316163"/>
              <a:gd name="connsiteX12" fmla="*/ 1987628 w 1987628"/>
              <a:gd name="connsiteY12" fmla="*/ 505306 h 1316163"/>
              <a:gd name="connsiteX13" fmla="*/ 1736438 w 1987628"/>
              <a:gd name="connsiteY13" fmla="*/ 599849 h 1316163"/>
              <a:gd name="connsiteX14" fmla="*/ 1101417 w 1987628"/>
              <a:gd name="connsiteY14" fmla="*/ 819235 h 1316163"/>
              <a:gd name="connsiteX15" fmla="*/ 964996 w 1987628"/>
              <a:gd name="connsiteY15" fmla="*/ 1227480 h 1316163"/>
              <a:gd name="connsiteX16" fmla="*/ 850225 w 1987628"/>
              <a:gd name="connsiteY16" fmla="*/ 1182856 h 1316163"/>
              <a:gd name="connsiteX17" fmla="*/ 796852 w 1987628"/>
              <a:gd name="connsiteY17" fmla="*/ 1233882 h 1316163"/>
              <a:gd name="connsiteX18" fmla="*/ 561364 w 1987628"/>
              <a:gd name="connsiteY18" fmla="*/ 1316163 h 1316163"/>
              <a:gd name="connsiteX19" fmla="*/ 437618 w 1987628"/>
              <a:gd name="connsiteY19" fmla="*/ 1257285 h 1316163"/>
              <a:gd name="connsiteX20" fmla="*/ 374335 w 1987628"/>
              <a:gd name="connsiteY20" fmla="*/ 1195345 h 1316163"/>
              <a:gd name="connsiteX21" fmla="*/ 96023 w 1987628"/>
              <a:gd name="connsiteY21" fmla="*/ 1023700 h 1316163"/>
              <a:gd name="connsiteX22" fmla="*/ 1766 w 1987628"/>
              <a:gd name="connsiteY22" fmla="*/ 988519 h 1316163"/>
              <a:gd name="connsiteX23" fmla="*/ 28110 w 1987628"/>
              <a:gd name="connsiteY23" fmla="*/ 906844 h 1316163"/>
              <a:gd name="connsiteX24" fmla="*/ 16631 w 1987628"/>
              <a:gd name="connsiteY24" fmla="*/ 508270 h 1316163"/>
              <a:gd name="connsiteX25" fmla="*/ 54792 w 1987628"/>
              <a:gd name="connsiteY25" fmla="*/ 458989 h 1316163"/>
              <a:gd name="connsiteX26" fmla="*/ 148171 w 1987628"/>
              <a:gd name="connsiteY26" fmla="*/ 446562 h 1316163"/>
              <a:gd name="connsiteX27" fmla="*/ 168124 w 1987628"/>
              <a:gd name="connsiteY27" fmla="*/ 260495 h 1316163"/>
              <a:gd name="connsiteX28" fmla="*/ 538928 w 1987628"/>
              <a:gd name="connsiteY28" fmla="*/ 198309 h 1316163"/>
              <a:gd name="connsiteX29" fmla="*/ 539811 w 1987628"/>
              <a:gd name="connsiteY2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66541 w 1987628"/>
              <a:gd name="connsiteY11" fmla="*/ 432740 h 1316163"/>
              <a:gd name="connsiteX12" fmla="*/ 1987628 w 1987628"/>
              <a:gd name="connsiteY12" fmla="*/ 505306 h 1316163"/>
              <a:gd name="connsiteX13" fmla="*/ 1736438 w 1987628"/>
              <a:gd name="connsiteY13" fmla="*/ 599849 h 1316163"/>
              <a:gd name="connsiteX14" fmla="*/ 1101417 w 1987628"/>
              <a:gd name="connsiteY14" fmla="*/ 819235 h 1316163"/>
              <a:gd name="connsiteX15" fmla="*/ 964996 w 1987628"/>
              <a:gd name="connsiteY15" fmla="*/ 1227480 h 1316163"/>
              <a:gd name="connsiteX16" fmla="*/ 850225 w 1987628"/>
              <a:gd name="connsiteY16" fmla="*/ 1182856 h 1316163"/>
              <a:gd name="connsiteX17" fmla="*/ 796852 w 1987628"/>
              <a:gd name="connsiteY17" fmla="*/ 1233882 h 1316163"/>
              <a:gd name="connsiteX18" fmla="*/ 561364 w 1987628"/>
              <a:gd name="connsiteY18" fmla="*/ 1316163 h 1316163"/>
              <a:gd name="connsiteX19" fmla="*/ 437618 w 1987628"/>
              <a:gd name="connsiteY19" fmla="*/ 1257285 h 1316163"/>
              <a:gd name="connsiteX20" fmla="*/ 374335 w 1987628"/>
              <a:gd name="connsiteY20" fmla="*/ 1195345 h 1316163"/>
              <a:gd name="connsiteX21" fmla="*/ 96023 w 1987628"/>
              <a:gd name="connsiteY21" fmla="*/ 1023700 h 1316163"/>
              <a:gd name="connsiteX22" fmla="*/ 1766 w 1987628"/>
              <a:gd name="connsiteY22" fmla="*/ 988519 h 1316163"/>
              <a:gd name="connsiteX23" fmla="*/ 28110 w 1987628"/>
              <a:gd name="connsiteY23" fmla="*/ 906844 h 1316163"/>
              <a:gd name="connsiteX24" fmla="*/ 16631 w 1987628"/>
              <a:gd name="connsiteY24" fmla="*/ 508270 h 1316163"/>
              <a:gd name="connsiteX25" fmla="*/ 54792 w 1987628"/>
              <a:gd name="connsiteY25" fmla="*/ 458989 h 1316163"/>
              <a:gd name="connsiteX26" fmla="*/ 148171 w 1987628"/>
              <a:gd name="connsiteY26" fmla="*/ 446562 h 1316163"/>
              <a:gd name="connsiteX27" fmla="*/ 168124 w 1987628"/>
              <a:gd name="connsiteY27" fmla="*/ 260495 h 1316163"/>
              <a:gd name="connsiteX28" fmla="*/ 538928 w 1987628"/>
              <a:gd name="connsiteY28" fmla="*/ 198309 h 1316163"/>
              <a:gd name="connsiteX29" fmla="*/ 539811 w 1987628"/>
              <a:gd name="connsiteY2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66541 w 1987628"/>
              <a:gd name="connsiteY11" fmla="*/ 432740 h 1316163"/>
              <a:gd name="connsiteX12" fmla="*/ 1987628 w 1987628"/>
              <a:gd name="connsiteY12" fmla="*/ 505306 h 1316163"/>
              <a:gd name="connsiteX13" fmla="*/ 1736438 w 1987628"/>
              <a:gd name="connsiteY13" fmla="*/ 599849 h 1316163"/>
              <a:gd name="connsiteX14" fmla="*/ 1101417 w 1987628"/>
              <a:gd name="connsiteY14" fmla="*/ 819235 h 1316163"/>
              <a:gd name="connsiteX15" fmla="*/ 964996 w 1987628"/>
              <a:gd name="connsiteY15" fmla="*/ 1227480 h 1316163"/>
              <a:gd name="connsiteX16" fmla="*/ 850225 w 1987628"/>
              <a:gd name="connsiteY16" fmla="*/ 1182856 h 1316163"/>
              <a:gd name="connsiteX17" fmla="*/ 796852 w 1987628"/>
              <a:gd name="connsiteY17" fmla="*/ 1233882 h 1316163"/>
              <a:gd name="connsiteX18" fmla="*/ 561364 w 1987628"/>
              <a:gd name="connsiteY18" fmla="*/ 1316163 h 1316163"/>
              <a:gd name="connsiteX19" fmla="*/ 437618 w 1987628"/>
              <a:gd name="connsiteY19" fmla="*/ 1257285 h 1316163"/>
              <a:gd name="connsiteX20" fmla="*/ 374335 w 1987628"/>
              <a:gd name="connsiteY20" fmla="*/ 1195345 h 1316163"/>
              <a:gd name="connsiteX21" fmla="*/ 96023 w 1987628"/>
              <a:gd name="connsiteY21" fmla="*/ 1023700 h 1316163"/>
              <a:gd name="connsiteX22" fmla="*/ 1766 w 1987628"/>
              <a:gd name="connsiteY22" fmla="*/ 988519 h 1316163"/>
              <a:gd name="connsiteX23" fmla="*/ 28110 w 1987628"/>
              <a:gd name="connsiteY23" fmla="*/ 906844 h 1316163"/>
              <a:gd name="connsiteX24" fmla="*/ 16631 w 1987628"/>
              <a:gd name="connsiteY24" fmla="*/ 508270 h 1316163"/>
              <a:gd name="connsiteX25" fmla="*/ 54792 w 1987628"/>
              <a:gd name="connsiteY25" fmla="*/ 458989 h 1316163"/>
              <a:gd name="connsiteX26" fmla="*/ 148171 w 1987628"/>
              <a:gd name="connsiteY26" fmla="*/ 446562 h 1316163"/>
              <a:gd name="connsiteX27" fmla="*/ 168124 w 1987628"/>
              <a:gd name="connsiteY27" fmla="*/ 260495 h 1316163"/>
              <a:gd name="connsiteX28" fmla="*/ 538928 w 1987628"/>
              <a:gd name="connsiteY28" fmla="*/ 198309 h 1316163"/>
              <a:gd name="connsiteX29" fmla="*/ 539811 w 1987628"/>
              <a:gd name="connsiteY2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66541 w 1987628"/>
              <a:gd name="connsiteY11" fmla="*/ 432740 h 1316163"/>
              <a:gd name="connsiteX12" fmla="*/ 1987628 w 1987628"/>
              <a:gd name="connsiteY12" fmla="*/ 505306 h 1316163"/>
              <a:gd name="connsiteX13" fmla="*/ 1736438 w 1987628"/>
              <a:gd name="connsiteY13" fmla="*/ 599849 h 1316163"/>
              <a:gd name="connsiteX14" fmla="*/ 1101417 w 1987628"/>
              <a:gd name="connsiteY14" fmla="*/ 819235 h 1316163"/>
              <a:gd name="connsiteX15" fmla="*/ 964996 w 1987628"/>
              <a:gd name="connsiteY15" fmla="*/ 1227480 h 1316163"/>
              <a:gd name="connsiteX16" fmla="*/ 850225 w 1987628"/>
              <a:gd name="connsiteY16" fmla="*/ 1182856 h 1316163"/>
              <a:gd name="connsiteX17" fmla="*/ 796852 w 1987628"/>
              <a:gd name="connsiteY17" fmla="*/ 1233882 h 1316163"/>
              <a:gd name="connsiteX18" fmla="*/ 561364 w 1987628"/>
              <a:gd name="connsiteY18" fmla="*/ 1316163 h 1316163"/>
              <a:gd name="connsiteX19" fmla="*/ 437618 w 1987628"/>
              <a:gd name="connsiteY19" fmla="*/ 1257285 h 1316163"/>
              <a:gd name="connsiteX20" fmla="*/ 374335 w 1987628"/>
              <a:gd name="connsiteY20" fmla="*/ 1195345 h 1316163"/>
              <a:gd name="connsiteX21" fmla="*/ 96023 w 1987628"/>
              <a:gd name="connsiteY21" fmla="*/ 1023700 h 1316163"/>
              <a:gd name="connsiteX22" fmla="*/ 1766 w 1987628"/>
              <a:gd name="connsiteY22" fmla="*/ 988519 h 1316163"/>
              <a:gd name="connsiteX23" fmla="*/ 28110 w 1987628"/>
              <a:gd name="connsiteY23" fmla="*/ 906844 h 1316163"/>
              <a:gd name="connsiteX24" fmla="*/ 16631 w 1987628"/>
              <a:gd name="connsiteY24" fmla="*/ 508270 h 1316163"/>
              <a:gd name="connsiteX25" fmla="*/ 54792 w 1987628"/>
              <a:gd name="connsiteY25" fmla="*/ 458989 h 1316163"/>
              <a:gd name="connsiteX26" fmla="*/ 148171 w 1987628"/>
              <a:gd name="connsiteY26" fmla="*/ 446562 h 1316163"/>
              <a:gd name="connsiteX27" fmla="*/ 168124 w 1987628"/>
              <a:gd name="connsiteY27" fmla="*/ 260495 h 1316163"/>
              <a:gd name="connsiteX28" fmla="*/ 538928 w 1987628"/>
              <a:gd name="connsiteY28" fmla="*/ 198309 h 1316163"/>
              <a:gd name="connsiteX29" fmla="*/ 539811 w 1987628"/>
              <a:gd name="connsiteY2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66541 w 1987628"/>
              <a:gd name="connsiteY11" fmla="*/ 432740 h 1316163"/>
              <a:gd name="connsiteX12" fmla="*/ 1987628 w 1987628"/>
              <a:gd name="connsiteY12" fmla="*/ 505306 h 1316163"/>
              <a:gd name="connsiteX13" fmla="*/ 1736438 w 1987628"/>
              <a:gd name="connsiteY13" fmla="*/ 599849 h 1316163"/>
              <a:gd name="connsiteX14" fmla="*/ 1101417 w 1987628"/>
              <a:gd name="connsiteY14" fmla="*/ 819235 h 1316163"/>
              <a:gd name="connsiteX15" fmla="*/ 964996 w 1987628"/>
              <a:gd name="connsiteY15" fmla="*/ 1227480 h 1316163"/>
              <a:gd name="connsiteX16" fmla="*/ 850225 w 1987628"/>
              <a:gd name="connsiteY16" fmla="*/ 1182856 h 1316163"/>
              <a:gd name="connsiteX17" fmla="*/ 796852 w 1987628"/>
              <a:gd name="connsiteY17" fmla="*/ 1233882 h 1316163"/>
              <a:gd name="connsiteX18" fmla="*/ 561364 w 1987628"/>
              <a:gd name="connsiteY18" fmla="*/ 1316163 h 1316163"/>
              <a:gd name="connsiteX19" fmla="*/ 437618 w 1987628"/>
              <a:gd name="connsiteY19" fmla="*/ 1257285 h 1316163"/>
              <a:gd name="connsiteX20" fmla="*/ 374335 w 1987628"/>
              <a:gd name="connsiteY20" fmla="*/ 1195345 h 1316163"/>
              <a:gd name="connsiteX21" fmla="*/ 96023 w 1987628"/>
              <a:gd name="connsiteY21" fmla="*/ 1023700 h 1316163"/>
              <a:gd name="connsiteX22" fmla="*/ 1766 w 1987628"/>
              <a:gd name="connsiteY22" fmla="*/ 988519 h 1316163"/>
              <a:gd name="connsiteX23" fmla="*/ 28110 w 1987628"/>
              <a:gd name="connsiteY23" fmla="*/ 906844 h 1316163"/>
              <a:gd name="connsiteX24" fmla="*/ 16631 w 1987628"/>
              <a:gd name="connsiteY24" fmla="*/ 508270 h 1316163"/>
              <a:gd name="connsiteX25" fmla="*/ 54792 w 1987628"/>
              <a:gd name="connsiteY25" fmla="*/ 458989 h 1316163"/>
              <a:gd name="connsiteX26" fmla="*/ 148171 w 1987628"/>
              <a:gd name="connsiteY26" fmla="*/ 446562 h 1316163"/>
              <a:gd name="connsiteX27" fmla="*/ 168124 w 1987628"/>
              <a:gd name="connsiteY27" fmla="*/ 260495 h 1316163"/>
              <a:gd name="connsiteX28" fmla="*/ 538928 w 1987628"/>
              <a:gd name="connsiteY28" fmla="*/ 198309 h 1316163"/>
              <a:gd name="connsiteX29" fmla="*/ 539811 w 1987628"/>
              <a:gd name="connsiteY2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43661 w 1987628"/>
              <a:gd name="connsiteY11" fmla="*/ 399514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736438 w 1987628"/>
              <a:gd name="connsiteY14" fmla="*/ 599849 h 1316163"/>
              <a:gd name="connsiteX15" fmla="*/ 1101417 w 1987628"/>
              <a:gd name="connsiteY15" fmla="*/ 819235 h 1316163"/>
              <a:gd name="connsiteX16" fmla="*/ 964996 w 1987628"/>
              <a:gd name="connsiteY16" fmla="*/ 1227480 h 1316163"/>
              <a:gd name="connsiteX17" fmla="*/ 850225 w 1987628"/>
              <a:gd name="connsiteY17" fmla="*/ 1182856 h 1316163"/>
              <a:gd name="connsiteX18" fmla="*/ 796852 w 1987628"/>
              <a:gd name="connsiteY18" fmla="*/ 1233882 h 1316163"/>
              <a:gd name="connsiteX19" fmla="*/ 561364 w 1987628"/>
              <a:gd name="connsiteY19" fmla="*/ 1316163 h 1316163"/>
              <a:gd name="connsiteX20" fmla="*/ 437618 w 1987628"/>
              <a:gd name="connsiteY20" fmla="*/ 1257285 h 1316163"/>
              <a:gd name="connsiteX21" fmla="*/ 374335 w 1987628"/>
              <a:gd name="connsiteY21" fmla="*/ 1195345 h 1316163"/>
              <a:gd name="connsiteX22" fmla="*/ 96023 w 1987628"/>
              <a:gd name="connsiteY22" fmla="*/ 1023700 h 1316163"/>
              <a:gd name="connsiteX23" fmla="*/ 1766 w 1987628"/>
              <a:gd name="connsiteY23" fmla="*/ 988519 h 1316163"/>
              <a:gd name="connsiteX24" fmla="*/ 28110 w 1987628"/>
              <a:gd name="connsiteY24" fmla="*/ 906844 h 1316163"/>
              <a:gd name="connsiteX25" fmla="*/ 16631 w 1987628"/>
              <a:gd name="connsiteY25" fmla="*/ 508270 h 1316163"/>
              <a:gd name="connsiteX26" fmla="*/ 54792 w 1987628"/>
              <a:gd name="connsiteY26" fmla="*/ 458989 h 1316163"/>
              <a:gd name="connsiteX27" fmla="*/ 148171 w 1987628"/>
              <a:gd name="connsiteY27" fmla="*/ 446562 h 1316163"/>
              <a:gd name="connsiteX28" fmla="*/ 168124 w 1987628"/>
              <a:gd name="connsiteY28" fmla="*/ 260495 h 1316163"/>
              <a:gd name="connsiteX29" fmla="*/ 538928 w 1987628"/>
              <a:gd name="connsiteY29" fmla="*/ 198309 h 1316163"/>
              <a:gd name="connsiteX30" fmla="*/ 539811 w 1987628"/>
              <a:gd name="connsiteY30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736438 w 1987628"/>
              <a:gd name="connsiteY14" fmla="*/ 599849 h 1316163"/>
              <a:gd name="connsiteX15" fmla="*/ 1101417 w 1987628"/>
              <a:gd name="connsiteY15" fmla="*/ 819235 h 1316163"/>
              <a:gd name="connsiteX16" fmla="*/ 964996 w 1987628"/>
              <a:gd name="connsiteY16" fmla="*/ 1227480 h 1316163"/>
              <a:gd name="connsiteX17" fmla="*/ 850225 w 1987628"/>
              <a:gd name="connsiteY17" fmla="*/ 1182856 h 1316163"/>
              <a:gd name="connsiteX18" fmla="*/ 796852 w 1987628"/>
              <a:gd name="connsiteY18" fmla="*/ 1233882 h 1316163"/>
              <a:gd name="connsiteX19" fmla="*/ 561364 w 1987628"/>
              <a:gd name="connsiteY19" fmla="*/ 1316163 h 1316163"/>
              <a:gd name="connsiteX20" fmla="*/ 437618 w 1987628"/>
              <a:gd name="connsiteY20" fmla="*/ 1257285 h 1316163"/>
              <a:gd name="connsiteX21" fmla="*/ 374335 w 1987628"/>
              <a:gd name="connsiteY21" fmla="*/ 1195345 h 1316163"/>
              <a:gd name="connsiteX22" fmla="*/ 96023 w 1987628"/>
              <a:gd name="connsiteY22" fmla="*/ 1023700 h 1316163"/>
              <a:gd name="connsiteX23" fmla="*/ 1766 w 1987628"/>
              <a:gd name="connsiteY23" fmla="*/ 988519 h 1316163"/>
              <a:gd name="connsiteX24" fmla="*/ 28110 w 1987628"/>
              <a:gd name="connsiteY24" fmla="*/ 906844 h 1316163"/>
              <a:gd name="connsiteX25" fmla="*/ 16631 w 1987628"/>
              <a:gd name="connsiteY25" fmla="*/ 508270 h 1316163"/>
              <a:gd name="connsiteX26" fmla="*/ 54792 w 1987628"/>
              <a:gd name="connsiteY26" fmla="*/ 458989 h 1316163"/>
              <a:gd name="connsiteX27" fmla="*/ 148171 w 1987628"/>
              <a:gd name="connsiteY27" fmla="*/ 446562 h 1316163"/>
              <a:gd name="connsiteX28" fmla="*/ 168124 w 1987628"/>
              <a:gd name="connsiteY28" fmla="*/ 260495 h 1316163"/>
              <a:gd name="connsiteX29" fmla="*/ 538928 w 1987628"/>
              <a:gd name="connsiteY29" fmla="*/ 198309 h 1316163"/>
              <a:gd name="connsiteX30" fmla="*/ 539811 w 1987628"/>
              <a:gd name="connsiteY30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736438 w 1987628"/>
              <a:gd name="connsiteY14" fmla="*/ 599849 h 1316163"/>
              <a:gd name="connsiteX15" fmla="*/ 1101417 w 1987628"/>
              <a:gd name="connsiteY15" fmla="*/ 819235 h 1316163"/>
              <a:gd name="connsiteX16" fmla="*/ 964996 w 1987628"/>
              <a:gd name="connsiteY16" fmla="*/ 1227480 h 1316163"/>
              <a:gd name="connsiteX17" fmla="*/ 850225 w 1987628"/>
              <a:gd name="connsiteY17" fmla="*/ 1182856 h 1316163"/>
              <a:gd name="connsiteX18" fmla="*/ 796852 w 1987628"/>
              <a:gd name="connsiteY18" fmla="*/ 1233882 h 1316163"/>
              <a:gd name="connsiteX19" fmla="*/ 561364 w 1987628"/>
              <a:gd name="connsiteY19" fmla="*/ 1316163 h 1316163"/>
              <a:gd name="connsiteX20" fmla="*/ 437618 w 1987628"/>
              <a:gd name="connsiteY20" fmla="*/ 1257285 h 1316163"/>
              <a:gd name="connsiteX21" fmla="*/ 374335 w 1987628"/>
              <a:gd name="connsiteY21" fmla="*/ 1195345 h 1316163"/>
              <a:gd name="connsiteX22" fmla="*/ 96023 w 1987628"/>
              <a:gd name="connsiteY22" fmla="*/ 1023700 h 1316163"/>
              <a:gd name="connsiteX23" fmla="*/ 1766 w 1987628"/>
              <a:gd name="connsiteY23" fmla="*/ 988519 h 1316163"/>
              <a:gd name="connsiteX24" fmla="*/ 28110 w 1987628"/>
              <a:gd name="connsiteY24" fmla="*/ 906844 h 1316163"/>
              <a:gd name="connsiteX25" fmla="*/ 16631 w 1987628"/>
              <a:gd name="connsiteY25" fmla="*/ 508270 h 1316163"/>
              <a:gd name="connsiteX26" fmla="*/ 54792 w 1987628"/>
              <a:gd name="connsiteY26" fmla="*/ 458989 h 1316163"/>
              <a:gd name="connsiteX27" fmla="*/ 148171 w 1987628"/>
              <a:gd name="connsiteY27" fmla="*/ 446562 h 1316163"/>
              <a:gd name="connsiteX28" fmla="*/ 168124 w 1987628"/>
              <a:gd name="connsiteY28" fmla="*/ 260495 h 1316163"/>
              <a:gd name="connsiteX29" fmla="*/ 538928 w 1987628"/>
              <a:gd name="connsiteY29" fmla="*/ 198309 h 1316163"/>
              <a:gd name="connsiteX30" fmla="*/ 539811 w 1987628"/>
              <a:gd name="connsiteY30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736438 w 1987628"/>
              <a:gd name="connsiteY14" fmla="*/ 599849 h 1316163"/>
              <a:gd name="connsiteX15" fmla="*/ 1101417 w 1987628"/>
              <a:gd name="connsiteY15" fmla="*/ 819235 h 1316163"/>
              <a:gd name="connsiteX16" fmla="*/ 964996 w 1987628"/>
              <a:gd name="connsiteY16" fmla="*/ 1227480 h 1316163"/>
              <a:gd name="connsiteX17" fmla="*/ 850225 w 1987628"/>
              <a:gd name="connsiteY17" fmla="*/ 1182856 h 1316163"/>
              <a:gd name="connsiteX18" fmla="*/ 796852 w 1987628"/>
              <a:gd name="connsiteY18" fmla="*/ 1233882 h 1316163"/>
              <a:gd name="connsiteX19" fmla="*/ 561364 w 1987628"/>
              <a:gd name="connsiteY19" fmla="*/ 1316163 h 1316163"/>
              <a:gd name="connsiteX20" fmla="*/ 437618 w 1987628"/>
              <a:gd name="connsiteY20" fmla="*/ 1257285 h 1316163"/>
              <a:gd name="connsiteX21" fmla="*/ 374335 w 1987628"/>
              <a:gd name="connsiteY21" fmla="*/ 1195345 h 1316163"/>
              <a:gd name="connsiteX22" fmla="*/ 96023 w 1987628"/>
              <a:gd name="connsiteY22" fmla="*/ 1023700 h 1316163"/>
              <a:gd name="connsiteX23" fmla="*/ 1766 w 1987628"/>
              <a:gd name="connsiteY23" fmla="*/ 988519 h 1316163"/>
              <a:gd name="connsiteX24" fmla="*/ 28110 w 1987628"/>
              <a:gd name="connsiteY24" fmla="*/ 906844 h 1316163"/>
              <a:gd name="connsiteX25" fmla="*/ 16631 w 1987628"/>
              <a:gd name="connsiteY25" fmla="*/ 508270 h 1316163"/>
              <a:gd name="connsiteX26" fmla="*/ 54792 w 1987628"/>
              <a:gd name="connsiteY26" fmla="*/ 458989 h 1316163"/>
              <a:gd name="connsiteX27" fmla="*/ 148171 w 1987628"/>
              <a:gd name="connsiteY27" fmla="*/ 446562 h 1316163"/>
              <a:gd name="connsiteX28" fmla="*/ 168124 w 1987628"/>
              <a:gd name="connsiteY28" fmla="*/ 260495 h 1316163"/>
              <a:gd name="connsiteX29" fmla="*/ 538928 w 1987628"/>
              <a:gd name="connsiteY29" fmla="*/ 198309 h 1316163"/>
              <a:gd name="connsiteX30" fmla="*/ 539811 w 1987628"/>
              <a:gd name="connsiteY30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736438 w 1987628"/>
              <a:gd name="connsiteY14" fmla="*/ 599849 h 1316163"/>
              <a:gd name="connsiteX15" fmla="*/ 1101417 w 1987628"/>
              <a:gd name="connsiteY15" fmla="*/ 819235 h 1316163"/>
              <a:gd name="connsiteX16" fmla="*/ 964996 w 1987628"/>
              <a:gd name="connsiteY16" fmla="*/ 1227480 h 1316163"/>
              <a:gd name="connsiteX17" fmla="*/ 850225 w 1987628"/>
              <a:gd name="connsiteY17" fmla="*/ 1182856 h 1316163"/>
              <a:gd name="connsiteX18" fmla="*/ 796852 w 1987628"/>
              <a:gd name="connsiteY18" fmla="*/ 1233882 h 1316163"/>
              <a:gd name="connsiteX19" fmla="*/ 561364 w 1987628"/>
              <a:gd name="connsiteY19" fmla="*/ 1316163 h 1316163"/>
              <a:gd name="connsiteX20" fmla="*/ 437618 w 1987628"/>
              <a:gd name="connsiteY20" fmla="*/ 1257285 h 1316163"/>
              <a:gd name="connsiteX21" fmla="*/ 374335 w 1987628"/>
              <a:gd name="connsiteY21" fmla="*/ 1195345 h 1316163"/>
              <a:gd name="connsiteX22" fmla="*/ 96023 w 1987628"/>
              <a:gd name="connsiteY22" fmla="*/ 1023700 h 1316163"/>
              <a:gd name="connsiteX23" fmla="*/ 1766 w 1987628"/>
              <a:gd name="connsiteY23" fmla="*/ 988519 h 1316163"/>
              <a:gd name="connsiteX24" fmla="*/ 28110 w 1987628"/>
              <a:gd name="connsiteY24" fmla="*/ 906844 h 1316163"/>
              <a:gd name="connsiteX25" fmla="*/ 16631 w 1987628"/>
              <a:gd name="connsiteY25" fmla="*/ 508270 h 1316163"/>
              <a:gd name="connsiteX26" fmla="*/ 54792 w 1987628"/>
              <a:gd name="connsiteY26" fmla="*/ 458989 h 1316163"/>
              <a:gd name="connsiteX27" fmla="*/ 148171 w 1987628"/>
              <a:gd name="connsiteY27" fmla="*/ 446562 h 1316163"/>
              <a:gd name="connsiteX28" fmla="*/ 168124 w 1987628"/>
              <a:gd name="connsiteY28" fmla="*/ 260495 h 1316163"/>
              <a:gd name="connsiteX29" fmla="*/ 538928 w 1987628"/>
              <a:gd name="connsiteY29" fmla="*/ 198309 h 1316163"/>
              <a:gd name="connsiteX30" fmla="*/ 539811 w 1987628"/>
              <a:gd name="connsiteY30" fmla="*/ 71351 h 1316163"/>
              <a:gd name="connsiteX0" fmla="*/ 539811 w 1991467"/>
              <a:gd name="connsiteY0" fmla="*/ 71351 h 1316163"/>
              <a:gd name="connsiteX1" fmla="*/ 921040 w 1991467"/>
              <a:gd name="connsiteY1" fmla="*/ 46517 h 1316163"/>
              <a:gd name="connsiteX2" fmla="*/ 938334 w 1991467"/>
              <a:gd name="connsiteY2" fmla="*/ 0 h 1316163"/>
              <a:gd name="connsiteX3" fmla="*/ 1019478 w 1991467"/>
              <a:gd name="connsiteY3" fmla="*/ 25252 h 1316163"/>
              <a:gd name="connsiteX4" fmla="*/ 1038102 w 1991467"/>
              <a:gd name="connsiteY4" fmla="*/ 0 h 1316163"/>
              <a:gd name="connsiteX5" fmla="*/ 1195070 w 1991467"/>
              <a:gd name="connsiteY5" fmla="*/ 59807 h 1316163"/>
              <a:gd name="connsiteX6" fmla="*/ 1192410 w 1991467"/>
              <a:gd name="connsiteY6" fmla="*/ 71769 h 1316163"/>
              <a:gd name="connsiteX7" fmla="*/ 1559556 w 1991467"/>
              <a:gd name="connsiteY7" fmla="*/ 196700 h 1316163"/>
              <a:gd name="connsiteX8" fmla="*/ 1632719 w 1991467"/>
              <a:gd name="connsiteY8" fmla="*/ 244546 h 1316163"/>
              <a:gd name="connsiteX9" fmla="*/ 1689919 w 1991467"/>
              <a:gd name="connsiteY9" fmla="*/ 330935 h 1316163"/>
              <a:gd name="connsiteX10" fmla="*/ 1732487 w 1991467"/>
              <a:gd name="connsiteY10" fmla="*/ 362832 h 1316163"/>
              <a:gd name="connsiteX11" fmla="*/ 1727698 w 1991467"/>
              <a:gd name="connsiteY11" fmla="*/ 376389 h 1316163"/>
              <a:gd name="connsiteX12" fmla="*/ 1766541 w 1991467"/>
              <a:gd name="connsiteY12" fmla="*/ 432740 h 1316163"/>
              <a:gd name="connsiteX13" fmla="*/ 1987628 w 1991467"/>
              <a:gd name="connsiteY13" fmla="*/ 505306 h 1316163"/>
              <a:gd name="connsiteX14" fmla="*/ 1894510 w 1991467"/>
              <a:gd name="connsiteY14" fmla="*/ 555014 h 1316163"/>
              <a:gd name="connsiteX15" fmla="*/ 1736438 w 1991467"/>
              <a:gd name="connsiteY15" fmla="*/ 599849 h 1316163"/>
              <a:gd name="connsiteX16" fmla="*/ 1101417 w 1991467"/>
              <a:gd name="connsiteY16" fmla="*/ 819235 h 1316163"/>
              <a:gd name="connsiteX17" fmla="*/ 964996 w 1991467"/>
              <a:gd name="connsiteY17" fmla="*/ 1227480 h 1316163"/>
              <a:gd name="connsiteX18" fmla="*/ 850225 w 1991467"/>
              <a:gd name="connsiteY18" fmla="*/ 1182856 h 1316163"/>
              <a:gd name="connsiteX19" fmla="*/ 796852 w 1991467"/>
              <a:gd name="connsiteY19" fmla="*/ 1233882 h 1316163"/>
              <a:gd name="connsiteX20" fmla="*/ 561364 w 1991467"/>
              <a:gd name="connsiteY20" fmla="*/ 1316163 h 1316163"/>
              <a:gd name="connsiteX21" fmla="*/ 437618 w 1991467"/>
              <a:gd name="connsiteY21" fmla="*/ 1257285 h 1316163"/>
              <a:gd name="connsiteX22" fmla="*/ 374335 w 1991467"/>
              <a:gd name="connsiteY22" fmla="*/ 1195345 h 1316163"/>
              <a:gd name="connsiteX23" fmla="*/ 96023 w 1991467"/>
              <a:gd name="connsiteY23" fmla="*/ 1023700 h 1316163"/>
              <a:gd name="connsiteX24" fmla="*/ 1766 w 1991467"/>
              <a:gd name="connsiteY24" fmla="*/ 988519 h 1316163"/>
              <a:gd name="connsiteX25" fmla="*/ 28110 w 1991467"/>
              <a:gd name="connsiteY25" fmla="*/ 906844 h 1316163"/>
              <a:gd name="connsiteX26" fmla="*/ 16631 w 1991467"/>
              <a:gd name="connsiteY26" fmla="*/ 508270 h 1316163"/>
              <a:gd name="connsiteX27" fmla="*/ 54792 w 1991467"/>
              <a:gd name="connsiteY27" fmla="*/ 458989 h 1316163"/>
              <a:gd name="connsiteX28" fmla="*/ 148171 w 1991467"/>
              <a:gd name="connsiteY28" fmla="*/ 446562 h 1316163"/>
              <a:gd name="connsiteX29" fmla="*/ 168124 w 1991467"/>
              <a:gd name="connsiteY29" fmla="*/ 260495 h 1316163"/>
              <a:gd name="connsiteX30" fmla="*/ 538928 w 1991467"/>
              <a:gd name="connsiteY30" fmla="*/ 198309 h 1316163"/>
              <a:gd name="connsiteX31" fmla="*/ 539811 w 1991467"/>
              <a:gd name="connsiteY31" fmla="*/ 71351 h 1316163"/>
              <a:gd name="connsiteX0" fmla="*/ 539811 w 1994246"/>
              <a:gd name="connsiteY0" fmla="*/ 71351 h 1316163"/>
              <a:gd name="connsiteX1" fmla="*/ 921040 w 1994246"/>
              <a:gd name="connsiteY1" fmla="*/ 46517 h 1316163"/>
              <a:gd name="connsiteX2" fmla="*/ 938334 w 1994246"/>
              <a:gd name="connsiteY2" fmla="*/ 0 h 1316163"/>
              <a:gd name="connsiteX3" fmla="*/ 1019478 w 1994246"/>
              <a:gd name="connsiteY3" fmla="*/ 25252 h 1316163"/>
              <a:gd name="connsiteX4" fmla="*/ 1038102 w 1994246"/>
              <a:gd name="connsiteY4" fmla="*/ 0 h 1316163"/>
              <a:gd name="connsiteX5" fmla="*/ 1195070 w 1994246"/>
              <a:gd name="connsiteY5" fmla="*/ 59807 h 1316163"/>
              <a:gd name="connsiteX6" fmla="*/ 1192410 w 1994246"/>
              <a:gd name="connsiteY6" fmla="*/ 71769 h 1316163"/>
              <a:gd name="connsiteX7" fmla="*/ 1559556 w 1994246"/>
              <a:gd name="connsiteY7" fmla="*/ 196700 h 1316163"/>
              <a:gd name="connsiteX8" fmla="*/ 1632719 w 1994246"/>
              <a:gd name="connsiteY8" fmla="*/ 244546 h 1316163"/>
              <a:gd name="connsiteX9" fmla="*/ 1689919 w 1994246"/>
              <a:gd name="connsiteY9" fmla="*/ 330935 h 1316163"/>
              <a:gd name="connsiteX10" fmla="*/ 1732487 w 1994246"/>
              <a:gd name="connsiteY10" fmla="*/ 362832 h 1316163"/>
              <a:gd name="connsiteX11" fmla="*/ 1727698 w 1994246"/>
              <a:gd name="connsiteY11" fmla="*/ 376389 h 1316163"/>
              <a:gd name="connsiteX12" fmla="*/ 1766541 w 1994246"/>
              <a:gd name="connsiteY12" fmla="*/ 432740 h 1316163"/>
              <a:gd name="connsiteX13" fmla="*/ 1987628 w 1994246"/>
              <a:gd name="connsiteY13" fmla="*/ 505306 h 1316163"/>
              <a:gd name="connsiteX14" fmla="*/ 1933619 w 1994246"/>
              <a:gd name="connsiteY14" fmla="*/ 649111 h 1316163"/>
              <a:gd name="connsiteX15" fmla="*/ 1736438 w 1994246"/>
              <a:gd name="connsiteY15" fmla="*/ 599849 h 1316163"/>
              <a:gd name="connsiteX16" fmla="*/ 1101417 w 1994246"/>
              <a:gd name="connsiteY16" fmla="*/ 819235 h 1316163"/>
              <a:gd name="connsiteX17" fmla="*/ 964996 w 1994246"/>
              <a:gd name="connsiteY17" fmla="*/ 1227480 h 1316163"/>
              <a:gd name="connsiteX18" fmla="*/ 850225 w 1994246"/>
              <a:gd name="connsiteY18" fmla="*/ 1182856 h 1316163"/>
              <a:gd name="connsiteX19" fmla="*/ 796852 w 1994246"/>
              <a:gd name="connsiteY19" fmla="*/ 1233882 h 1316163"/>
              <a:gd name="connsiteX20" fmla="*/ 561364 w 1994246"/>
              <a:gd name="connsiteY20" fmla="*/ 1316163 h 1316163"/>
              <a:gd name="connsiteX21" fmla="*/ 437618 w 1994246"/>
              <a:gd name="connsiteY21" fmla="*/ 1257285 h 1316163"/>
              <a:gd name="connsiteX22" fmla="*/ 374335 w 1994246"/>
              <a:gd name="connsiteY22" fmla="*/ 1195345 h 1316163"/>
              <a:gd name="connsiteX23" fmla="*/ 96023 w 1994246"/>
              <a:gd name="connsiteY23" fmla="*/ 1023700 h 1316163"/>
              <a:gd name="connsiteX24" fmla="*/ 1766 w 1994246"/>
              <a:gd name="connsiteY24" fmla="*/ 988519 h 1316163"/>
              <a:gd name="connsiteX25" fmla="*/ 28110 w 1994246"/>
              <a:gd name="connsiteY25" fmla="*/ 906844 h 1316163"/>
              <a:gd name="connsiteX26" fmla="*/ 16631 w 1994246"/>
              <a:gd name="connsiteY26" fmla="*/ 508270 h 1316163"/>
              <a:gd name="connsiteX27" fmla="*/ 54792 w 1994246"/>
              <a:gd name="connsiteY27" fmla="*/ 458989 h 1316163"/>
              <a:gd name="connsiteX28" fmla="*/ 148171 w 1994246"/>
              <a:gd name="connsiteY28" fmla="*/ 446562 h 1316163"/>
              <a:gd name="connsiteX29" fmla="*/ 168124 w 1994246"/>
              <a:gd name="connsiteY29" fmla="*/ 260495 h 1316163"/>
              <a:gd name="connsiteX30" fmla="*/ 538928 w 1994246"/>
              <a:gd name="connsiteY30" fmla="*/ 198309 h 1316163"/>
              <a:gd name="connsiteX31" fmla="*/ 539811 w 1994246"/>
              <a:gd name="connsiteY31" fmla="*/ 71351 h 1316163"/>
              <a:gd name="connsiteX0" fmla="*/ 539811 w 1994077"/>
              <a:gd name="connsiteY0" fmla="*/ 71351 h 1316163"/>
              <a:gd name="connsiteX1" fmla="*/ 921040 w 1994077"/>
              <a:gd name="connsiteY1" fmla="*/ 46517 h 1316163"/>
              <a:gd name="connsiteX2" fmla="*/ 938334 w 1994077"/>
              <a:gd name="connsiteY2" fmla="*/ 0 h 1316163"/>
              <a:gd name="connsiteX3" fmla="*/ 1019478 w 1994077"/>
              <a:gd name="connsiteY3" fmla="*/ 25252 h 1316163"/>
              <a:gd name="connsiteX4" fmla="*/ 1038102 w 1994077"/>
              <a:gd name="connsiteY4" fmla="*/ 0 h 1316163"/>
              <a:gd name="connsiteX5" fmla="*/ 1195070 w 1994077"/>
              <a:gd name="connsiteY5" fmla="*/ 59807 h 1316163"/>
              <a:gd name="connsiteX6" fmla="*/ 1192410 w 1994077"/>
              <a:gd name="connsiteY6" fmla="*/ 71769 h 1316163"/>
              <a:gd name="connsiteX7" fmla="*/ 1559556 w 1994077"/>
              <a:gd name="connsiteY7" fmla="*/ 196700 h 1316163"/>
              <a:gd name="connsiteX8" fmla="*/ 1632719 w 1994077"/>
              <a:gd name="connsiteY8" fmla="*/ 244546 h 1316163"/>
              <a:gd name="connsiteX9" fmla="*/ 1689919 w 1994077"/>
              <a:gd name="connsiteY9" fmla="*/ 330935 h 1316163"/>
              <a:gd name="connsiteX10" fmla="*/ 1732487 w 1994077"/>
              <a:gd name="connsiteY10" fmla="*/ 362832 h 1316163"/>
              <a:gd name="connsiteX11" fmla="*/ 1727698 w 1994077"/>
              <a:gd name="connsiteY11" fmla="*/ 376389 h 1316163"/>
              <a:gd name="connsiteX12" fmla="*/ 1766541 w 1994077"/>
              <a:gd name="connsiteY12" fmla="*/ 432740 h 1316163"/>
              <a:gd name="connsiteX13" fmla="*/ 1987628 w 1994077"/>
              <a:gd name="connsiteY13" fmla="*/ 505306 h 1316163"/>
              <a:gd name="connsiteX14" fmla="*/ 1933619 w 1994077"/>
              <a:gd name="connsiteY14" fmla="*/ 649111 h 1316163"/>
              <a:gd name="connsiteX15" fmla="*/ 1736438 w 1994077"/>
              <a:gd name="connsiteY15" fmla="*/ 599849 h 1316163"/>
              <a:gd name="connsiteX16" fmla="*/ 1101417 w 1994077"/>
              <a:gd name="connsiteY16" fmla="*/ 819235 h 1316163"/>
              <a:gd name="connsiteX17" fmla="*/ 964996 w 1994077"/>
              <a:gd name="connsiteY17" fmla="*/ 1227480 h 1316163"/>
              <a:gd name="connsiteX18" fmla="*/ 850225 w 1994077"/>
              <a:gd name="connsiteY18" fmla="*/ 1182856 h 1316163"/>
              <a:gd name="connsiteX19" fmla="*/ 796852 w 1994077"/>
              <a:gd name="connsiteY19" fmla="*/ 1233882 h 1316163"/>
              <a:gd name="connsiteX20" fmla="*/ 561364 w 1994077"/>
              <a:gd name="connsiteY20" fmla="*/ 1316163 h 1316163"/>
              <a:gd name="connsiteX21" fmla="*/ 437618 w 1994077"/>
              <a:gd name="connsiteY21" fmla="*/ 1257285 h 1316163"/>
              <a:gd name="connsiteX22" fmla="*/ 374335 w 1994077"/>
              <a:gd name="connsiteY22" fmla="*/ 1195345 h 1316163"/>
              <a:gd name="connsiteX23" fmla="*/ 96023 w 1994077"/>
              <a:gd name="connsiteY23" fmla="*/ 1023700 h 1316163"/>
              <a:gd name="connsiteX24" fmla="*/ 1766 w 1994077"/>
              <a:gd name="connsiteY24" fmla="*/ 988519 h 1316163"/>
              <a:gd name="connsiteX25" fmla="*/ 28110 w 1994077"/>
              <a:gd name="connsiteY25" fmla="*/ 906844 h 1316163"/>
              <a:gd name="connsiteX26" fmla="*/ 16631 w 1994077"/>
              <a:gd name="connsiteY26" fmla="*/ 508270 h 1316163"/>
              <a:gd name="connsiteX27" fmla="*/ 54792 w 1994077"/>
              <a:gd name="connsiteY27" fmla="*/ 458989 h 1316163"/>
              <a:gd name="connsiteX28" fmla="*/ 148171 w 1994077"/>
              <a:gd name="connsiteY28" fmla="*/ 446562 h 1316163"/>
              <a:gd name="connsiteX29" fmla="*/ 168124 w 1994077"/>
              <a:gd name="connsiteY29" fmla="*/ 260495 h 1316163"/>
              <a:gd name="connsiteX30" fmla="*/ 538928 w 1994077"/>
              <a:gd name="connsiteY30" fmla="*/ 198309 h 1316163"/>
              <a:gd name="connsiteX31" fmla="*/ 539811 w 1994077"/>
              <a:gd name="connsiteY31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736438 w 1987628"/>
              <a:gd name="connsiteY15" fmla="*/ 599849 h 1316163"/>
              <a:gd name="connsiteX16" fmla="*/ 1101417 w 1987628"/>
              <a:gd name="connsiteY16" fmla="*/ 819235 h 1316163"/>
              <a:gd name="connsiteX17" fmla="*/ 964996 w 1987628"/>
              <a:gd name="connsiteY17" fmla="*/ 1227480 h 1316163"/>
              <a:gd name="connsiteX18" fmla="*/ 850225 w 1987628"/>
              <a:gd name="connsiteY18" fmla="*/ 1182856 h 1316163"/>
              <a:gd name="connsiteX19" fmla="*/ 796852 w 1987628"/>
              <a:gd name="connsiteY19" fmla="*/ 1233882 h 1316163"/>
              <a:gd name="connsiteX20" fmla="*/ 561364 w 1987628"/>
              <a:gd name="connsiteY20" fmla="*/ 1316163 h 1316163"/>
              <a:gd name="connsiteX21" fmla="*/ 437618 w 1987628"/>
              <a:gd name="connsiteY21" fmla="*/ 1257285 h 1316163"/>
              <a:gd name="connsiteX22" fmla="*/ 374335 w 1987628"/>
              <a:gd name="connsiteY22" fmla="*/ 1195345 h 1316163"/>
              <a:gd name="connsiteX23" fmla="*/ 96023 w 1987628"/>
              <a:gd name="connsiteY23" fmla="*/ 1023700 h 1316163"/>
              <a:gd name="connsiteX24" fmla="*/ 1766 w 1987628"/>
              <a:gd name="connsiteY24" fmla="*/ 988519 h 1316163"/>
              <a:gd name="connsiteX25" fmla="*/ 28110 w 1987628"/>
              <a:gd name="connsiteY25" fmla="*/ 906844 h 1316163"/>
              <a:gd name="connsiteX26" fmla="*/ 16631 w 1987628"/>
              <a:gd name="connsiteY26" fmla="*/ 508270 h 1316163"/>
              <a:gd name="connsiteX27" fmla="*/ 54792 w 1987628"/>
              <a:gd name="connsiteY27" fmla="*/ 458989 h 1316163"/>
              <a:gd name="connsiteX28" fmla="*/ 148171 w 1987628"/>
              <a:gd name="connsiteY28" fmla="*/ 446562 h 1316163"/>
              <a:gd name="connsiteX29" fmla="*/ 168124 w 1987628"/>
              <a:gd name="connsiteY29" fmla="*/ 260495 h 1316163"/>
              <a:gd name="connsiteX30" fmla="*/ 538928 w 1987628"/>
              <a:gd name="connsiteY30" fmla="*/ 198309 h 1316163"/>
              <a:gd name="connsiteX31" fmla="*/ 539811 w 1987628"/>
              <a:gd name="connsiteY31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736438 w 1987628"/>
              <a:gd name="connsiteY15" fmla="*/ 599849 h 1316163"/>
              <a:gd name="connsiteX16" fmla="*/ 1101417 w 1987628"/>
              <a:gd name="connsiteY16" fmla="*/ 819235 h 1316163"/>
              <a:gd name="connsiteX17" fmla="*/ 964996 w 1987628"/>
              <a:gd name="connsiteY17" fmla="*/ 1227480 h 1316163"/>
              <a:gd name="connsiteX18" fmla="*/ 850225 w 1987628"/>
              <a:gd name="connsiteY18" fmla="*/ 1182856 h 1316163"/>
              <a:gd name="connsiteX19" fmla="*/ 796852 w 1987628"/>
              <a:gd name="connsiteY19" fmla="*/ 1233882 h 1316163"/>
              <a:gd name="connsiteX20" fmla="*/ 561364 w 1987628"/>
              <a:gd name="connsiteY20" fmla="*/ 1316163 h 1316163"/>
              <a:gd name="connsiteX21" fmla="*/ 437618 w 1987628"/>
              <a:gd name="connsiteY21" fmla="*/ 1257285 h 1316163"/>
              <a:gd name="connsiteX22" fmla="*/ 374335 w 1987628"/>
              <a:gd name="connsiteY22" fmla="*/ 1195345 h 1316163"/>
              <a:gd name="connsiteX23" fmla="*/ 96023 w 1987628"/>
              <a:gd name="connsiteY23" fmla="*/ 1023700 h 1316163"/>
              <a:gd name="connsiteX24" fmla="*/ 1766 w 1987628"/>
              <a:gd name="connsiteY24" fmla="*/ 988519 h 1316163"/>
              <a:gd name="connsiteX25" fmla="*/ 28110 w 1987628"/>
              <a:gd name="connsiteY25" fmla="*/ 906844 h 1316163"/>
              <a:gd name="connsiteX26" fmla="*/ 16631 w 1987628"/>
              <a:gd name="connsiteY26" fmla="*/ 508270 h 1316163"/>
              <a:gd name="connsiteX27" fmla="*/ 54792 w 1987628"/>
              <a:gd name="connsiteY27" fmla="*/ 458989 h 1316163"/>
              <a:gd name="connsiteX28" fmla="*/ 148171 w 1987628"/>
              <a:gd name="connsiteY28" fmla="*/ 446562 h 1316163"/>
              <a:gd name="connsiteX29" fmla="*/ 168124 w 1987628"/>
              <a:gd name="connsiteY29" fmla="*/ 260495 h 1316163"/>
              <a:gd name="connsiteX30" fmla="*/ 538928 w 1987628"/>
              <a:gd name="connsiteY30" fmla="*/ 198309 h 1316163"/>
              <a:gd name="connsiteX31" fmla="*/ 539811 w 1987628"/>
              <a:gd name="connsiteY31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101417 w 1987628"/>
              <a:gd name="connsiteY16" fmla="*/ 819235 h 1316163"/>
              <a:gd name="connsiteX17" fmla="*/ 964996 w 1987628"/>
              <a:gd name="connsiteY17" fmla="*/ 1227480 h 1316163"/>
              <a:gd name="connsiteX18" fmla="*/ 850225 w 1987628"/>
              <a:gd name="connsiteY18" fmla="*/ 1182856 h 1316163"/>
              <a:gd name="connsiteX19" fmla="*/ 796852 w 1987628"/>
              <a:gd name="connsiteY19" fmla="*/ 1233882 h 1316163"/>
              <a:gd name="connsiteX20" fmla="*/ 561364 w 1987628"/>
              <a:gd name="connsiteY20" fmla="*/ 1316163 h 1316163"/>
              <a:gd name="connsiteX21" fmla="*/ 437618 w 1987628"/>
              <a:gd name="connsiteY21" fmla="*/ 1257285 h 1316163"/>
              <a:gd name="connsiteX22" fmla="*/ 374335 w 1987628"/>
              <a:gd name="connsiteY22" fmla="*/ 1195345 h 1316163"/>
              <a:gd name="connsiteX23" fmla="*/ 96023 w 1987628"/>
              <a:gd name="connsiteY23" fmla="*/ 1023700 h 1316163"/>
              <a:gd name="connsiteX24" fmla="*/ 1766 w 1987628"/>
              <a:gd name="connsiteY24" fmla="*/ 988519 h 1316163"/>
              <a:gd name="connsiteX25" fmla="*/ 28110 w 1987628"/>
              <a:gd name="connsiteY25" fmla="*/ 906844 h 1316163"/>
              <a:gd name="connsiteX26" fmla="*/ 16631 w 1987628"/>
              <a:gd name="connsiteY26" fmla="*/ 508270 h 1316163"/>
              <a:gd name="connsiteX27" fmla="*/ 54792 w 1987628"/>
              <a:gd name="connsiteY27" fmla="*/ 458989 h 1316163"/>
              <a:gd name="connsiteX28" fmla="*/ 148171 w 1987628"/>
              <a:gd name="connsiteY28" fmla="*/ 446562 h 1316163"/>
              <a:gd name="connsiteX29" fmla="*/ 168124 w 1987628"/>
              <a:gd name="connsiteY29" fmla="*/ 260495 h 1316163"/>
              <a:gd name="connsiteX30" fmla="*/ 538928 w 1987628"/>
              <a:gd name="connsiteY30" fmla="*/ 198309 h 1316163"/>
              <a:gd name="connsiteX31" fmla="*/ 539811 w 1987628"/>
              <a:gd name="connsiteY31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101417 w 1987628"/>
              <a:gd name="connsiteY16" fmla="*/ 819235 h 1316163"/>
              <a:gd name="connsiteX17" fmla="*/ 964996 w 1987628"/>
              <a:gd name="connsiteY17" fmla="*/ 1227480 h 1316163"/>
              <a:gd name="connsiteX18" fmla="*/ 850225 w 1987628"/>
              <a:gd name="connsiteY18" fmla="*/ 1182856 h 1316163"/>
              <a:gd name="connsiteX19" fmla="*/ 796852 w 1987628"/>
              <a:gd name="connsiteY19" fmla="*/ 1233882 h 1316163"/>
              <a:gd name="connsiteX20" fmla="*/ 561364 w 1987628"/>
              <a:gd name="connsiteY20" fmla="*/ 1316163 h 1316163"/>
              <a:gd name="connsiteX21" fmla="*/ 437618 w 1987628"/>
              <a:gd name="connsiteY21" fmla="*/ 1257285 h 1316163"/>
              <a:gd name="connsiteX22" fmla="*/ 374335 w 1987628"/>
              <a:gd name="connsiteY22" fmla="*/ 1195345 h 1316163"/>
              <a:gd name="connsiteX23" fmla="*/ 96023 w 1987628"/>
              <a:gd name="connsiteY23" fmla="*/ 1023700 h 1316163"/>
              <a:gd name="connsiteX24" fmla="*/ 1766 w 1987628"/>
              <a:gd name="connsiteY24" fmla="*/ 988519 h 1316163"/>
              <a:gd name="connsiteX25" fmla="*/ 28110 w 1987628"/>
              <a:gd name="connsiteY25" fmla="*/ 906844 h 1316163"/>
              <a:gd name="connsiteX26" fmla="*/ 16631 w 1987628"/>
              <a:gd name="connsiteY26" fmla="*/ 508270 h 1316163"/>
              <a:gd name="connsiteX27" fmla="*/ 54792 w 1987628"/>
              <a:gd name="connsiteY27" fmla="*/ 458989 h 1316163"/>
              <a:gd name="connsiteX28" fmla="*/ 148171 w 1987628"/>
              <a:gd name="connsiteY28" fmla="*/ 446562 h 1316163"/>
              <a:gd name="connsiteX29" fmla="*/ 168124 w 1987628"/>
              <a:gd name="connsiteY29" fmla="*/ 260495 h 1316163"/>
              <a:gd name="connsiteX30" fmla="*/ 538928 w 1987628"/>
              <a:gd name="connsiteY30" fmla="*/ 198309 h 1316163"/>
              <a:gd name="connsiteX31" fmla="*/ 539811 w 1987628"/>
              <a:gd name="connsiteY31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50277 w 1987628"/>
              <a:gd name="connsiteY16" fmla="*/ 761549 h 1316163"/>
              <a:gd name="connsiteX17" fmla="*/ 1101417 w 1987628"/>
              <a:gd name="connsiteY17" fmla="*/ 819235 h 1316163"/>
              <a:gd name="connsiteX18" fmla="*/ 964996 w 1987628"/>
              <a:gd name="connsiteY18" fmla="*/ 1227480 h 1316163"/>
              <a:gd name="connsiteX19" fmla="*/ 850225 w 1987628"/>
              <a:gd name="connsiteY19" fmla="*/ 1182856 h 1316163"/>
              <a:gd name="connsiteX20" fmla="*/ 796852 w 1987628"/>
              <a:gd name="connsiteY20" fmla="*/ 1233882 h 1316163"/>
              <a:gd name="connsiteX21" fmla="*/ 561364 w 1987628"/>
              <a:gd name="connsiteY21" fmla="*/ 1316163 h 1316163"/>
              <a:gd name="connsiteX22" fmla="*/ 437618 w 1987628"/>
              <a:gd name="connsiteY22" fmla="*/ 1257285 h 1316163"/>
              <a:gd name="connsiteX23" fmla="*/ 374335 w 1987628"/>
              <a:gd name="connsiteY23" fmla="*/ 1195345 h 1316163"/>
              <a:gd name="connsiteX24" fmla="*/ 96023 w 1987628"/>
              <a:gd name="connsiteY24" fmla="*/ 1023700 h 1316163"/>
              <a:gd name="connsiteX25" fmla="*/ 1766 w 1987628"/>
              <a:gd name="connsiteY25" fmla="*/ 988519 h 1316163"/>
              <a:gd name="connsiteX26" fmla="*/ 28110 w 1987628"/>
              <a:gd name="connsiteY26" fmla="*/ 906844 h 1316163"/>
              <a:gd name="connsiteX27" fmla="*/ 16631 w 1987628"/>
              <a:gd name="connsiteY27" fmla="*/ 508270 h 1316163"/>
              <a:gd name="connsiteX28" fmla="*/ 54792 w 1987628"/>
              <a:gd name="connsiteY28" fmla="*/ 458989 h 1316163"/>
              <a:gd name="connsiteX29" fmla="*/ 148171 w 1987628"/>
              <a:gd name="connsiteY29" fmla="*/ 446562 h 1316163"/>
              <a:gd name="connsiteX30" fmla="*/ 168124 w 1987628"/>
              <a:gd name="connsiteY30" fmla="*/ 260495 h 1316163"/>
              <a:gd name="connsiteX31" fmla="*/ 538928 w 1987628"/>
              <a:gd name="connsiteY31" fmla="*/ 198309 h 1316163"/>
              <a:gd name="connsiteX32" fmla="*/ 539811 w 1987628"/>
              <a:gd name="connsiteY32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50277 w 1987628"/>
              <a:gd name="connsiteY16" fmla="*/ 761549 h 1316163"/>
              <a:gd name="connsiteX17" fmla="*/ 1501823 w 1987628"/>
              <a:gd name="connsiteY17" fmla="*/ 776700 h 1316163"/>
              <a:gd name="connsiteX18" fmla="*/ 1101417 w 1987628"/>
              <a:gd name="connsiteY18" fmla="*/ 819235 h 1316163"/>
              <a:gd name="connsiteX19" fmla="*/ 964996 w 1987628"/>
              <a:gd name="connsiteY19" fmla="*/ 1227480 h 1316163"/>
              <a:gd name="connsiteX20" fmla="*/ 850225 w 1987628"/>
              <a:gd name="connsiteY20" fmla="*/ 1182856 h 1316163"/>
              <a:gd name="connsiteX21" fmla="*/ 796852 w 1987628"/>
              <a:gd name="connsiteY21" fmla="*/ 1233882 h 1316163"/>
              <a:gd name="connsiteX22" fmla="*/ 561364 w 1987628"/>
              <a:gd name="connsiteY22" fmla="*/ 1316163 h 1316163"/>
              <a:gd name="connsiteX23" fmla="*/ 437618 w 1987628"/>
              <a:gd name="connsiteY23" fmla="*/ 1257285 h 1316163"/>
              <a:gd name="connsiteX24" fmla="*/ 374335 w 1987628"/>
              <a:gd name="connsiteY24" fmla="*/ 1195345 h 1316163"/>
              <a:gd name="connsiteX25" fmla="*/ 96023 w 1987628"/>
              <a:gd name="connsiteY25" fmla="*/ 1023700 h 1316163"/>
              <a:gd name="connsiteX26" fmla="*/ 1766 w 1987628"/>
              <a:gd name="connsiteY26" fmla="*/ 988519 h 1316163"/>
              <a:gd name="connsiteX27" fmla="*/ 28110 w 1987628"/>
              <a:gd name="connsiteY27" fmla="*/ 906844 h 1316163"/>
              <a:gd name="connsiteX28" fmla="*/ 16631 w 1987628"/>
              <a:gd name="connsiteY28" fmla="*/ 508270 h 1316163"/>
              <a:gd name="connsiteX29" fmla="*/ 54792 w 1987628"/>
              <a:gd name="connsiteY29" fmla="*/ 458989 h 1316163"/>
              <a:gd name="connsiteX30" fmla="*/ 148171 w 1987628"/>
              <a:gd name="connsiteY30" fmla="*/ 446562 h 1316163"/>
              <a:gd name="connsiteX31" fmla="*/ 168124 w 1987628"/>
              <a:gd name="connsiteY31" fmla="*/ 260495 h 1316163"/>
              <a:gd name="connsiteX32" fmla="*/ 538928 w 1987628"/>
              <a:gd name="connsiteY32" fmla="*/ 198309 h 1316163"/>
              <a:gd name="connsiteX33" fmla="*/ 539811 w 1987628"/>
              <a:gd name="connsiteY33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50277 w 1987628"/>
              <a:gd name="connsiteY16" fmla="*/ 761549 h 1316163"/>
              <a:gd name="connsiteX17" fmla="*/ 1501823 w 1987628"/>
              <a:gd name="connsiteY17" fmla="*/ 776700 h 1316163"/>
              <a:gd name="connsiteX18" fmla="*/ 1441164 w 1987628"/>
              <a:gd name="connsiteY18" fmla="*/ 783877 h 1316163"/>
              <a:gd name="connsiteX19" fmla="*/ 1101417 w 1987628"/>
              <a:gd name="connsiteY19" fmla="*/ 819235 h 1316163"/>
              <a:gd name="connsiteX20" fmla="*/ 964996 w 1987628"/>
              <a:gd name="connsiteY20" fmla="*/ 1227480 h 1316163"/>
              <a:gd name="connsiteX21" fmla="*/ 850225 w 1987628"/>
              <a:gd name="connsiteY21" fmla="*/ 1182856 h 1316163"/>
              <a:gd name="connsiteX22" fmla="*/ 796852 w 1987628"/>
              <a:gd name="connsiteY22" fmla="*/ 1233882 h 1316163"/>
              <a:gd name="connsiteX23" fmla="*/ 561364 w 1987628"/>
              <a:gd name="connsiteY23" fmla="*/ 1316163 h 1316163"/>
              <a:gd name="connsiteX24" fmla="*/ 437618 w 1987628"/>
              <a:gd name="connsiteY24" fmla="*/ 1257285 h 1316163"/>
              <a:gd name="connsiteX25" fmla="*/ 374335 w 1987628"/>
              <a:gd name="connsiteY25" fmla="*/ 1195345 h 1316163"/>
              <a:gd name="connsiteX26" fmla="*/ 96023 w 1987628"/>
              <a:gd name="connsiteY26" fmla="*/ 1023700 h 1316163"/>
              <a:gd name="connsiteX27" fmla="*/ 1766 w 1987628"/>
              <a:gd name="connsiteY27" fmla="*/ 988519 h 1316163"/>
              <a:gd name="connsiteX28" fmla="*/ 28110 w 1987628"/>
              <a:gd name="connsiteY28" fmla="*/ 906844 h 1316163"/>
              <a:gd name="connsiteX29" fmla="*/ 16631 w 1987628"/>
              <a:gd name="connsiteY29" fmla="*/ 508270 h 1316163"/>
              <a:gd name="connsiteX30" fmla="*/ 54792 w 1987628"/>
              <a:gd name="connsiteY30" fmla="*/ 458989 h 1316163"/>
              <a:gd name="connsiteX31" fmla="*/ 148171 w 1987628"/>
              <a:gd name="connsiteY31" fmla="*/ 446562 h 1316163"/>
              <a:gd name="connsiteX32" fmla="*/ 168124 w 1987628"/>
              <a:gd name="connsiteY32" fmla="*/ 260495 h 1316163"/>
              <a:gd name="connsiteX33" fmla="*/ 538928 w 1987628"/>
              <a:gd name="connsiteY33" fmla="*/ 198309 h 1316163"/>
              <a:gd name="connsiteX34" fmla="*/ 539811 w 1987628"/>
              <a:gd name="connsiteY34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50277 w 1987628"/>
              <a:gd name="connsiteY16" fmla="*/ 761549 h 1316163"/>
              <a:gd name="connsiteX17" fmla="*/ 1501823 w 1987628"/>
              <a:gd name="connsiteY17" fmla="*/ 776700 h 1316163"/>
              <a:gd name="connsiteX18" fmla="*/ 1441164 w 1987628"/>
              <a:gd name="connsiteY18" fmla="*/ 783877 h 1316163"/>
              <a:gd name="connsiteX19" fmla="*/ 1291911 w 1987628"/>
              <a:gd name="connsiteY19" fmla="*/ 797433 h 1316163"/>
              <a:gd name="connsiteX20" fmla="*/ 1101417 w 1987628"/>
              <a:gd name="connsiteY20" fmla="*/ 819235 h 1316163"/>
              <a:gd name="connsiteX21" fmla="*/ 964996 w 1987628"/>
              <a:gd name="connsiteY21" fmla="*/ 1227480 h 1316163"/>
              <a:gd name="connsiteX22" fmla="*/ 850225 w 1987628"/>
              <a:gd name="connsiteY22" fmla="*/ 1182856 h 1316163"/>
              <a:gd name="connsiteX23" fmla="*/ 796852 w 1987628"/>
              <a:gd name="connsiteY23" fmla="*/ 1233882 h 1316163"/>
              <a:gd name="connsiteX24" fmla="*/ 561364 w 1987628"/>
              <a:gd name="connsiteY24" fmla="*/ 1316163 h 1316163"/>
              <a:gd name="connsiteX25" fmla="*/ 437618 w 1987628"/>
              <a:gd name="connsiteY25" fmla="*/ 1257285 h 1316163"/>
              <a:gd name="connsiteX26" fmla="*/ 374335 w 1987628"/>
              <a:gd name="connsiteY26" fmla="*/ 1195345 h 1316163"/>
              <a:gd name="connsiteX27" fmla="*/ 96023 w 1987628"/>
              <a:gd name="connsiteY27" fmla="*/ 1023700 h 1316163"/>
              <a:gd name="connsiteX28" fmla="*/ 1766 w 1987628"/>
              <a:gd name="connsiteY28" fmla="*/ 988519 h 1316163"/>
              <a:gd name="connsiteX29" fmla="*/ 28110 w 1987628"/>
              <a:gd name="connsiteY29" fmla="*/ 906844 h 1316163"/>
              <a:gd name="connsiteX30" fmla="*/ 16631 w 1987628"/>
              <a:gd name="connsiteY30" fmla="*/ 508270 h 1316163"/>
              <a:gd name="connsiteX31" fmla="*/ 54792 w 1987628"/>
              <a:gd name="connsiteY31" fmla="*/ 458989 h 1316163"/>
              <a:gd name="connsiteX32" fmla="*/ 148171 w 1987628"/>
              <a:gd name="connsiteY32" fmla="*/ 446562 h 1316163"/>
              <a:gd name="connsiteX33" fmla="*/ 168124 w 1987628"/>
              <a:gd name="connsiteY33" fmla="*/ 260495 h 1316163"/>
              <a:gd name="connsiteX34" fmla="*/ 538928 w 1987628"/>
              <a:gd name="connsiteY34" fmla="*/ 198309 h 1316163"/>
              <a:gd name="connsiteX35" fmla="*/ 539811 w 1987628"/>
              <a:gd name="connsiteY35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50277 w 1987628"/>
              <a:gd name="connsiteY16" fmla="*/ 761549 h 1316163"/>
              <a:gd name="connsiteX17" fmla="*/ 1501823 w 1987628"/>
              <a:gd name="connsiteY17" fmla="*/ 776700 h 1316163"/>
              <a:gd name="connsiteX18" fmla="*/ 1441164 w 1987628"/>
              <a:gd name="connsiteY18" fmla="*/ 783877 h 1316163"/>
              <a:gd name="connsiteX19" fmla="*/ 1247215 w 1987628"/>
              <a:gd name="connsiteY19" fmla="*/ 727259 h 1316163"/>
              <a:gd name="connsiteX20" fmla="*/ 1101417 w 1987628"/>
              <a:gd name="connsiteY20" fmla="*/ 819235 h 1316163"/>
              <a:gd name="connsiteX21" fmla="*/ 964996 w 1987628"/>
              <a:gd name="connsiteY21" fmla="*/ 1227480 h 1316163"/>
              <a:gd name="connsiteX22" fmla="*/ 850225 w 1987628"/>
              <a:gd name="connsiteY22" fmla="*/ 1182856 h 1316163"/>
              <a:gd name="connsiteX23" fmla="*/ 796852 w 1987628"/>
              <a:gd name="connsiteY23" fmla="*/ 1233882 h 1316163"/>
              <a:gd name="connsiteX24" fmla="*/ 561364 w 1987628"/>
              <a:gd name="connsiteY24" fmla="*/ 1316163 h 1316163"/>
              <a:gd name="connsiteX25" fmla="*/ 437618 w 1987628"/>
              <a:gd name="connsiteY25" fmla="*/ 1257285 h 1316163"/>
              <a:gd name="connsiteX26" fmla="*/ 374335 w 1987628"/>
              <a:gd name="connsiteY26" fmla="*/ 1195345 h 1316163"/>
              <a:gd name="connsiteX27" fmla="*/ 96023 w 1987628"/>
              <a:gd name="connsiteY27" fmla="*/ 1023700 h 1316163"/>
              <a:gd name="connsiteX28" fmla="*/ 1766 w 1987628"/>
              <a:gd name="connsiteY28" fmla="*/ 988519 h 1316163"/>
              <a:gd name="connsiteX29" fmla="*/ 28110 w 1987628"/>
              <a:gd name="connsiteY29" fmla="*/ 906844 h 1316163"/>
              <a:gd name="connsiteX30" fmla="*/ 16631 w 1987628"/>
              <a:gd name="connsiteY30" fmla="*/ 508270 h 1316163"/>
              <a:gd name="connsiteX31" fmla="*/ 54792 w 1987628"/>
              <a:gd name="connsiteY31" fmla="*/ 458989 h 1316163"/>
              <a:gd name="connsiteX32" fmla="*/ 148171 w 1987628"/>
              <a:gd name="connsiteY32" fmla="*/ 446562 h 1316163"/>
              <a:gd name="connsiteX33" fmla="*/ 168124 w 1987628"/>
              <a:gd name="connsiteY33" fmla="*/ 260495 h 1316163"/>
              <a:gd name="connsiteX34" fmla="*/ 538928 w 1987628"/>
              <a:gd name="connsiteY34" fmla="*/ 198309 h 1316163"/>
              <a:gd name="connsiteX35" fmla="*/ 539811 w 1987628"/>
              <a:gd name="connsiteY35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50277 w 1987628"/>
              <a:gd name="connsiteY16" fmla="*/ 761549 h 1316163"/>
              <a:gd name="connsiteX17" fmla="*/ 1501823 w 1987628"/>
              <a:gd name="connsiteY17" fmla="*/ 776700 h 1316163"/>
              <a:gd name="connsiteX18" fmla="*/ 1441164 w 1987628"/>
              <a:gd name="connsiteY18" fmla="*/ 783877 h 1316163"/>
              <a:gd name="connsiteX19" fmla="*/ 1247215 w 1987628"/>
              <a:gd name="connsiteY19" fmla="*/ 727259 h 1316163"/>
              <a:gd name="connsiteX20" fmla="*/ 1101417 w 1987628"/>
              <a:gd name="connsiteY20" fmla="*/ 819235 h 1316163"/>
              <a:gd name="connsiteX21" fmla="*/ 964996 w 1987628"/>
              <a:gd name="connsiteY21" fmla="*/ 1227480 h 1316163"/>
              <a:gd name="connsiteX22" fmla="*/ 850225 w 1987628"/>
              <a:gd name="connsiteY22" fmla="*/ 1182856 h 1316163"/>
              <a:gd name="connsiteX23" fmla="*/ 796852 w 1987628"/>
              <a:gd name="connsiteY23" fmla="*/ 1233882 h 1316163"/>
              <a:gd name="connsiteX24" fmla="*/ 561364 w 1987628"/>
              <a:gd name="connsiteY24" fmla="*/ 1316163 h 1316163"/>
              <a:gd name="connsiteX25" fmla="*/ 437618 w 1987628"/>
              <a:gd name="connsiteY25" fmla="*/ 1257285 h 1316163"/>
              <a:gd name="connsiteX26" fmla="*/ 374335 w 1987628"/>
              <a:gd name="connsiteY26" fmla="*/ 1195345 h 1316163"/>
              <a:gd name="connsiteX27" fmla="*/ 96023 w 1987628"/>
              <a:gd name="connsiteY27" fmla="*/ 1023700 h 1316163"/>
              <a:gd name="connsiteX28" fmla="*/ 1766 w 1987628"/>
              <a:gd name="connsiteY28" fmla="*/ 988519 h 1316163"/>
              <a:gd name="connsiteX29" fmla="*/ 28110 w 1987628"/>
              <a:gd name="connsiteY29" fmla="*/ 906844 h 1316163"/>
              <a:gd name="connsiteX30" fmla="*/ 16631 w 1987628"/>
              <a:gd name="connsiteY30" fmla="*/ 508270 h 1316163"/>
              <a:gd name="connsiteX31" fmla="*/ 54792 w 1987628"/>
              <a:gd name="connsiteY31" fmla="*/ 458989 h 1316163"/>
              <a:gd name="connsiteX32" fmla="*/ 148171 w 1987628"/>
              <a:gd name="connsiteY32" fmla="*/ 446562 h 1316163"/>
              <a:gd name="connsiteX33" fmla="*/ 168124 w 1987628"/>
              <a:gd name="connsiteY33" fmla="*/ 260495 h 1316163"/>
              <a:gd name="connsiteX34" fmla="*/ 538928 w 1987628"/>
              <a:gd name="connsiteY34" fmla="*/ 198309 h 1316163"/>
              <a:gd name="connsiteX35" fmla="*/ 539811 w 1987628"/>
              <a:gd name="connsiteY35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50277 w 1987628"/>
              <a:gd name="connsiteY16" fmla="*/ 761549 h 1316163"/>
              <a:gd name="connsiteX17" fmla="*/ 1501823 w 1987628"/>
              <a:gd name="connsiteY17" fmla="*/ 776700 h 1316163"/>
              <a:gd name="connsiteX18" fmla="*/ 1441164 w 1987628"/>
              <a:gd name="connsiteY18" fmla="*/ 783877 h 1316163"/>
              <a:gd name="connsiteX19" fmla="*/ 1247215 w 1987628"/>
              <a:gd name="connsiteY19" fmla="*/ 727259 h 1316163"/>
              <a:gd name="connsiteX20" fmla="*/ 1101417 w 1987628"/>
              <a:gd name="connsiteY20" fmla="*/ 819235 h 1316163"/>
              <a:gd name="connsiteX21" fmla="*/ 964996 w 1987628"/>
              <a:gd name="connsiteY21" fmla="*/ 1227480 h 1316163"/>
              <a:gd name="connsiteX22" fmla="*/ 850225 w 1987628"/>
              <a:gd name="connsiteY22" fmla="*/ 1182856 h 1316163"/>
              <a:gd name="connsiteX23" fmla="*/ 796852 w 1987628"/>
              <a:gd name="connsiteY23" fmla="*/ 1233882 h 1316163"/>
              <a:gd name="connsiteX24" fmla="*/ 561364 w 1987628"/>
              <a:gd name="connsiteY24" fmla="*/ 1316163 h 1316163"/>
              <a:gd name="connsiteX25" fmla="*/ 437618 w 1987628"/>
              <a:gd name="connsiteY25" fmla="*/ 1257285 h 1316163"/>
              <a:gd name="connsiteX26" fmla="*/ 374335 w 1987628"/>
              <a:gd name="connsiteY26" fmla="*/ 1195345 h 1316163"/>
              <a:gd name="connsiteX27" fmla="*/ 96023 w 1987628"/>
              <a:gd name="connsiteY27" fmla="*/ 1023700 h 1316163"/>
              <a:gd name="connsiteX28" fmla="*/ 1766 w 1987628"/>
              <a:gd name="connsiteY28" fmla="*/ 988519 h 1316163"/>
              <a:gd name="connsiteX29" fmla="*/ 28110 w 1987628"/>
              <a:gd name="connsiteY29" fmla="*/ 906844 h 1316163"/>
              <a:gd name="connsiteX30" fmla="*/ 16631 w 1987628"/>
              <a:gd name="connsiteY30" fmla="*/ 508270 h 1316163"/>
              <a:gd name="connsiteX31" fmla="*/ 54792 w 1987628"/>
              <a:gd name="connsiteY31" fmla="*/ 458989 h 1316163"/>
              <a:gd name="connsiteX32" fmla="*/ 148171 w 1987628"/>
              <a:gd name="connsiteY32" fmla="*/ 446562 h 1316163"/>
              <a:gd name="connsiteX33" fmla="*/ 168124 w 1987628"/>
              <a:gd name="connsiteY33" fmla="*/ 260495 h 1316163"/>
              <a:gd name="connsiteX34" fmla="*/ 538928 w 1987628"/>
              <a:gd name="connsiteY34" fmla="*/ 198309 h 1316163"/>
              <a:gd name="connsiteX35" fmla="*/ 539811 w 1987628"/>
              <a:gd name="connsiteY35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50277 w 1987628"/>
              <a:gd name="connsiteY16" fmla="*/ 761549 h 1316163"/>
              <a:gd name="connsiteX17" fmla="*/ 1501823 w 1987628"/>
              <a:gd name="connsiteY17" fmla="*/ 776700 h 1316163"/>
              <a:gd name="connsiteX18" fmla="*/ 1470695 w 1987628"/>
              <a:gd name="connsiteY18" fmla="*/ 678616 h 1316163"/>
              <a:gd name="connsiteX19" fmla="*/ 1247215 w 1987628"/>
              <a:gd name="connsiteY19" fmla="*/ 727259 h 1316163"/>
              <a:gd name="connsiteX20" fmla="*/ 1101417 w 1987628"/>
              <a:gd name="connsiteY20" fmla="*/ 819235 h 1316163"/>
              <a:gd name="connsiteX21" fmla="*/ 964996 w 1987628"/>
              <a:gd name="connsiteY21" fmla="*/ 1227480 h 1316163"/>
              <a:gd name="connsiteX22" fmla="*/ 850225 w 1987628"/>
              <a:gd name="connsiteY22" fmla="*/ 1182856 h 1316163"/>
              <a:gd name="connsiteX23" fmla="*/ 796852 w 1987628"/>
              <a:gd name="connsiteY23" fmla="*/ 1233882 h 1316163"/>
              <a:gd name="connsiteX24" fmla="*/ 561364 w 1987628"/>
              <a:gd name="connsiteY24" fmla="*/ 1316163 h 1316163"/>
              <a:gd name="connsiteX25" fmla="*/ 437618 w 1987628"/>
              <a:gd name="connsiteY25" fmla="*/ 1257285 h 1316163"/>
              <a:gd name="connsiteX26" fmla="*/ 374335 w 1987628"/>
              <a:gd name="connsiteY26" fmla="*/ 1195345 h 1316163"/>
              <a:gd name="connsiteX27" fmla="*/ 96023 w 1987628"/>
              <a:gd name="connsiteY27" fmla="*/ 1023700 h 1316163"/>
              <a:gd name="connsiteX28" fmla="*/ 1766 w 1987628"/>
              <a:gd name="connsiteY28" fmla="*/ 988519 h 1316163"/>
              <a:gd name="connsiteX29" fmla="*/ 28110 w 1987628"/>
              <a:gd name="connsiteY29" fmla="*/ 906844 h 1316163"/>
              <a:gd name="connsiteX30" fmla="*/ 16631 w 1987628"/>
              <a:gd name="connsiteY30" fmla="*/ 508270 h 1316163"/>
              <a:gd name="connsiteX31" fmla="*/ 54792 w 1987628"/>
              <a:gd name="connsiteY31" fmla="*/ 458989 h 1316163"/>
              <a:gd name="connsiteX32" fmla="*/ 148171 w 1987628"/>
              <a:gd name="connsiteY32" fmla="*/ 446562 h 1316163"/>
              <a:gd name="connsiteX33" fmla="*/ 168124 w 1987628"/>
              <a:gd name="connsiteY33" fmla="*/ 260495 h 1316163"/>
              <a:gd name="connsiteX34" fmla="*/ 538928 w 1987628"/>
              <a:gd name="connsiteY34" fmla="*/ 198309 h 1316163"/>
              <a:gd name="connsiteX35" fmla="*/ 539811 w 1987628"/>
              <a:gd name="connsiteY35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50277 w 1987628"/>
              <a:gd name="connsiteY16" fmla="*/ 761549 h 1316163"/>
              <a:gd name="connsiteX17" fmla="*/ 1516988 w 1987628"/>
              <a:gd name="connsiteY17" fmla="*/ 669047 h 1316163"/>
              <a:gd name="connsiteX18" fmla="*/ 1470695 w 1987628"/>
              <a:gd name="connsiteY18" fmla="*/ 678616 h 1316163"/>
              <a:gd name="connsiteX19" fmla="*/ 1247215 w 1987628"/>
              <a:gd name="connsiteY19" fmla="*/ 727259 h 1316163"/>
              <a:gd name="connsiteX20" fmla="*/ 1101417 w 1987628"/>
              <a:gd name="connsiteY20" fmla="*/ 819235 h 1316163"/>
              <a:gd name="connsiteX21" fmla="*/ 964996 w 1987628"/>
              <a:gd name="connsiteY21" fmla="*/ 1227480 h 1316163"/>
              <a:gd name="connsiteX22" fmla="*/ 850225 w 1987628"/>
              <a:gd name="connsiteY22" fmla="*/ 1182856 h 1316163"/>
              <a:gd name="connsiteX23" fmla="*/ 796852 w 1987628"/>
              <a:gd name="connsiteY23" fmla="*/ 1233882 h 1316163"/>
              <a:gd name="connsiteX24" fmla="*/ 561364 w 1987628"/>
              <a:gd name="connsiteY24" fmla="*/ 1316163 h 1316163"/>
              <a:gd name="connsiteX25" fmla="*/ 437618 w 1987628"/>
              <a:gd name="connsiteY25" fmla="*/ 1257285 h 1316163"/>
              <a:gd name="connsiteX26" fmla="*/ 374335 w 1987628"/>
              <a:gd name="connsiteY26" fmla="*/ 1195345 h 1316163"/>
              <a:gd name="connsiteX27" fmla="*/ 96023 w 1987628"/>
              <a:gd name="connsiteY27" fmla="*/ 1023700 h 1316163"/>
              <a:gd name="connsiteX28" fmla="*/ 1766 w 1987628"/>
              <a:gd name="connsiteY28" fmla="*/ 988519 h 1316163"/>
              <a:gd name="connsiteX29" fmla="*/ 28110 w 1987628"/>
              <a:gd name="connsiteY29" fmla="*/ 906844 h 1316163"/>
              <a:gd name="connsiteX30" fmla="*/ 16631 w 1987628"/>
              <a:gd name="connsiteY30" fmla="*/ 508270 h 1316163"/>
              <a:gd name="connsiteX31" fmla="*/ 54792 w 1987628"/>
              <a:gd name="connsiteY31" fmla="*/ 458989 h 1316163"/>
              <a:gd name="connsiteX32" fmla="*/ 148171 w 1987628"/>
              <a:gd name="connsiteY32" fmla="*/ 446562 h 1316163"/>
              <a:gd name="connsiteX33" fmla="*/ 168124 w 1987628"/>
              <a:gd name="connsiteY33" fmla="*/ 260495 h 1316163"/>
              <a:gd name="connsiteX34" fmla="*/ 538928 w 1987628"/>
              <a:gd name="connsiteY34" fmla="*/ 198309 h 1316163"/>
              <a:gd name="connsiteX35" fmla="*/ 539811 w 1987628"/>
              <a:gd name="connsiteY35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35910 w 1987628"/>
              <a:gd name="connsiteY16" fmla="*/ 648314 h 1316163"/>
              <a:gd name="connsiteX17" fmla="*/ 1516988 w 1987628"/>
              <a:gd name="connsiteY17" fmla="*/ 669047 h 1316163"/>
              <a:gd name="connsiteX18" fmla="*/ 1470695 w 1987628"/>
              <a:gd name="connsiteY18" fmla="*/ 678616 h 1316163"/>
              <a:gd name="connsiteX19" fmla="*/ 1247215 w 1987628"/>
              <a:gd name="connsiteY19" fmla="*/ 727259 h 1316163"/>
              <a:gd name="connsiteX20" fmla="*/ 1101417 w 1987628"/>
              <a:gd name="connsiteY20" fmla="*/ 819235 h 1316163"/>
              <a:gd name="connsiteX21" fmla="*/ 964996 w 1987628"/>
              <a:gd name="connsiteY21" fmla="*/ 1227480 h 1316163"/>
              <a:gd name="connsiteX22" fmla="*/ 850225 w 1987628"/>
              <a:gd name="connsiteY22" fmla="*/ 1182856 h 1316163"/>
              <a:gd name="connsiteX23" fmla="*/ 796852 w 1987628"/>
              <a:gd name="connsiteY23" fmla="*/ 1233882 h 1316163"/>
              <a:gd name="connsiteX24" fmla="*/ 561364 w 1987628"/>
              <a:gd name="connsiteY24" fmla="*/ 1316163 h 1316163"/>
              <a:gd name="connsiteX25" fmla="*/ 437618 w 1987628"/>
              <a:gd name="connsiteY25" fmla="*/ 1257285 h 1316163"/>
              <a:gd name="connsiteX26" fmla="*/ 374335 w 1987628"/>
              <a:gd name="connsiteY26" fmla="*/ 1195345 h 1316163"/>
              <a:gd name="connsiteX27" fmla="*/ 96023 w 1987628"/>
              <a:gd name="connsiteY27" fmla="*/ 1023700 h 1316163"/>
              <a:gd name="connsiteX28" fmla="*/ 1766 w 1987628"/>
              <a:gd name="connsiteY28" fmla="*/ 988519 h 1316163"/>
              <a:gd name="connsiteX29" fmla="*/ 28110 w 1987628"/>
              <a:gd name="connsiteY29" fmla="*/ 906844 h 1316163"/>
              <a:gd name="connsiteX30" fmla="*/ 16631 w 1987628"/>
              <a:gd name="connsiteY30" fmla="*/ 508270 h 1316163"/>
              <a:gd name="connsiteX31" fmla="*/ 54792 w 1987628"/>
              <a:gd name="connsiteY31" fmla="*/ 458989 h 1316163"/>
              <a:gd name="connsiteX32" fmla="*/ 148171 w 1987628"/>
              <a:gd name="connsiteY32" fmla="*/ 446562 h 1316163"/>
              <a:gd name="connsiteX33" fmla="*/ 168124 w 1987628"/>
              <a:gd name="connsiteY33" fmla="*/ 260495 h 1316163"/>
              <a:gd name="connsiteX34" fmla="*/ 538928 w 1987628"/>
              <a:gd name="connsiteY34" fmla="*/ 198309 h 1316163"/>
              <a:gd name="connsiteX35" fmla="*/ 539811 w 1987628"/>
              <a:gd name="connsiteY35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35910 w 1987628"/>
              <a:gd name="connsiteY16" fmla="*/ 648314 h 1316163"/>
              <a:gd name="connsiteX17" fmla="*/ 1516988 w 1987628"/>
              <a:gd name="connsiteY17" fmla="*/ 669047 h 1316163"/>
              <a:gd name="connsiteX18" fmla="*/ 1470695 w 1987628"/>
              <a:gd name="connsiteY18" fmla="*/ 678616 h 1316163"/>
              <a:gd name="connsiteX19" fmla="*/ 1247215 w 1987628"/>
              <a:gd name="connsiteY19" fmla="*/ 727259 h 1316163"/>
              <a:gd name="connsiteX20" fmla="*/ 1101417 w 1987628"/>
              <a:gd name="connsiteY20" fmla="*/ 819235 h 1316163"/>
              <a:gd name="connsiteX21" fmla="*/ 964996 w 1987628"/>
              <a:gd name="connsiteY21" fmla="*/ 1227480 h 1316163"/>
              <a:gd name="connsiteX22" fmla="*/ 850225 w 1987628"/>
              <a:gd name="connsiteY22" fmla="*/ 1182856 h 1316163"/>
              <a:gd name="connsiteX23" fmla="*/ 796852 w 1987628"/>
              <a:gd name="connsiteY23" fmla="*/ 1233882 h 1316163"/>
              <a:gd name="connsiteX24" fmla="*/ 561364 w 1987628"/>
              <a:gd name="connsiteY24" fmla="*/ 1316163 h 1316163"/>
              <a:gd name="connsiteX25" fmla="*/ 437618 w 1987628"/>
              <a:gd name="connsiteY25" fmla="*/ 1257285 h 1316163"/>
              <a:gd name="connsiteX26" fmla="*/ 374335 w 1987628"/>
              <a:gd name="connsiteY26" fmla="*/ 1195345 h 1316163"/>
              <a:gd name="connsiteX27" fmla="*/ 96023 w 1987628"/>
              <a:gd name="connsiteY27" fmla="*/ 1023700 h 1316163"/>
              <a:gd name="connsiteX28" fmla="*/ 1766 w 1987628"/>
              <a:gd name="connsiteY28" fmla="*/ 988519 h 1316163"/>
              <a:gd name="connsiteX29" fmla="*/ 28110 w 1987628"/>
              <a:gd name="connsiteY29" fmla="*/ 906844 h 1316163"/>
              <a:gd name="connsiteX30" fmla="*/ 16631 w 1987628"/>
              <a:gd name="connsiteY30" fmla="*/ 508270 h 1316163"/>
              <a:gd name="connsiteX31" fmla="*/ 54792 w 1987628"/>
              <a:gd name="connsiteY31" fmla="*/ 458989 h 1316163"/>
              <a:gd name="connsiteX32" fmla="*/ 148171 w 1987628"/>
              <a:gd name="connsiteY32" fmla="*/ 446562 h 1316163"/>
              <a:gd name="connsiteX33" fmla="*/ 168124 w 1987628"/>
              <a:gd name="connsiteY33" fmla="*/ 260495 h 1316163"/>
              <a:gd name="connsiteX34" fmla="*/ 538928 w 1987628"/>
              <a:gd name="connsiteY34" fmla="*/ 198309 h 1316163"/>
              <a:gd name="connsiteX35" fmla="*/ 539811 w 1987628"/>
              <a:gd name="connsiteY35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35910 w 1987628"/>
              <a:gd name="connsiteY16" fmla="*/ 648314 h 1316163"/>
              <a:gd name="connsiteX17" fmla="*/ 1516988 w 1987628"/>
              <a:gd name="connsiteY17" fmla="*/ 669047 h 1316163"/>
              <a:gd name="connsiteX18" fmla="*/ 1470695 w 1987628"/>
              <a:gd name="connsiteY18" fmla="*/ 678616 h 1316163"/>
              <a:gd name="connsiteX19" fmla="*/ 1247215 w 1987628"/>
              <a:gd name="connsiteY19" fmla="*/ 727259 h 1316163"/>
              <a:gd name="connsiteX20" fmla="*/ 1101417 w 1987628"/>
              <a:gd name="connsiteY20" fmla="*/ 819235 h 1316163"/>
              <a:gd name="connsiteX21" fmla="*/ 964996 w 1987628"/>
              <a:gd name="connsiteY21" fmla="*/ 1227480 h 1316163"/>
              <a:gd name="connsiteX22" fmla="*/ 850225 w 1987628"/>
              <a:gd name="connsiteY22" fmla="*/ 1182856 h 1316163"/>
              <a:gd name="connsiteX23" fmla="*/ 796852 w 1987628"/>
              <a:gd name="connsiteY23" fmla="*/ 1233882 h 1316163"/>
              <a:gd name="connsiteX24" fmla="*/ 561364 w 1987628"/>
              <a:gd name="connsiteY24" fmla="*/ 1316163 h 1316163"/>
              <a:gd name="connsiteX25" fmla="*/ 437618 w 1987628"/>
              <a:gd name="connsiteY25" fmla="*/ 1257285 h 1316163"/>
              <a:gd name="connsiteX26" fmla="*/ 374335 w 1987628"/>
              <a:gd name="connsiteY26" fmla="*/ 1195345 h 1316163"/>
              <a:gd name="connsiteX27" fmla="*/ 96023 w 1987628"/>
              <a:gd name="connsiteY27" fmla="*/ 1023700 h 1316163"/>
              <a:gd name="connsiteX28" fmla="*/ 1766 w 1987628"/>
              <a:gd name="connsiteY28" fmla="*/ 988519 h 1316163"/>
              <a:gd name="connsiteX29" fmla="*/ 28110 w 1987628"/>
              <a:gd name="connsiteY29" fmla="*/ 906844 h 1316163"/>
              <a:gd name="connsiteX30" fmla="*/ 16631 w 1987628"/>
              <a:gd name="connsiteY30" fmla="*/ 508270 h 1316163"/>
              <a:gd name="connsiteX31" fmla="*/ 54792 w 1987628"/>
              <a:gd name="connsiteY31" fmla="*/ 458989 h 1316163"/>
              <a:gd name="connsiteX32" fmla="*/ 148171 w 1987628"/>
              <a:gd name="connsiteY32" fmla="*/ 446562 h 1316163"/>
              <a:gd name="connsiteX33" fmla="*/ 168124 w 1987628"/>
              <a:gd name="connsiteY33" fmla="*/ 260495 h 1316163"/>
              <a:gd name="connsiteX34" fmla="*/ 538928 w 1987628"/>
              <a:gd name="connsiteY34" fmla="*/ 198309 h 1316163"/>
              <a:gd name="connsiteX35" fmla="*/ 539811 w 1987628"/>
              <a:gd name="connsiteY35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88588 w 1987628"/>
              <a:gd name="connsiteY16" fmla="*/ 631567 h 1316163"/>
              <a:gd name="connsiteX17" fmla="*/ 1635910 w 1987628"/>
              <a:gd name="connsiteY17" fmla="*/ 648314 h 1316163"/>
              <a:gd name="connsiteX18" fmla="*/ 1516988 w 1987628"/>
              <a:gd name="connsiteY18" fmla="*/ 669047 h 1316163"/>
              <a:gd name="connsiteX19" fmla="*/ 1470695 w 1987628"/>
              <a:gd name="connsiteY19" fmla="*/ 678616 h 1316163"/>
              <a:gd name="connsiteX20" fmla="*/ 1247215 w 1987628"/>
              <a:gd name="connsiteY20" fmla="*/ 727259 h 1316163"/>
              <a:gd name="connsiteX21" fmla="*/ 1101417 w 1987628"/>
              <a:gd name="connsiteY21" fmla="*/ 819235 h 1316163"/>
              <a:gd name="connsiteX22" fmla="*/ 964996 w 1987628"/>
              <a:gd name="connsiteY22" fmla="*/ 1227480 h 1316163"/>
              <a:gd name="connsiteX23" fmla="*/ 850225 w 1987628"/>
              <a:gd name="connsiteY23" fmla="*/ 1182856 h 1316163"/>
              <a:gd name="connsiteX24" fmla="*/ 796852 w 1987628"/>
              <a:gd name="connsiteY24" fmla="*/ 1233882 h 1316163"/>
              <a:gd name="connsiteX25" fmla="*/ 561364 w 1987628"/>
              <a:gd name="connsiteY25" fmla="*/ 1316163 h 1316163"/>
              <a:gd name="connsiteX26" fmla="*/ 437618 w 1987628"/>
              <a:gd name="connsiteY26" fmla="*/ 1257285 h 1316163"/>
              <a:gd name="connsiteX27" fmla="*/ 374335 w 1987628"/>
              <a:gd name="connsiteY27" fmla="*/ 1195345 h 1316163"/>
              <a:gd name="connsiteX28" fmla="*/ 96023 w 1987628"/>
              <a:gd name="connsiteY28" fmla="*/ 1023700 h 1316163"/>
              <a:gd name="connsiteX29" fmla="*/ 1766 w 1987628"/>
              <a:gd name="connsiteY29" fmla="*/ 988519 h 1316163"/>
              <a:gd name="connsiteX30" fmla="*/ 28110 w 1987628"/>
              <a:gd name="connsiteY30" fmla="*/ 906844 h 1316163"/>
              <a:gd name="connsiteX31" fmla="*/ 16631 w 1987628"/>
              <a:gd name="connsiteY31" fmla="*/ 508270 h 1316163"/>
              <a:gd name="connsiteX32" fmla="*/ 54792 w 1987628"/>
              <a:gd name="connsiteY32" fmla="*/ 458989 h 1316163"/>
              <a:gd name="connsiteX33" fmla="*/ 148171 w 1987628"/>
              <a:gd name="connsiteY33" fmla="*/ 446562 h 1316163"/>
              <a:gd name="connsiteX34" fmla="*/ 168124 w 1987628"/>
              <a:gd name="connsiteY34" fmla="*/ 260495 h 1316163"/>
              <a:gd name="connsiteX35" fmla="*/ 538928 w 1987628"/>
              <a:gd name="connsiteY35" fmla="*/ 198309 h 1316163"/>
              <a:gd name="connsiteX36" fmla="*/ 539811 w 1987628"/>
              <a:gd name="connsiteY36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47883 w 1987628"/>
              <a:gd name="connsiteY16" fmla="*/ 634757 h 1316163"/>
              <a:gd name="connsiteX17" fmla="*/ 1635910 w 1987628"/>
              <a:gd name="connsiteY17" fmla="*/ 648314 h 1316163"/>
              <a:gd name="connsiteX18" fmla="*/ 1516988 w 1987628"/>
              <a:gd name="connsiteY18" fmla="*/ 669047 h 1316163"/>
              <a:gd name="connsiteX19" fmla="*/ 1470695 w 1987628"/>
              <a:gd name="connsiteY19" fmla="*/ 678616 h 1316163"/>
              <a:gd name="connsiteX20" fmla="*/ 1247215 w 1987628"/>
              <a:gd name="connsiteY20" fmla="*/ 727259 h 1316163"/>
              <a:gd name="connsiteX21" fmla="*/ 1101417 w 1987628"/>
              <a:gd name="connsiteY21" fmla="*/ 819235 h 1316163"/>
              <a:gd name="connsiteX22" fmla="*/ 964996 w 1987628"/>
              <a:gd name="connsiteY22" fmla="*/ 1227480 h 1316163"/>
              <a:gd name="connsiteX23" fmla="*/ 850225 w 1987628"/>
              <a:gd name="connsiteY23" fmla="*/ 1182856 h 1316163"/>
              <a:gd name="connsiteX24" fmla="*/ 796852 w 1987628"/>
              <a:gd name="connsiteY24" fmla="*/ 1233882 h 1316163"/>
              <a:gd name="connsiteX25" fmla="*/ 561364 w 1987628"/>
              <a:gd name="connsiteY25" fmla="*/ 1316163 h 1316163"/>
              <a:gd name="connsiteX26" fmla="*/ 437618 w 1987628"/>
              <a:gd name="connsiteY26" fmla="*/ 1257285 h 1316163"/>
              <a:gd name="connsiteX27" fmla="*/ 374335 w 1987628"/>
              <a:gd name="connsiteY27" fmla="*/ 1195345 h 1316163"/>
              <a:gd name="connsiteX28" fmla="*/ 96023 w 1987628"/>
              <a:gd name="connsiteY28" fmla="*/ 1023700 h 1316163"/>
              <a:gd name="connsiteX29" fmla="*/ 1766 w 1987628"/>
              <a:gd name="connsiteY29" fmla="*/ 988519 h 1316163"/>
              <a:gd name="connsiteX30" fmla="*/ 28110 w 1987628"/>
              <a:gd name="connsiteY30" fmla="*/ 906844 h 1316163"/>
              <a:gd name="connsiteX31" fmla="*/ 16631 w 1987628"/>
              <a:gd name="connsiteY31" fmla="*/ 508270 h 1316163"/>
              <a:gd name="connsiteX32" fmla="*/ 54792 w 1987628"/>
              <a:gd name="connsiteY32" fmla="*/ 458989 h 1316163"/>
              <a:gd name="connsiteX33" fmla="*/ 148171 w 1987628"/>
              <a:gd name="connsiteY33" fmla="*/ 446562 h 1316163"/>
              <a:gd name="connsiteX34" fmla="*/ 168124 w 1987628"/>
              <a:gd name="connsiteY34" fmla="*/ 260495 h 1316163"/>
              <a:gd name="connsiteX35" fmla="*/ 538928 w 1987628"/>
              <a:gd name="connsiteY35" fmla="*/ 198309 h 1316163"/>
              <a:gd name="connsiteX36" fmla="*/ 539811 w 1987628"/>
              <a:gd name="connsiteY36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647883 w 1987628"/>
              <a:gd name="connsiteY16" fmla="*/ 634757 h 1316163"/>
              <a:gd name="connsiteX17" fmla="*/ 1635910 w 1987628"/>
              <a:gd name="connsiteY17" fmla="*/ 648314 h 1316163"/>
              <a:gd name="connsiteX18" fmla="*/ 1516988 w 1987628"/>
              <a:gd name="connsiteY18" fmla="*/ 669047 h 1316163"/>
              <a:gd name="connsiteX19" fmla="*/ 1470695 w 1987628"/>
              <a:gd name="connsiteY19" fmla="*/ 678616 h 1316163"/>
              <a:gd name="connsiteX20" fmla="*/ 1247215 w 1987628"/>
              <a:gd name="connsiteY20" fmla="*/ 727259 h 1316163"/>
              <a:gd name="connsiteX21" fmla="*/ 1101417 w 1987628"/>
              <a:gd name="connsiteY21" fmla="*/ 819235 h 1316163"/>
              <a:gd name="connsiteX22" fmla="*/ 964996 w 1987628"/>
              <a:gd name="connsiteY22" fmla="*/ 1227480 h 1316163"/>
              <a:gd name="connsiteX23" fmla="*/ 850225 w 1987628"/>
              <a:gd name="connsiteY23" fmla="*/ 1182856 h 1316163"/>
              <a:gd name="connsiteX24" fmla="*/ 796852 w 1987628"/>
              <a:gd name="connsiteY24" fmla="*/ 1233882 h 1316163"/>
              <a:gd name="connsiteX25" fmla="*/ 561364 w 1987628"/>
              <a:gd name="connsiteY25" fmla="*/ 1316163 h 1316163"/>
              <a:gd name="connsiteX26" fmla="*/ 437618 w 1987628"/>
              <a:gd name="connsiteY26" fmla="*/ 1257285 h 1316163"/>
              <a:gd name="connsiteX27" fmla="*/ 374335 w 1987628"/>
              <a:gd name="connsiteY27" fmla="*/ 1195345 h 1316163"/>
              <a:gd name="connsiteX28" fmla="*/ 96023 w 1987628"/>
              <a:gd name="connsiteY28" fmla="*/ 1023700 h 1316163"/>
              <a:gd name="connsiteX29" fmla="*/ 1766 w 1987628"/>
              <a:gd name="connsiteY29" fmla="*/ 988519 h 1316163"/>
              <a:gd name="connsiteX30" fmla="*/ 28110 w 1987628"/>
              <a:gd name="connsiteY30" fmla="*/ 906844 h 1316163"/>
              <a:gd name="connsiteX31" fmla="*/ 16631 w 1987628"/>
              <a:gd name="connsiteY31" fmla="*/ 508270 h 1316163"/>
              <a:gd name="connsiteX32" fmla="*/ 54792 w 1987628"/>
              <a:gd name="connsiteY32" fmla="*/ 458989 h 1316163"/>
              <a:gd name="connsiteX33" fmla="*/ 148171 w 1987628"/>
              <a:gd name="connsiteY33" fmla="*/ 446562 h 1316163"/>
              <a:gd name="connsiteX34" fmla="*/ 168124 w 1987628"/>
              <a:gd name="connsiteY34" fmla="*/ 260495 h 1316163"/>
              <a:gd name="connsiteX35" fmla="*/ 538928 w 1987628"/>
              <a:gd name="connsiteY35" fmla="*/ 198309 h 1316163"/>
              <a:gd name="connsiteX36" fmla="*/ 539811 w 1987628"/>
              <a:gd name="connsiteY36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711735 w 1987628"/>
              <a:gd name="connsiteY16" fmla="*/ 620403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561364 w 1987628"/>
              <a:gd name="connsiteY26" fmla="*/ 1316163 h 1316163"/>
              <a:gd name="connsiteX27" fmla="*/ 437618 w 1987628"/>
              <a:gd name="connsiteY27" fmla="*/ 1257285 h 1316163"/>
              <a:gd name="connsiteX28" fmla="*/ 374335 w 1987628"/>
              <a:gd name="connsiteY28" fmla="*/ 1195345 h 1316163"/>
              <a:gd name="connsiteX29" fmla="*/ 96023 w 1987628"/>
              <a:gd name="connsiteY29" fmla="*/ 1023700 h 1316163"/>
              <a:gd name="connsiteX30" fmla="*/ 1766 w 1987628"/>
              <a:gd name="connsiteY30" fmla="*/ 988519 h 1316163"/>
              <a:gd name="connsiteX31" fmla="*/ 28110 w 1987628"/>
              <a:gd name="connsiteY31" fmla="*/ 906844 h 1316163"/>
              <a:gd name="connsiteX32" fmla="*/ 16631 w 1987628"/>
              <a:gd name="connsiteY32" fmla="*/ 508270 h 1316163"/>
              <a:gd name="connsiteX33" fmla="*/ 54792 w 1987628"/>
              <a:gd name="connsiteY33" fmla="*/ 458989 h 1316163"/>
              <a:gd name="connsiteX34" fmla="*/ 148171 w 1987628"/>
              <a:gd name="connsiteY34" fmla="*/ 446562 h 1316163"/>
              <a:gd name="connsiteX35" fmla="*/ 168124 w 1987628"/>
              <a:gd name="connsiteY35" fmla="*/ 260495 h 1316163"/>
              <a:gd name="connsiteX36" fmla="*/ 538928 w 1987628"/>
              <a:gd name="connsiteY36" fmla="*/ 198309 h 1316163"/>
              <a:gd name="connsiteX37" fmla="*/ 539811 w 1987628"/>
              <a:gd name="connsiteY37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561364 w 1987628"/>
              <a:gd name="connsiteY26" fmla="*/ 1316163 h 1316163"/>
              <a:gd name="connsiteX27" fmla="*/ 437618 w 1987628"/>
              <a:gd name="connsiteY27" fmla="*/ 1257285 h 1316163"/>
              <a:gd name="connsiteX28" fmla="*/ 374335 w 1987628"/>
              <a:gd name="connsiteY28" fmla="*/ 1195345 h 1316163"/>
              <a:gd name="connsiteX29" fmla="*/ 96023 w 1987628"/>
              <a:gd name="connsiteY29" fmla="*/ 1023700 h 1316163"/>
              <a:gd name="connsiteX30" fmla="*/ 1766 w 1987628"/>
              <a:gd name="connsiteY30" fmla="*/ 988519 h 1316163"/>
              <a:gd name="connsiteX31" fmla="*/ 28110 w 1987628"/>
              <a:gd name="connsiteY31" fmla="*/ 906844 h 1316163"/>
              <a:gd name="connsiteX32" fmla="*/ 16631 w 1987628"/>
              <a:gd name="connsiteY32" fmla="*/ 508270 h 1316163"/>
              <a:gd name="connsiteX33" fmla="*/ 54792 w 1987628"/>
              <a:gd name="connsiteY33" fmla="*/ 458989 h 1316163"/>
              <a:gd name="connsiteX34" fmla="*/ 148171 w 1987628"/>
              <a:gd name="connsiteY34" fmla="*/ 446562 h 1316163"/>
              <a:gd name="connsiteX35" fmla="*/ 168124 w 1987628"/>
              <a:gd name="connsiteY35" fmla="*/ 260495 h 1316163"/>
              <a:gd name="connsiteX36" fmla="*/ 538928 w 1987628"/>
              <a:gd name="connsiteY36" fmla="*/ 198309 h 1316163"/>
              <a:gd name="connsiteX37" fmla="*/ 539811 w 1987628"/>
              <a:gd name="connsiteY37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561364 w 1987628"/>
              <a:gd name="connsiteY26" fmla="*/ 1316163 h 1316163"/>
              <a:gd name="connsiteX27" fmla="*/ 437618 w 1987628"/>
              <a:gd name="connsiteY27" fmla="*/ 1257285 h 1316163"/>
              <a:gd name="connsiteX28" fmla="*/ 374335 w 1987628"/>
              <a:gd name="connsiteY28" fmla="*/ 1195345 h 1316163"/>
              <a:gd name="connsiteX29" fmla="*/ 96023 w 1987628"/>
              <a:gd name="connsiteY29" fmla="*/ 1023700 h 1316163"/>
              <a:gd name="connsiteX30" fmla="*/ 1766 w 1987628"/>
              <a:gd name="connsiteY30" fmla="*/ 988519 h 1316163"/>
              <a:gd name="connsiteX31" fmla="*/ 28110 w 1987628"/>
              <a:gd name="connsiteY31" fmla="*/ 906844 h 1316163"/>
              <a:gd name="connsiteX32" fmla="*/ 16631 w 1987628"/>
              <a:gd name="connsiteY32" fmla="*/ 508270 h 1316163"/>
              <a:gd name="connsiteX33" fmla="*/ 54792 w 1987628"/>
              <a:gd name="connsiteY33" fmla="*/ 458989 h 1316163"/>
              <a:gd name="connsiteX34" fmla="*/ 148171 w 1987628"/>
              <a:gd name="connsiteY34" fmla="*/ 446562 h 1316163"/>
              <a:gd name="connsiteX35" fmla="*/ 168124 w 1987628"/>
              <a:gd name="connsiteY35" fmla="*/ 260495 h 1316163"/>
              <a:gd name="connsiteX36" fmla="*/ 538928 w 1987628"/>
              <a:gd name="connsiteY36" fmla="*/ 198309 h 1316163"/>
              <a:gd name="connsiteX37" fmla="*/ 539811 w 1987628"/>
              <a:gd name="connsiteY37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561364 w 1987628"/>
              <a:gd name="connsiteY26" fmla="*/ 1316163 h 1316163"/>
              <a:gd name="connsiteX27" fmla="*/ 437618 w 1987628"/>
              <a:gd name="connsiteY27" fmla="*/ 1257285 h 1316163"/>
              <a:gd name="connsiteX28" fmla="*/ 374335 w 1987628"/>
              <a:gd name="connsiteY28" fmla="*/ 1195345 h 1316163"/>
              <a:gd name="connsiteX29" fmla="*/ 96023 w 1987628"/>
              <a:gd name="connsiteY29" fmla="*/ 1023700 h 1316163"/>
              <a:gd name="connsiteX30" fmla="*/ 1766 w 1987628"/>
              <a:gd name="connsiteY30" fmla="*/ 988519 h 1316163"/>
              <a:gd name="connsiteX31" fmla="*/ 28110 w 1987628"/>
              <a:gd name="connsiteY31" fmla="*/ 906844 h 1316163"/>
              <a:gd name="connsiteX32" fmla="*/ 16631 w 1987628"/>
              <a:gd name="connsiteY32" fmla="*/ 508270 h 1316163"/>
              <a:gd name="connsiteX33" fmla="*/ 54792 w 1987628"/>
              <a:gd name="connsiteY33" fmla="*/ 458989 h 1316163"/>
              <a:gd name="connsiteX34" fmla="*/ 148171 w 1987628"/>
              <a:gd name="connsiteY34" fmla="*/ 446562 h 1316163"/>
              <a:gd name="connsiteX35" fmla="*/ 168124 w 1987628"/>
              <a:gd name="connsiteY35" fmla="*/ 260495 h 1316163"/>
              <a:gd name="connsiteX36" fmla="*/ 538928 w 1987628"/>
              <a:gd name="connsiteY36" fmla="*/ 198309 h 1316163"/>
              <a:gd name="connsiteX37" fmla="*/ 539811 w 1987628"/>
              <a:gd name="connsiteY37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561364 w 1987628"/>
              <a:gd name="connsiteY26" fmla="*/ 1316163 h 1316163"/>
              <a:gd name="connsiteX27" fmla="*/ 437618 w 1987628"/>
              <a:gd name="connsiteY27" fmla="*/ 1257285 h 1316163"/>
              <a:gd name="connsiteX28" fmla="*/ 374335 w 1987628"/>
              <a:gd name="connsiteY28" fmla="*/ 1195345 h 1316163"/>
              <a:gd name="connsiteX29" fmla="*/ 96023 w 1987628"/>
              <a:gd name="connsiteY29" fmla="*/ 1023700 h 1316163"/>
              <a:gd name="connsiteX30" fmla="*/ 1766 w 1987628"/>
              <a:gd name="connsiteY30" fmla="*/ 988519 h 1316163"/>
              <a:gd name="connsiteX31" fmla="*/ 28110 w 1987628"/>
              <a:gd name="connsiteY31" fmla="*/ 906844 h 1316163"/>
              <a:gd name="connsiteX32" fmla="*/ 16631 w 1987628"/>
              <a:gd name="connsiteY32" fmla="*/ 508270 h 1316163"/>
              <a:gd name="connsiteX33" fmla="*/ 54792 w 1987628"/>
              <a:gd name="connsiteY33" fmla="*/ 458989 h 1316163"/>
              <a:gd name="connsiteX34" fmla="*/ 148171 w 1987628"/>
              <a:gd name="connsiteY34" fmla="*/ 446562 h 1316163"/>
              <a:gd name="connsiteX35" fmla="*/ 168124 w 1987628"/>
              <a:gd name="connsiteY35" fmla="*/ 260495 h 1316163"/>
              <a:gd name="connsiteX36" fmla="*/ 538928 w 1987628"/>
              <a:gd name="connsiteY36" fmla="*/ 198309 h 1316163"/>
              <a:gd name="connsiteX37" fmla="*/ 539811 w 1987628"/>
              <a:gd name="connsiteY37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561364 w 1987628"/>
              <a:gd name="connsiteY26" fmla="*/ 1316163 h 1316163"/>
              <a:gd name="connsiteX27" fmla="*/ 437618 w 1987628"/>
              <a:gd name="connsiteY27" fmla="*/ 1257285 h 1316163"/>
              <a:gd name="connsiteX28" fmla="*/ 374335 w 1987628"/>
              <a:gd name="connsiteY28" fmla="*/ 1195345 h 1316163"/>
              <a:gd name="connsiteX29" fmla="*/ 96023 w 1987628"/>
              <a:gd name="connsiteY29" fmla="*/ 1023700 h 1316163"/>
              <a:gd name="connsiteX30" fmla="*/ 1766 w 1987628"/>
              <a:gd name="connsiteY30" fmla="*/ 988519 h 1316163"/>
              <a:gd name="connsiteX31" fmla="*/ 28110 w 1987628"/>
              <a:gd name="connsiteY31" fmla="*/ 906844 h 1316163"/>
              <a:gd name="connsiteX32" fmla="*/ 16631 w 1987628"/>
              <a:gd name="connsiteY32" fmla="*/ 508270 h 1316163"/>
              <a:gd name="connsiteX33" fmla="*/ 54792 w 1987628"/>
              <a:gd name="connsiteY33" fmla="*/ 458989 h 1316163"/>
              <a:gd name="connsiteX34" fmla="*/ 148171 w 1987628"/>
              <a:gd name="connsiteY34" fmla="*/ 446562 h 1316163"/>
              <a:gd name="connsiteX35" fmla="*/ 168124 w 1987628"/>
              <a:gd name="connsiteY35" fmla="*/ 260495 h 1316163"/>
              <a:gd name="connsiteX36" fmla="*/ 538928 w 1987628"/>
              <a:gd name="connsiteY36" fmla="*/ 198309 h 1316163"/>
              <a:gd name="connsiteX37" fmla="*/ 539811 w 1987628"/>
              <a:gd name="connsiteY37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561364 w 1987628"/>
              <a:gd name="connsiteY26" fmla="*/ 1316163 h 1316163"/>
              <a:gd name="connsiteX27" fmla="*/ 437618 w 1987628"/>
              <a:gd name="connsiteY27" fmla="*/ 1257285 h 1316163"/>
              <a:gd name="connsiteX28" fmla="*/ 374335 w 1987628"/>
              <a:gd name="connsiteY28" fmla="*/ 1195345 h 1316163"/>
              <a:gd name="connsiteX29" fmla="*/ 96023 w 1987628"/>
              <a:gd name="connsiteY29" fmla="*/ 1023700 h 1316163"/>
              <a:gd name="connsiteX30" fmla="*/ 1766 w 1987628"/>
              <a:gd name="connsiteY30" fmla="*/ 988519 h 1316163"/>
              <a:gd name="connsiteX31" fmla="*/ 28110 w 1987628"/>
              <a:gd name="connsiteY31" fmla="*/ 906844 h 1316163"/>
              <a:gd name="connsiteX32" fmla="*/ 16631 w 1987628"/>
              <a:gd name="connsiteY32" fmla="*/ 508270 h 1316163"/>
              <a:gd name="connsiteX33" fmla="*/ 54792 w 1987628"/>
              <a:gd name="connsiteY33" fmla="*/ 458989 h 1316163"/>
              <a:gd name="connsiteX34" fmla="*/ 148171 w 1987628"/>
              <a:gd name="connsiteY34" fmla="*/ 446562 h 1316163"/>
              <a:gd name="connsiteX35" fmla="*/ 168124 w 1987628"/>
              <a:gd name="connsiteY35" fmla="*/ 260495 h 1316163"/>
              <a:gd name="connsiteX36" fmla="*/ 538928 w 1987628"/>
              <a:gd name="connsiteY36" fmla="*/ 198309 h 1316163"/>
              <a:gd name="connsiteX37" fmla="*/ 539811 w 1987628"/>
              <a:gd name="connsiteY37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757049 w 1987628"/>
              <a:gd name="connsiteY26" fmla="*/ 1251939 h 1316163"/>
              <a:gd name="connsiteX27" fmla="*/ 561364 w 1987628"/>
              <a:gd name="connsiteY27" fmla="*/ 1316163 h 1316163"/>
              <a:gd name="connsiteX28" fmla="*/ 437618 w 1987628"/>
              <a:gd name="connsiteY28" fmla="*/ 1257285 h 1316163"/>
              <a:gd name="connsiteX29" fmla="*/ 374335 w 1987628"/>
              <a:gd name="connsiteY29" fmla="*/ 1195345 h 1316163"/>
              <a:gd name="connsiteX30" fmla="*/ 96023 w 1987628"/>
              <a:gd name="connsiteY30" fmla="*/ 1023700 h 1316163"/>
              <a:gd name="connsiteX31" fmla="*/ 1766 w 1987628"/>
              <a:gd name="connsiteY31" fmla="*/ 988519 h 1316163"/>
              <a:gd name="connsiteX32" fmla="*/ 28110 w 1987628"/>
              <a:gd name="connsiteY32" fmla="*/ 906844 h 1316163"/>
              <a:gd name="connsiteX33" fmla="*/ 16631 w 1987628"/>
              <a:gd name="connsiteY33" fmla="*/ 508270 h 1316163"/>
              <a:gd name="connsiteX34" fmla="*/ 54792 w 1987628"/>
              <a:gd name="connsiteY34" fmla="*/ 458989 h 1316163"/>
              <a:gd name="connsiteX35" fmla="*/ 148171 w 1987628"/>
              <a:gd name="connsiteY35" fmla="*/ 446562 h 1316163"/>
              <a:gd name="connsiteX36" fmla="*/ 168124 w 1987628"/>
              <a:gd name="connsiteY36" fmla="*/ 260495 h 1316163"/>
              <a:gd name="connsiteX37" fmla="*/ 538928 w 1987628"/>
              <a:gd name="connsiteY37" fmla="*/ 198309 h 1316163"/>
              <a:gd name="connsiteX38" fmla="*/ 539811 w 1987628"/>
              <a:gd name="connsiteY38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757049 w 1987628"/>
              <a:gd name="connsiteY26" fmla="*/ 1251939 h 1316163"/>
              <a:gd name="connsiteX27" fmla="*/ 627366 w 1987628"/>
              <a:gd name="connsiteY27" fmla="*/ 1294469 h 1316163"/>
              <a:gd name="connsiteX28" fmla="*/ 561364 w 1987628"/>
              <a:gd name="connsiteY28" fmla="*/ 1316163 h 1316163"/>
              <a:gd name="connsiteX29" fmla="*/ 437618 w 1987628"/>
              <a:gd name="connsiteY29" fmla="*/ 1257285 h 1316163"/>
              <a:gd name="connsiteX30" fmla="*/ 374335 w 1987628"/>
              <a:gd name="connsiteY30" fmla="*/ 1195345 h 1316163"/>
              <a:gd name="connsiteX31" fmla="*/ 96023 w 1987628"/>
              <a:gd name="connsiteY31" fmla="*/ 1023700 h 1316163"/>
              <a:gd name="connsiteX32" fmla="*/ 1766 w 1987628"/>
              <a:gd name="connsiteY32" fmla="*/ 988519 h 1316163"/>
              <a:gd name="connsiteX33" fmla="*/ 28110 w 1987628"/>
              <a:gd name="connsiteY33" fmla="*/ 906844 h 1316163"/>
              <a:gd name="connsiteX34" fmla="*/ 16631 w 1987628"/>
              <a:gd name="connsiteY34" fmla="*/ 508270 h 1316163"/>
              <a:gd name="connsiteX35" fmla="*/ 54792 w 1987628"/>
              <a:gd name="connsiteY35" fmla="*/ 458989 h 1316163"/>
              <a:gd name="connsiteX36" fmla="*/ 148171 w 1987628"/>
              <a:gd name="connsiteY36" fmla="*/ 446562 h 1316163"/>
              <a:gd name="connsiteX37" fmla="*/ 168124 w 1987628"/>
              <a:gd name="connsiteY37" fmla="*/ 260495 h 1316163"/>
              <a:gd name="connsiteX38" fmla="*/ 538928 w 1987628"/>
              <a:gd name="connsiteY38" fmla="*/ 198309 h 1316163"/>
              <a:gd name="connsiteX39" fmla="*/ 539811 w 1987628"/>
              <a:gd name="connsiteY3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757049 w 1987628"/>
              <a:gd name="connsiteY26" fmla="*/ 1251939 h 1316163"/>
              <a:gd name="connsiteX27" fmla="*/ 610537 w 1987628"/>
              <a:gd name="connsiteY27" fmla="*/ 1199519 h 1316163"/>
              <a:gd name="connsiteX28" fmla="*/ 561364 w 1987628"/>
              <a:gd name="connsiteY28" fmla="*/ 1316163 h 1316163"/>
              <a:gd name="connsiteX29" fmla="*/ 437618 w 1987628"/>
              <a:gd name="connsiteY29" fmla="*/ 1257285 h 1316163"/>
              <a:gd name="connsiteX30" fmla="*/ 374335 w 1987628"/>
              <a:gd name="connsiteY30" fmla="*/ 1195345 h 1316163"/>
              <a:gd name="connsiteX31" fmla="*/ 96023 w 1987628"/>
              <a:gd name="connsiteY31" fmla="*/ 1023700 h 1316163"/>
              <a:gd name="connsiteX32" fmla="*/ 1766 w 1987628"/>
              <a:gd name="connsiteY32" fmla="*/ 988519 h 1316163"/>
              <a:gd name="connsiteX33" fmla="*/ 28110 w 1987628"/>
              <a:gd name="connsiteY33" fmla="*/ 906844 h 1316163"/>
              <a:gd name="connsiteX34" fmla="*/ 16631 w 1987628"/>
              <a:gd name="connsiteY34" fmla="*/ 508270 h 1316163"/>
              <a:gd name="connsiteX35" fmla="*/ 54792 w 1987628"/>
              <a:gd name="connsiteY35" fmla="*/ 458989 h 1316163"/>
              <a:gd name="connsiteX36" fmla="*/ 148171 w 1987628"/>
              <a:gd name="connsiteY36" fmla="*/ 446562 h 1316163"/>
              <a:gd name="connsiteX37" fmla="*/ 168124 w 1987628"/>
              <a:gd name="connsiteY37" fmla="*/ 260495 h 1316163"/>
              <a:gd name="connsiteX38" fmla="*/ 538928 w 1987628"/>
              <a:gd name="connsiteY38" fmla="*/ 198309 h 1316163"/>
              <a:gd name="connsiteX39" fmla="*/ 539811 w 1987628"/>
              <a:gd name="connsiteY3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757049 w 1987628"/>
              <a:gd name="connsiteY26" fmla="*/ 1251939 h 1316163"/>
              <a:gd name="connsiteX27" fmla="*/ 610537 w 1987628"/>
              <a:gd name="connsiteY27" fmla="*/ 1199519 h 1316163"/>
              <a:gd name="connsiteX28" fmla="*/ 561364 w 1987628"/>
              <a:gd name="connsiteY28" fmla="*/ 1316163 h 1316163"/>
              <a:gd name="connsiteX29" fmla="*/ 437618 w 1987628"/>
              <a:gd name="connsiteY29" fmla="*/ 1257285 h 1316163"/>
              <a:gd name="connsiteX30" fmla="*/ 374335 w 1987628"/>
              <a:gd name="connsiteY30" fmla="*/ 1195345 h 1316163"/>
              <a:gd name="connsiteX31" fmla="*/ 96023 w 1987628"/>
              <a:gd name="connsiteY31" fmla="*/ 1023700 h 1316163"/>
              <a:gd name="connsiteX32" fmla="*/ 1766 w 1987628"/>
              <a:gd name="connsiteY32" fmla="*/ 988519 h 1316163"/>
              <a:gd name="connsiteX33" fmla="*/ 28110 w 1987628"/>
              <a:gd name="connsiteY33" fmla="*/ 906844 h 1316163"/>
              <a:gd name="connsiteX34" fmla="*/ 16631 w 1987628"/>
              <a:gd name="connsiteY34" fmla="*/ 508270 h 1316163"/>
              <a:gd name="connsiteX35" fmla="*/ 54792 w 1987628"/>
              <a:gd name="connsiteY35" fmla="*/ 458989 h 1316163"/>
              <a:gd name="connsiteX36" fmla="*/ 148171 w 1987628"/>
              <a:gd name="connsiteY36" fmla="*/ 446562 h 1316163"/>
              <a:gd name="connsiteX37" fmla="*/ 168124 w 1987628"/>
              <a:gd name="connsiteY37" fmla="*/ 260495 h 1316163"/>
              <a:gd name="connsiteX38" fmla="*/ 538928 w 1987628"/>
              <a:gd name="connsiteY38" fmla="*/ 198309 h 1316163"/>
              <a:gd name="connsiteX39" fmla="*/ 539811 w 1987628"/>
              <a:gd name="connsiteY3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657065 w 1987628"/>
              <a:gd name="connsiteY26" fmla="*/ 1214354 h 1316163"/>
              <a:gd name="connsiteX27" fmla="*/ 610537 w 1987628"/>
              <a:gd name="connsiteY27" fmla="*/ 1199519 h 1316163"/>
              <a:gd name="connsiteX28" fmla="*/ 561364 w 1987628"/>
              <a:gd name="connsiteY28" fmla="*/ 1316163 h 1316163"/>
              <a:gd name="connsiteX29" fmla="*/ 437618 w 1987628"/>
              <a:gd name="connsiteY29" fmla="*/ 1257285 h 1316163"/>
              <a:gd name="connsiteX30" fmla="*/ 374335 w 1987628"/>
              <a:gd name="connsiteY30" fmla="*/ 1195345 h 1316163"/>
              <a:gd name="connsiteX31" fmla="*/ 96023 w 1987628"/>
              <a:gd name="connsiteY31" fmla="*/ 1023700 h 1316163"/>
              <a:gd name="connsiteX32" fmla="*/ 1766 w 1987628"/>
              <a:gd name="connsiteY32" fmla="*/ 988519 h 1316163"/>
              <a:gd name="connsiteX33" fmla="*/ 28110 w 1987628"/>
              <a:gd name="connsiteY33" fmla="*/ 906844 h 1316163"/>
              <a:gd name="connsiteX34" fmla="*/ 16631 w 1987628"/>
              <a:gd name="connsiteY34" fmla="*/ 508270 h 1316163"/>
              <a:gd name="connsiteX35" fmla="*/ 54792 w 1987628"/>
              <a:gd name="connsiteY35" fmla="*/ 458989 h 1316163"/>
              <a:gd name="connsiteX36" fmla="*/ 148171 w 1987628"/>
              <a:gd name="connsiteY36" fmla="*/ 446562 h 1316163"/>
              <a:gd name="connsiteX37" fmla="*/ 168124 w 1987628"/>
              <a:gd name="connsiteY37" fmla="*/ 260495 h 1316163"/>
              <a:gd name="connsiteX38" fmla="*/ 538928 w 1987628"/>
              <a:gd name="connsiteY38" fmla="*/ 198309 h 1316163"/>
              <a:gd name="connsiteX39" fmla="*/ 539811 w 1987628"/>
              <a:gd name="connsiteY39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752099 w 1987628"/>
              <a:gd name="connsiteY26" fmla="*/ 1228202 h 1316163"/>
              <a:gd name="connsiteX27" fmla="*/ 657065 w 1987628"/>
              <a:gd name="connsiteY27" fmla="*/ 1214354 h 1316163"/>
              <a:gd name="connsiteX28" fmla="*/ 610537 w 1987628"/>
              <a:gd name="connsiteY28" fmla="*/ 1199519 h 1316163"/>
              <a:gd name="connsiteX29" fmla="*/ 561364 w 1987628"/>
              <a:gd name="connsiteY29" fmla="*/ 1316163 h 1316163"/>
              <a:gd name="connsiteX30" fmla="*/ 437618 w 1987628"/>
              <a:gd name="connsiteY30" fmla="*/ 1257285 h 1316163"/>
              <a:gd name="connsiteX31" fmla="*/ 374335 w 1987628"/>
              <a:gd name="connsiteY31" fmla="*/ 1195345 h 1316163"/>
              <a:gd name="connsiteX32" fmla="*/ 96023 w 1987628"/>
              <a:gd name="connsiteY32" fmla="*/ 1023700 h 1316163"/>
              <a:gd name="connsiteX33" fmla="*/ 1766 w 1987628"/>
              <a:gd name="connsiteY33" fmla="*/ 988519 h 1316163"/>
              <a:gd name="connsiteX34" fmla="*/ 28110 w 1987628"/>
              <a:gd name="connsiteY34" fmla="*/ 906844 h 1316163"/>
              <a:gd name="connsiteX35" fmla="*/ 16631 w 1987628"/>
              <a:gd name="connsiteY35" fmla="*/ 508270 h 1316163"/>
              <a:gd name="connsiteX36" fmla="*/ 54792 w 1987628"/>
              <a:gd name="connsiteY36" fmla="*/ 458989 h 1316163"/>
              <a:gd name="connsiteX37" fmla="*/ 148171 w 1987628"/>
              <a:gd name="connsiteY37" fmla="*/ 446562 h 1316163"/>
              <a:gd name="connsiteX38" fmla="*/ 168124 w 1987628"/>
              <a:gd name="connsiteY38" fmla="*/ 260495 h 1316163"/>
              <a:gd name="connsiteX39" fmla="*/ 538928 w 1987628"/>
              <a:gd name="connsiteY39" fmla="*/ 198309 h 1316163"/>
              <a:gd name="connsiteX40" fmla="*/ 539811 w 1987628"/>
              <a:gd name="connsiteY40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4996 w 1987628"/>
              <a:gd name="connsiteY23" fmla="*/ 1227480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664983 w 1987628"/>
              <a:gd name="connsiteY26" fmla="*/ 1188640 h 1316163"/>
              <a:gd name="connsiteX27" fmla="*/ 657065 w 1987628"/>
              <a:gd name="connsiteY27" fmla="*/ 1214354 h 1316163"/>
              <a:gd name="connsiteX28" fmla="*/ 610537 w 1987628"/>
              <a:gd name="connsiteY28" fmla="*/ 1199519 h 1316163"/>
              <a:gd name="connsiteX29" fmla="*/ 561364 w 1987628"/>
              <a:gd name="connsiteY29" fmla="*/ 1316163 h 1316163"/>
              <a:gd name="connsiteX30" fmla="*/ 437618 w 1987628"/>
              <a:gd name="connsiteY30" fmla="*/ 1257285 h 1316163"/>
              <a:gd name="connsiteX31" fmla="*/ 374335 w 1987628"/>
              <a:gd name="connsiteY31" fmla="*/ 1195345 h 1316163"/>
              <a:gd name="connsiteX32" fmla="*/ 96023 w 1987628"/>
              <a:gd name="connsiteY32" fmla="*/ 1023700 h 1316163"/>
              <a:gd name="connsiteX33" fmla="*/ 1766 w 1987628"/>
              <a:gd name="connsiteY33" fmla="*/ 988519 h 1316163"/>
              <a:gd name="connsiteX34" fmla="*/ 28110 w 1987628"/>
              <a:gd name="connsiteY34" fmla="*/ 906844 h 1316163"/>
              <a:gd name="connsiteX35" fmla="*/ 16631 w 1987628"/>
              <a:gd name="connsiteY35" fmla="*/ 508270 h 1316163"/>
              <a:gd name="connsiteX36" fmla="*/ 54792 w 1987628"/>
              <a:gd name="connsiteY36" fmla="*/ 458989 h 1316163"/>
              <a:gd name="connsiteX37" fmla="*/ 148171 w 1987628"/>
              <a:gd name="connsiteY37" fmla="*/ 446562 h 1316163"/>
              <a:gd name="connsiteX38" fmla="*/ 168124 w 1987628"/>
              <a:gd name="connsiteY38" fmla="*/ 260495 h 1316163"/>
              <a:gd name="connsiteX39" fmla="*/ 538928 w 1987628"/>
              <a:gd name="connsiteY39" fmla="*/ 198309 h 1316163"/>
              <a:gd name="connsiteX40" fmla="*/ 539811 w 1987628"/>
              <a:gd name="connsiteY40" fmla="*/ 71351 h 1316163"/>
              <a:gd name="connsiteX0" fmla="*/ 539811 w 1987628"/>
              <a:gd name="connsiteY0" fmla="*/ 71351 h 1316163"/>
              <a:gd name="connsiteX1" fmla="*/ 921040 w 1987628"/>
              <a:gd name="connsiteY1" fmla="*/ 46517 h 1316163"/>
              <a:gd name="connsiteX2" fmla="*/ 938334 w 1987628"/>
              <a:gd name="connsiteY2" fmla="*/ 0 h 1316163"/>
              <a:gd name="connsiteX3" fmla="*/ 1019478 w 1987628"/>
              <a:gd name="connsiteY3" fmla="*/ 25252 h 1316163"/>
              <a:gd name="connsiteX4" fmla="*/ 1038102 w 1987628"/>
              <a:gd name="connsiteY4" fmla="*/ 0 h 1316163"/>
              <a:gd name="connsiteX5" fmla="*/ 1195070 w 1987628"/>
              <a:gd name="connsiteY5" fmla="*/ 59807 h 1316163"/>
              <a:gd name="connsiteX6" fmla="*/ 1192410 w 1987628"/>
              <a:gd name="connsiteY6" fmla="*/ 71769 h 1316163"/>
              <a:gd name="connsiteX7" fmla="*/ 1559556 w 1987628"/>
              <a:gd name="connsiteY7" fmla="*/ 196700 h 1316163"/>
              <a:gd name="connsiteX8" fmla="*/ 1632719 w 1987628"/>
              <a:gd name="connsiteY8" fmla="*/ 244546 h 1316163"/>
              <a:gd name="connsiteX9" fmla="*/ 1689919 w 1987628"/>
              <a:gd name="connsiteY9" fmla="*/ 330935 h 1316163"/>
              <a:gd name="connsiteX10" fmla="*/ 1732487 w 1987628"/>
              <a:gd name="connsiteY10" fmla="*/ 362832 h 1316163"/>
              <a:gd name="connsiteX11" fmla="*/ 1727698 w 1987628"/>
              <a:gd name="connsiteY11" fmla="*/ 376389 h 1316163"/>
              <a:gd name="connsiteX12" fmla="*/ 1766541 w 1987628"/>
              <a:gd name="connsiteY12" fmla="*/ 432740 h 1316163"/>
              <a:gd name="connsiteX13" fmla="*/ 1987628 w 1987628"/>
              <a:gd name="connsiteY13" fmla="*/ 505306 h 1316163"/>
              <a:gd name="connsiteX14" fmla="*/ 1933619 w 1987628"/>
              <a:gd name="connsiteY14" fmla="*/ 649111 h 1316163"/>
              <a:gd name="connsiteX15" fmla="*/ 1811464 w 1987628"/>
              <a:gd name="connsiteY15" fmla="*/ 604634 h 1316163"/>
              <a:gd name="connsiteX16" fmla="*/ 1801127 w 1987628"/>
              <a:gd name="connsiteY16" fmla="*/ 627580 h 1316163"/>
              <a:gd name="connsiteX17" fmla="*/ 1647883 w 1987628"/>
              <a:gd name="connsiteY17" fmla="*/ 634757 h 1316163"/>
              <a:gd name="connsiteX18" fmla="*/ 1635910 w 1987628"/>
              <a:gd name="connsiteY18" fmla="*/ 648314 h 1316163"/>
              <a:gd name="connsiteX19" fmla="*/ 1516988 w 1987628"/>
              <a:gd name="connsiteY19" fmla="*/ 669047 h 1316163"/>
              <a:gd name="connsiteX20" fmla="*/ 1470695 w 1987628"/>
              <a:gd name="connsiteY20" fmla="*/ 678616 h 1316163"/>
              <a:gd name="connsiteX21" fmla="*/ 1247215 w 1987628"/>
              <a:gd name="connsiteY21" fmla="*/ 727259 h 1316163"/>
              <a:gd name="connsiteX22" fmla="*/ 1101417 w 1987628"/>
              <a:gd name="connsiteY22" fmla="*/ 819235 h 1316163"/>
              <a:gd name="connsiteX23" fmla="*/ 969946 w 1987628"/>
              <a:gd name="connsiteY23" fmla="*/ 1220556 h 1316163"/>
              <a:gd name="connsiteX24" fmla="*/ 850225 w 1987628"/>
              <a:gd name="connsiteY24" fmla="*/ 1182856 h 1316163"/>
              <a:gd name="connsiteX25" fmla="*/ 796852 w 1987628"/>
              <a:gd name="connsiteY25" fmla="*/ 1233882 h 1316163"/>
              <a:gd name="connsiteX26" fmla="*/ 664983 w 1987628"/>
              <a:gd name="connsiteY26" fmla="*/ 1188640 h 1316163"/>
              <a:gd name="connsiteX27" fmla="*/ 657065 w 1987628"/>
              <a:gd name="connsiteY27" fmla="*/ 1214354 h 1316163"/>
              <a:gd name="connsiteX28" fmla="*/ 610537 w 1987628"/>
              <a:gd name="connsiteY28" fmla="*/ 1199519 h 1316163"/>
              <a:gd name="connsiteX29" fmla="*/ 561364 w 1987628"/>
              <a:gd name="connsiteY29" fmla="*/ 1316163 h 1316163"/>
              <a:gd name="connsiteX30" fmla="*/ 437618 w 1987628"/>
              <a:gd name="connsiteY30" fmla="*/ 1257285 h 1316163"/>
              <a:gd name="connsiteX31" fmla="*/ 374335 w 1987628"/>
              <a:gd name="connsiteY31" fmla="*/ 1195345 h 1316163"/>
              <a:gd name="connsiteX32" fmla="*/ 96023 w 1987628"/>
              <a:gd name="connsiteY32" fmla="*/ 1023700 h 1316163"/>
              <a:gd name="connsiteX33" fmla="*/ 1766 w 1987628"/>
              <a:gd name="connsiteY33" fmla="*/ 988519 h 1316163"/>
              <a:gd name="connsiteX34" fmla="*/ 28110 w 1987628"/>
              <a:gd name="connsiteY34" fmla="*/ 906844 h 1316163"/>
              <a:gd name="connsiteX35" fmla="*/ 16631 w 1987628"/>
              <a:gd name="connsiteY35" fmla="*/ 508270 h 1316163"/>
              <a:gd name="connsiteX36" fmla="*/ 54792 w 1987628"/>
              <a:gd name="connsiteY36" fmla="*/ 458989 h 1316163"/>
              <a:gd name="connsiteX37" fmla="*/ 148171 w 1987628"/>
              <a:gd name="connsiteY37" fmla="*/ 446562 h 1316163"/>
              <a:gd name="connsiteX38" fmla="*/ 168124 w 1987628"/>
              <a:gd name="connsiteY38" fmla="*/ 260495 h 1316163"/>
              <a:gd name="connsiteX39" fmla="*/ 538928 w 1987628"/>
              <a:gd name="connsiteY39" fmla="*/ 198309 h 1316163"/>
              <a:gd name="connsiteX40" fmla="*/ 539811 w 1987628"/>
              <a:gd name="connsiteY40" fmla="*/ 71351 h 131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87628" h="1316163">
                <a:moveTo>
                  <a:pt x="539811" y="71351"/>
                </a:moveTo>
                <a:cubicBezTo>
                  <a:pt x="666887" y="63073"/>
                  <a:pt x="718140" y="77389"/>
                  <a:pt x="921040" y="46517"/>
                </a:cubicBezTo>
                <a:lnTo>
                  <a:pt x="938334" y="0"/>
                </a:lnTo>
                <a:lnTo>
                  <a:pt x="1019478" y="25252"/>
                </a:lnTo>
                <a:lnTo>
                  <a:pt x="1038102" y="0"/>
                </a:lnTo>
                <a:lnTo>
                  <a:pt x="1195070" y="59807"/>
                </a:lnTo>
                <a:lnTo>
                  <a:pt x="1192410" y="71769"/>
                </a:lnTo>
                <a:lnTo>
                  <a:pt x="1559556" y="196700"/>
                </a:lnTo>
                <a:lnTo>
                  <a:pt x="1632719" y="244546"/>
                </a:lnTo>
                <a:lnTo>
                  <a:pt x="1689919" y="330935"/>
                </a:lnTo>
                <a:lnTo>
                  <a:pt x="1732487" y="362832"/>
                </a:lnTo>
                <a:cubicBezTo>
                  <a:pt x="1731068" y="376654"/>
                  <a:pt x="1722022" y="364738"/>
                  <a:pt x="1727698" y="376389"/>
                </a:cubicBezTo>
                <a:cubicBezTo>
                  <a:pt x="1764502" y="421532"/>
                  <a:pt x="1735458" y="385603"/>
                  <a:pt x="1766541" y="432740"/>
                </a:cubicBezTo>
                <a:cubicBezTo>
                  <a:pt x="1860145" y="462776"/>
                  <a:pt x="1902987" y="473866"/>
                  <a:pt x="1987628" y="505306"/>
                </a:cubicBezTo>
                <a:cubicBezTo>
                  <a:pt x="1972241" y="550406"/>
                  <a:pt x="1973888" y="532080"/>
                  <a:pt x="1933619" y="649111"/>
                </a:cubicBezTo>
                <a:cubicBezTo>
                  <a:pt x="1811940" y="605061"/>
                  <a:pt x="1924491" y="649112"/>
                  <a:pt x="1811464" y="604634"/>
                </a:cubicBezTo>
                <a:cubicBezTo>
                  <a:pt x="1803216" y="630151"/>
                  <a:pt x="1816418" y="596245"/>
                  <a:pt x="1801127" y="627580"/>
                </a:cubicBezTo>
                <a:cubicBezTo>
                  <a:pt x="1757901" y="624626"/>
                  <a:pt x="1660520" y="630105"/>
                  <a:pt x="1647883" y="634757"/>
                </a:cubicBezTo>
                <a:cubicBezTo>
                  <a:pt x="1637780" y="657188"/>
                  <a:pt x="1652538" y="631700"/>
                  <a:pt x="1635910" y="648314"/>
                </a:cubicBezTo>
                <a:cubicBezTo>
                  <a:pt x="1543598" y="656259"/>
                  <a:pt x="1608465" y="646674"/>
                  <a:pt x="1516988" y="669047"/>
                </a:cubicBezTo>
                <a:lnTo>
                  <a:pt x="1470695" y="678616"/>
                </a:lnTo>
                <a:lnTo>
                  <a:pt x="1247215" y="727259"/>
                </a:lnTo>
                <a:cubicBezTo>
                  <a:pt x="1155516" y="747551"/>
                  <a:pt x="1139640" y="749502"/>
                  <a:pt x="1101417" y="819235"/>
                </a:cubicBezTo>
                <a:cubicBezTo>
                  <a:pt x="1050617" y="951908"/>
                  <a:pt x="1016307" y="1055333"/>
                  <a:pt x="969946" y="1220556"/>
                </a:cubicBezTo>
                <a:lnTo>
                  <a:pt x="850225" y="1182856"/>
                </a:lnTo>
                <a:lnTo>
                  <a:pt x="796852" y="1233882"/>
                </a:lnTo>
                <a:lnTo>
                  <a:pt x="664983" y="1188640"/>
                </a:lnTo>
                <a:lnTo>
                  <a:pt x="657065" y="1214354"/>
                </a:lnTo>
                <a:lnTo>
                  <a:pt x="610537" y="1199519"/>
                </a:lnTo>
                <a:cubicBezTo>
                  <a:pt x="563457" y="1314558"/>
                  <a:pt x="577755" y="1277282"/>
                  <a:pt x="561364" y="1316163"/>
                </a:cubicBezTo>
                <a:lnTo>
                  <a:pt x="437618" y="1257285"/>
                </a:lnTo>
                <a:lnTo>
                  <a:pt x="374335" y="1195345"/>
                </a:lnTo>
                <a:lnTo>
                  <a:pt x="96023" y="1023700"/>
                </a:lnTo>
                <a:lnTo>
                  <a:pt x="1766" y="988519"/>
                </a:lnTo>
                <a:cubicBezTo>
                  <a:pt x="-9553" y="969043"/>
                  <a:pt x="37618" y="986357"/>
                  <a:pt x="28110" y="906844"/>
                </a:cubicBezTo>
                <a:cubicBezTo>
                  <a:pt x="13407" y="783891"/>
                  <a:pt x="61636" y="584348"/>
                  <a:pt x="16631" y="508270"/>
                </a:cubicBezTo>
                <a:cubicBezTo>
                  <a:pt x="61633" y="468186"/>
                  <a:pt x="21426" y="511498"/>
                  <a:pt x="54792" y="458989"/>
                </a:cubicBezTo>
                <a:cubicBezTo>
                  <a:pt x="74055" y="441173"/>
                  <a:pt x="66761" y="462366"/>
                  <a:pt x="148171" y="446562"/>
                </a:cubicBezTo>
                <a:cubicBezTo>
                  <a:pt x="191005" y="357660"/>
                  <a:pt x="161528" y="364779"/>
                  <a:pt x="168124" y="260495"/>
                </a:cubicBezTo>
                <a:cubicBezTo>
                  <a:pt x="549448" y="197112"/>
                  <a:pt x="476759" y="225181"/>
                  <a:pt x="538928" y="198309"/>
                </a:cubicBezTo>
                <a:cubicBezTo>
                  <a:pt x="540738" y="76201"/>
                  <a:pt x="543033" y="198349"/>
                  <a:pt x="539811" y="71351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1BAB75-88EC-E3FF-54E2-3C25D49C63C6}"/>
              </a:ext>
            </a:extLst>
          </p:cNvPr>
          <p:cNvSpPr/>
          <p:nvPr/>
        </p:nvSpPr>
        <p:spPr>
          <a:xfrm rot="20939003">
            <a:off x="4653897" y="4371483"/>
            <a:ext cx="390838" cy="24930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F9703-BDC0-F788-9D0A-004ABB450DA0}"/>
              </a:ext>
            </a:extLst>
          </p:cNvPr>
          <p:cNvSpPr txBox="1"/>
          <p:nvPr/>
        </p:nvSpPr>
        <p:spPr>
          <a:xfrm>
            <a:off x="3056155" y="1541379"/>
            <a:ext cx="2354171" cy="369332"/>
          </a:xfrm>
          <a:prstGeom prst="rect">
            <a:avLst/>
          </a:prstGeom>
          <a:solidFill>
            <a:schemeClr val="tx1">
              <a:lumMod val="6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Kaiser Medical Campus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937ED2-3FF7-112E-1950-F11EEDC10C7C}"/>
              </a:ext>
            </a:extLst>
          </p:cNvPr>
          <p:cNvSpPr txBox="1"/>
          <p:nvPr/>
        </p:nvSpPr>
        <p:spPr>
          <a:xfrm>
            <a:off x="9179127" y="1995233"/>
            <a:ext cx="585417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8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MLS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9E358-1434-EDD4-15B9-EF823F98E211}"/>
              </a:ext>
            </a:extLst>
          </p:cNvPr>
          <p:cNvSpPr txBox="1"/>
          <p:nvPr/>
        </p:nvSpPr>
        <p:spPr>
          <a:xfrm>
            <a:off x="5180571" y="4134783"/>
            <a:ext cx="3252172" cy="400110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SVS/Railyards North Entrance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8FB16F-FE43-EA78-6EFD-C9654AB285AF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714321-AC4E-E2DF-3A54-0F26FCD71CCB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8E5AEC-62A4-71AD-022C-78CB6F305B50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9092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4747E3-2CF1-4D92-AA54-8420B3B0F210}"/>
              </a:ext>
            </a:extLst>
          </p:cNvPr>
          <p:cNvSpPr/>
          <p:nvPr/>
        </p:nvSpPr>
        <p:spPr>
          <a:xfrm>
            <a:off x="13957" y="-2"/>
            <a:ext cx="12188553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574828-DD83-4B74-9D30-15DC6926B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0" y="-23860"/>
            <a:ext cx="5317574" cy="633006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87B2EF-C310-4D02-80BC-869B85135C2F}"/>
              </a:ext>
            </a:extLst>
          </p:cNvPr>
          <p:cNvSpPr/>
          <p:nvPr/>
        </p:nvSpPr>
        <p:spPr>
          <a:xfrm>
            <a:off x="884903" y="4935794"/>
            <a:ext cx="894736" cy="747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8CC9C-3208-4899-A350-041F314B2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297" y="110490"/>
            <a:ext cx="5150445" cy="3106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6126D3-8516-A337-527B-190EEDEFA8B4}"/>
              </a:ext>
            </a:extLst>
          </p:cNvPr>
          <p:cNvSpPr txBox="1"/>
          <p:nvPr/>
        </p:nvSpPr>
        <p:spPr>
          <a:xfrm>
            <a:off x="2262710" y="4044770"/>
            <a:ext cx="840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LIVE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NATION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B403FA-0AB6-0CD8-DE83-411C81324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690046" y="2195347"/>
            <a:ext cx="3064452" cy="5130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A92AD8-D7D0-462D-B88C-92A50FE6E4D6}"/>
              </a:ext>
            </a:extLst>
          </p:cNvPr>
          <p:cNvSpPr txBox="1"/>
          <p:nvPr/>
        </p:nvSpPr>
        <p:spPr>
          <a:xfrm>
            <a:off x="9503228" y="2266632"/>
            <a:ext cx="2664701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SVS North Entrance Steve Cohn Passageway to Railyards Central Shops Plaza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843BD5-CDDD-27CF-AD71-A62DACF2D770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9B221-A06A-67C1-E6CE-F6B5DC67B626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B2DEED-EFED-DF12-5904-DC105C03553D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766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CED2B-2440-A6C8-5F68-8D11F7C608E9}"/>
              </a:ext>
            </a:extLst>
          </p:cNvPr>
          <p:cNvSpPr txBox="1"/>
          <p:nvPr/>
        </p:nvSpPr>
        <p:spPr>
          <a:xfrm>
            <a:off x="4569069" y="2413337"/>
            <a:ext cx="33395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#2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REGIONAL BUS MOBILITY HUB</a:t>
            </a:r>
          </a:p>
          <a:p>
            <a:pPr algn="ctr"/>
            <a:r>
              <a:rPr lang="en-US" sz="2000" dirty="0"/>
              <a:t>NEPA REVIEW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C1596C-C86F-2C6E-9254-52276EF47207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8783B-4629-7231-FC74-3EA4DEA3E8BC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4E16D-30F9-8250-906F-3EC17C888CAB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31228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53C5A-4AE9-4E76-9B91-5289FE380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" r="67970"/>
          <a:stretch/>
        </p:blipFill>
        <p:spPr>
          <a:xfrm>
            <a:off x="-80" y="0"/>
            <a:ext cx="3017520" cy="6328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0921D7-C353-4830-A2F7-E70286727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33" r="662"/>
          <a:stretch/>
        </p:blipFill>
        <p:spPr>
          <a:xfrm>
            <a:off x="3047999" y="231415"/>
            <a:ext cx="4687747" cy="6008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F9EAF6-53D6-40BF-A657-B5D73034B1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0" r="13982" b="6791"/>
          <a:stretch/>
        </p:blipFill>
        <p:spPr>
          <a:xfrm>
            <a:off x="7434204" y="618371"/>
            <a:ext cx="4564886" cy="1865459"/>
          </a:xfrm>
          <a:prstGeom prst="rect">
            <a:avLst/>
          </a:prstGeom>
          <a:effectLst>
            <a:outerShdw blurRad="50800" dist="50800" dir="2940000" algn="ctr" rotWithShape="0">
              <a:schemeClr val="accent5">
                <a:lumMod val="5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E1F18-F120-4FA2-B553-37121E6C16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25610" r="7689" b="-1733"/>
          <a:stretch/>
        </p:blipFill>
        <p:spPr>
          <a:xfrm>
            <a:off x="7436999" y="2842547"/>
            <a:ext cx="4562091" cy="2303048"/>
          </a:xfrm>
          <a:prstGeom prst="rect">
            <a:avLst/>
          </a:prstGeom>
          <a:effectLst>
            <a:outerShdw blurRad="50800" dist="50800" dir="2940000" algn="ctr" rotWithShape="0">
              <a:schemeClr val="accent5">
                <a:lumMod val="50000"/>
              </a:scheme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EE183E-BC1F-7273-088E-E44C968CC000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74DBC-778D-1210-1AF1-7A216E9FED4E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538B3-6952-1563-39DC-5A71715667DD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59958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CED2B-2440-A6C8-5F68-8D11F7C608E9}"/>
              </a:ext>
            </a:extLst>
          </p:cNvPr>
          <p:cNvSpPr txBox="1"/>
          <p:nvPr/>
        </p:nvSpPr>
        <p:spPr>
          <a:xfrm>
            <a:off x="3531745" y="2413337"/>
            <a:ext cx="5414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#3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NB I-5 RAMP RELOCATION AND 3</a:t>
            </a:r>
            <a:r>
              <a:rPr lang="en-US" sz="2000" baseline="30000" dirty="0"/>
              <a:t>RD</a:t>
            </a:r>
            <a:r>
              <a:rPr lang="en-US" sz="2000" dirty="0"/>
              <a:t> STREET TO SVS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A7511-027D-754A-1B95-0CE84460330F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DED6E-46BB-C4EF-AE78-79FB5A0FE017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01638-9D62-F508-681D-B3718836BBB5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48197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B8447BCC-A723-4401-B6FE-757A93CE6A92}"/>
              </a:ext>
            </a:extLst>
          </p:cNvPr>
          <p:cNvSpPr txBox="1"/>
          <p:nvPr/>
        </p:nvSpPr>
        <p:spPr>
          <a:xfrm>
            <a:off x="4124599" y="4147505"/>
            <a:ext cx="2181559" cy="1415772"/>
          </a:xfrm>
          <a:prstGeom prst="rect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#3   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I-5 RAMP RELOCATION &amp; 3</a:t>
            </a:r>
            <a:r>
              <a:rPr lang="en-US" baseline="30000" dirty="0">
                <a:solidFill>
                  <a:schemeClr val="bg2">
                    <a:lumMod val="75000"/>
                  </a:schemeClr>
                </a:solidFill>
              </a:rPr>
              <a:t>rd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ST ACCESS PROJECT</a:t>
            </a:r>
          </a:p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(FEDERAL FUNDS)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A6F89B-5097-4E94-9B8F-085F294AAA56}"/>
              </a:ext>
            </a:extLst>
          </p:cNvPr>
          <p:cNvSpPr txBox="1"/>
          <p:nvPr/>
        </p:nvSpPr>
        <p:spPr>
          <a:xfrm>
            <a:off x="1053885" y="4144177"/>
            <a:ext cx="291608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INITIAL PROJECT STUDY REPORT (PSR) FUNDED BY 2020 TIRCP </a:t>
            </a:r>
          </a:p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[STATE FUNDS-In Progress]</a:t>
            </a: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5A7AEE9C-3B67-D564-A564-A0AA1509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52" y="218877"/>
            <a:ext cx="5945770" cy="3567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A9D5E1-6409-F4F7-094F-FAD715F814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799" y="218876"/>
            <a:ext cx="5443572" cy="6484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800F4F-802D-5F82-CF24-00EA98686458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6F5EE-FEFF-D5E5-7C01-75B5C5FABC82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3CC94-78C3-BF9D-2A60-8F8F34A1C320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1850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CA162D8-9F84-2274-FE27-0AE69E908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 r="1410" b="5559"/>
          <a:stretch/>
        </p:blipFill>
        <p:spPr bwMode="auto">
          <a:xfrm>
            <a:off x="-15849" y="1295826"/>
            <a:ext cx="12192000" cy="501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E0C5D3-1F7B-32C6-CAA7-1BA1C7E5E6C8}"/>
              </a:ext>
            </a:extLst>
          </p:cNvPr>
          <p:cNvSpPr/>
          <p:nvPr/>
        </p:nvSpPr>
        <p:spPr>
          <a:xfrm>
            <a:off x="10635344" y="4960619"/>
            <a:ext cx="1670956" cy="1449657"/>
          </a:xfrm>
          <a:prstGeom prst="rect">
            <a:avLst/>
          </a:prstGeom>
          <a:solidFill>
            <a:srgbClr val="D6CFC8">
              <a:alpha val="72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C3E155-81AF-B479-4BED-600A50446614}"/>
              </a:ext>
            </a:extLst>
          </p:cNvPr>
          <p:cNvSpPr/>
          <p:nvPr/>
        </p:nvSpPr>
        <p:spPr>
          <a:xfrm>
            <a:off x="1" y="644960"/>
            <a:ext cx="12207848" cy="646331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FB003-92E3-74FA-5049-D4BD50D1C055}"/>
              </a:ext>
            </a:extLst>
          </p:cNvPr>
          <p:cNvSpPr txBox="1"/>
          <p:nvPr/>
        </p:nvSpPr>
        <p:spPr>
          <a:xfrm>
            <a:off x="15849" y="657375"/>
            <a:ext cx="1118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7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BT" panose="020B0504020202020204" pitchFamily="34" charset="0"/>
                <a:ea typeface="+mn-ea"/>
                <a:cs typeface="+mn-cs"/>
              </a:rPr>
              <a:t>	I Street Deck Conversion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A9C157-DB1C-8D03-FF32-38758D17D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4021" y="154592"/>
            <a:ext cx="3258229" cy="2321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A0BEA8-36FD-19ED-9495-A423FA2B7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85" y="154590"/>
            <a:ext cx="1962175" cy="2321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6B3284-9E88-5BA7-FAF7-BB3DAD274128}"/>
              </a:ext>
            </a:extLst>
          </p:cNvPr>
          <p:cNvSpPr/>
          <p:nvPr/>
        </p:nvSpPr>
        <p:spPr>
          <a:xfrm>
            <a:off x="10635344" y="4800600"/>
            <a:ext cx="1830976" cy="1021080"/>
          </a:xfrm>
          <a:prstGeom prst="rect">
            <a:avLst/>
          </a:prstGeom>
          <a:solidFill>
            <a:srgbClr val="D6CFC8">
              <a:alpha val="88000"/>
            </a:srgb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779EC0-F28E-2E11-2C21-63AE5F6B5148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FABEE-31B6-522E-AFD2-524667AC96EC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E9C6AD-ECE8-0C11-2E50-0E5FC726C67E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7259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3D65E6-B0CB-7CC9-C1DE-E310002E5789}"/>
              </a:ext>
            </a:extLst>
          </p:cNvPr>
          <p:cNvSpPr txBox="1"/>
          <p:nvPr/>
        </p:nvSpPr>
        <p:spPr>
          <a:xfrm>
            <a:off x="4702838" y="2413337"/>
            <a:ext cx="3072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#4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SVS STORM DRAINAGE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450F6B-C028-D654-72B3-C0CC7F270C27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0FEAC-9DFF-D4AD-AB24-0417A1F3EE3E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CAC0E-A778-5FE3-5C01-E673F7DB010E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4410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EDE6A9-3B18-4926-9620-07BC7FE52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342" y="89785"/>
            <a:ext cx="9054033" cy="6192562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AD6F4C1-DB10-47A2-954C-89A825514593}"/>
              </a:ext>
            </a:extLst>
          </p:cNvPr>
          <p:cNvSpPr/>
          <p:nvPr/>
        </p:nvSpPr>
        <p:spPr>
          <a:xfrm>
            <a:off x="4430921" y="1780801"/>
            <a:ext cx="4410679" cy="2394089"/>
          </a:xfrm>
          <a:custGeom>
            <a:avLst/>
            <a:gdLst>
              <a:gd name="connsiteX0" fmla="*/ 1226400 w 1226400"/>
              <a:gd name="connsiteY0" fmla="*/ 0 h 228000"/>
              <a:gd name="connsiteX1" fmla="*/ 0 w 1226400"/>
              <a:gd name="connsiteY1" fmla="*/ 228000 h 228000"/>
              <a:gd name="connsiteX0" fmla="*/ 5019854 w 5019854"/>
              <a:gd name="connsiteY0" fmla="*/ 1154638 h 1157838"/>
              <a:gd name="connsiteX1" fmla="*/ 0 w 5019854"/>
              <a:gd name="connsiteY1" fmla="*/ 3200 h 1157838"/>
              <a:gd name="connsiteX0" fmla="*/ 5019854 w 5019854"/>
              <a:gd name="connsiteY0" fmla="*/ 1154648 h 1154648"/>
              <a:gd name="connsiteX1" fmla="*/ 3002291 w 5019854"/>
              <a:gd name="connsiteY1" fmla="*/ 711485 h 1154648"/>
              <a:gd name="connsiteX2" fmla="*/ 0 w 5019854"/>
              <a:gd name="connsiteY2" fmla="*/ 3210 h 1154648"/>
              <a:gd name="connsiteX0" fmla="*/ 5019854 w 5019854"/>
              <a:gd name="connsiteY0" fmla="*/ 1151438 h 1151438"/>
              <a:gd name="connsiteX1" fmla="*/ 3002291 w 5019854"/>
              <a:gd name="connsiteY1" fmla="*/ 708275 h 1151438"/>
              <a:gd name="connsiteX2" fmla="*/ 1079438 w 5019854"/>
              <a:gd name="connsiteY2" fmla="*/ 206661 h 1151438"/>
              <a:gd name="connsiteX3" fmla="*/ 0 w 5019854"/>
              <a:gd name="connsiteY3" fmla="*/ 0 h 1151438"/>
              <a:gd name="connsiteX0" fmla="*/ 5019854 w 5019854"/>
              <a:gd name="connsiteY0" fmla="*/ 1151438 h 1151438"/>
              <a:gd name="connsiteX1" fmla="*/ 3002291 w 5019854"/>
              <a:gd name="connsiteY1" fmla="*/ 708275 h 1151438"/>
              <a:gd name="connsiteX2" fmla="*/ 2061765 w 5019854"/>
              <a:gd name="connsiteY2" fmla="*/ 452243 h 1151438"/>
              <a:gd name="connsiteX3" fmla="*/ 1079438 w 5019854"/>
              <a:gd name="connsiteY3" fmla="*/ 206661 h 1151438"/>
              <a:gd name="connsiteX4" fmla="*/ 0 w 5019854"/>
              <a:gd name="connsiteY4" fmla="*/ 0 h 1151438"/>
              <a:gd name="connsiteX0" fmla="*/ 5019854 w 5019854"/>
              <a:gd name="connsiteY0" fmla="*/ 1151438 h 1151438"/>
              <a:gd name="connsiteX1" fmla="*/ 3503904 w 5019854"/>
              <a:gd name="connsiteY1" fmla="*/ 812777 h 1151438"/>
              <a:gd name="connsiteX2" fmla="*/ 3002291 w 5019854"/>
              <a:gd name="connsiteY2" fmla="*/ 708275 h 1151438"/>
              <a:gd name="connsiteX3" fmla="*/ 2061765 w 5019854"/>
              <a:gd name="connsiteY3" fmla="*/ 452243 h 1151438"/>
              <a:gd name="connsiteX4" fmla="*/ 1079438 w 5019854"/>
              <a:gd name="connsiteY4" fmla="*/ 206661 h 1151438"/>
              <a:gd name="connsiteX5" fmla="*/ 0 w 5019854"/>
              <a:gd name="connsiteY5" fmla="*/ 0 h 1151438"/>
              <a:gd name="connsiteX0" fmla="*/ 5019854 w 5019854"/>
              <a:gd name="connsiteY0" fmla="*/ 1151438 h 1151438"/>
              <a:gd name="connsiteX1" fmla="*/ 4157047 w 5019854"/>
              <a:gd name="connsiteY1" fmla="*/ 969532 h 1151438"/>
              <a:gd name="connsiteX2" fmla="*/ 3503904 w 5019854"/>
              <a:gd name="connsiteY2" fmla="*/ 812777 h 1151438"/>
              <a:gd name="connsiteX3" fmla="*/ 3002291 w 5019854"/>
              <a:gd name="connsiteY3" fmla="*/ 708275 h 1151438"/>
              <a:gd name="connsiteX4" fmla="*/ 2061765 w 5019854"/>
              <a:gd name="connsiteY4" fmla="*/ 452243 h 1151438"/>
              <a:gd name="connsiteX5" fmla="*/ 1079438 w 5019854"/>
              <a:gd name="connsiteY5" fmla="*/ 206661 h 1151438"/>
              <a:gd name="connsiteX6" fmla="*/ 0 w 5019854"/>
              <a:gd name="connsiteY6" fmla="*/ 0 h 1151438"/>
              <a:gd name="connsiteX0" fmla="*/ 5019854 w 5019854"/>
              <a:gd name="connsiteY0" fmla="*/ 1151438 h 1151438"/>
              <a:gd name="connsiteX1" fmla="*/ 4157047 w 5019854"/>
              <a:gd name="connsiteY1" fmla="*/ 969532 h 1151438"/>
              <a:gd name="connsiteX2" fmla="*/ 3503904 w 5019854"/>
              <a:gd name="connsiteY2" fmla="*/ 812777 h 1151438"/>
              <a:gd name="connsiteX3" fmla="*/ 3002291 w 5019854"/>
              <a:gd name="connsiteY3" fmla="*/ 708275 h 1151438"/>
              <a:gd name="connsiteX4" fmla="*/ 2584279 w 5019854"/>
              <a:gd name="connsiteY4" fmla="*/ 614222 h 1151438"/>
              <a:gd name="connsiteX5" fmla="*/ 2061765 w 5019854"/>
              <a:gd name="connsiteY5" fmla="*/ 452243 h 1151438"/>
              <a:gd name="connsiteX6" fmla="*/ 1079438 w 5019854"/>
              <a:gd name="connsiteY6" fmla="*/ 206661 h 1151438"/>
              <a:gd name="connsiteX7" fmla="*/ 0 w 5019854"/>
              <a:gd name="connsiteY7" fmla="*/ 0 h 1151438"/>
              <a:gd name="connsiteX0" fmla="*/ 5019854 w 5019854"/>
              <a:gd name="connsiteY0" fmla="*/ 1151438 h 1151438"/>
              <a:gd name="connsiteX1" fmla="*/ 4157047 w 5019854"/>
              <a:gd name="connsiteY1" fmla="*/ 969532 h 1151438"/>
              <a:gd name="connsiteX2" fmla="*/ 3503904 w 5019854"/>
              <a:gd name="connsiteY2" fmla="*/ 812777 h 1151438"/>
              <a:gd name="connsiteX3" fmla="*/ 3002291 w 5019854"/>
              <a:gd name="connsiteY3" fmla="*/ 708275 h 1151438"/>
              <a:gd name="connsiteX4" fmla="*/ 2584279 w 5019854"/>
              <a:gd name="connsiteY4" fmla="*/ 614222 h 1151438"/>
              <a:gd name="connsiteX5" fmla="*/ 2061765 w 5019854"/>
              <a:gd name="connsiteY5" fmla="*/ 452243 h 1151438"/>
              <a:gd name="connsiteX6" fmla="*/ 1591502 w 5019854"/>
              <a:gd name="connsiteY6" fmla="*/ 321614 h 1151438"/>
              <a:gd name="connsiteX7" fmla="*/ 1079438 w 5019854"/>
              <a:gd name="connsiteY7" fmla="*/ 206661 h 1151438"/>
              <a:gd name="connsiteX8" fmla="*/ 0 w 5019854"/>
              <a:gd name="connsiteY8" fmla="*/ 0 h 1151438"/>
              <a:gd name="connsiteX0" fmla="*/ 5019854 w 5019854"/>
              <a:gd name="connsiteY0" fmla="*/ 1151438 h 1377094"/>
              <a:gd name="connsiteX1" fmla="*/ 3786062 w 5019854"/>
              <a:gd name="connsiteY1" fmla="*/ 1377094 h 1377094"/>
              <a:gd name="connsiteX2" fmla="*/ 3503904 w 5019854"/>
              <a:gd name="connsiteY2" fmla="*/ 812777 h 1377094"/>
              <a:gd name="connsiteX3" fmla="*/ 3002291 w 5019854"/>
              <a:gd name="connsiteY3" fmla="*/ 708275 h 1377094"/>
              <a:gd name="connsiteX4" fmla="*/ 2584279 w 5019854"/>
              <a:gd name="connsiteY4" fmla="*/ 614222 h 1377094"/>
              <a:gd name="connsiteX5" fmla="*/ 2061765 w 5019854"/>
              <a:gd name="connsiteY5" fmla="*/ 452243 h 1377094"/>
              <a:gd name="connsiteX6" fmla="*/ 1591502 w 5019854"/>
              <a:gd name="connsiteY6" fmla="*/ 321614 h 1377094"/>
              <a:gd name="connsiteX7" fmla="*/ 1079438 w 5019854"/>
              <a:gd name="connsiteY7" fmla="*/ 206661 h 1377094"/>
              <a:gd name="connsiteX8" fmla="*/ 0 w 5019854"/>
              <a:gd name="connsiteY8" fmla="*/ 0 h 1377094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3002291 w 5019854"/>
              <a:gd name="connsiteY3" fmla="*/ 708275 h 3545527"/>
              <a:gd name="connsiteX4" fmla="*/ 2584279 w 5019854"/>
              <a:gd name="connsiteY4" fmla="*/ 614222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2584279 w 5019854"/>
              <a:gd name="connsiteY4" fmla="*/ 614222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4410679 w 4410679"/>
              <a:gd name="connsiteY0" fmla="*/ 876850 h 3270939"/>
              <a:gd name="connsiteX1" fmla="*/ 3176887 w 4410679"/>
              <a:gd name="connsiteY1" fmla="*/ 1102506 h 3270939"/>
              <a:gd name="connsiteX2" fmla="*/ 2497618 w 4410679"/>
              <a:gd name="connsiteY2" fmla="*/ 3270939 h 3270939"/>
              <a:gd name="connsiteX3" fmla="*/ 141079 w 4410679"/>
              <a:gd name="connsiteY3" fmla="*/ 2523745 h 3270939"/>
              <a:gd name="connsiteX4" fmla="*/ 0 w 4410679"/>
              <a:gd name="connsiteY4" fmla="*/ 1948978 h 3270939"/>
              <a:gd name="connsiteX5" fmla="*/ 36576 w 4410679"/>
              <a:gd name="connsiteY5" fmla="*/ 1703396 h 3270939"/>
              <a:gd name="connsiteX6" fmla="*/ 386661 w 4410679"/>
              <a:gd name="connsiteY6" fmla="*/ 323959 h 3270939"/>
              <a:gd name="connsiteX7" fmla="*/ 88828 w 4410679"/>
              <a:gd name="connsiteY7" fmla="*/ 0 h 3270939"/>
              <a:gd name="connsiteX0" fmla="*/ 4410679 w 4410679"/>
              <a:gd name="connsiteY0" fmla="*/ 552891 h 2946980"/>
              <a:gd name="connsiteX1" fmla="*/ 3176887 w 4410679"/>
              <a:gd name="connsiteY1" fmla="*/ 778547 h 2946980"/>
              <a:gd name="connsiteX2" fmla="*/ 2497618 w 4410679"/>
              <a:gd name="connsiteY2" fmla="*/ 2946980 h 2946980"/>
              <a:gd name="connsiteX3" fmla="*/ 141079 w 4410679"/>
              <a:gd name="connsiteY3" fmla="*/ 2199786 h 2946980"/>
              <a:gd name="connsiteX4" fmla="*/ 0 w 4410679"/>
              <a:gd name="connsiteY4" fmla="*/ 1625019 h 2946980"/>
              <a:gd name="connsiteX5" fmla="*/ 36576 w 4410679"/>
              <a:gd name="connsiteY5" fmla="*/ 1379437 h 2946980"/>
              <a:gd name="connsiteX6" fmla="*/ 386661 w 4410679"/>
              <a:gd name="connsiteY6" fmla="*/ 0 h 2946980"/>
              <a:gd name="connsiteX0" fmla="*/ 4410679 w 4410679"/>
              <a:gd name="connsiteY0" fmla="*/ 0 h 2394089"/>
              <a:gd name="connsiteX1" fmla="*/ 3176887 w 4410679"/>
              <a:gd name="connsiteY1" fmla="*/ 225656 h 2394089"/>
              <a:gd name="connsiteX2" fmla="*/ 2497618 w 4410679"/>
              <a:gd name="connsiteY2" fmla="*/ 2394089 h 2394089"/>
              <a:gd name="connsiteX3" fmla="*/ 141079 w 4410679"/>
              <a:gd name="connsiteY3" fmla="*/ 1646895 h 2394089"/>
              <a:gd name="connsiteX4" fmla="*/ 0 w 4410679"/>
              <a:gd name="connsiteY4" fmla="*/ 1072128 h 2394089"/>
              <a:gd name="connsiteX5" fmla="*/ 36576 w 4410679"/>
              <a:gd name="connsiteY5" fmla="*/ 826546 h 2394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679" h="2394089">
                <a:moveTo>
                  <a:pt x="4410679" y="0"/>
                </a:moveTo>
                <a:lnTo>
                  <a:pt x="3176887" y="225656"/>
                </a:lnTo>
                <a:lnTo>
                  <a:pt x="2497618" y="2394089"/>
                </a:lnTo>
                <a:lnTo>
                  <a:pt x="141079" y="1646895"/>
                </a:lnTo>
                <a:cubicBezTo>
                  <a:pt x="19159" y="1070388"/>
                  <a:pt x="135854" y="1564162"/>
                  <a:pt x="0" y="1072128"/>
                </a:cubicBezTo>
                <a:cubicBezTo>
                  <a:pt x="20901" y="924953"/>
                  <a:pt x="-1742" y="1079095"/>
                  <a:pt x="36576" y="826546"/>
                </a:cubicBezTo>
              </a:path>
            </a:pathLst>
          </a:custGeom>
          <a:noFill/>
          <a:ln w="76200">
            <a:solidFill>
              <a:srgbClr val="00B0F0">
                <a:alpha val="65000"/>
              </a:srgb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F410A-A18A-4102-BD5F-81C8CCC86FF6}"/>
              </a:ext>
            </a:extLst>
          </p:cNvPr>
          <p:cNvSpPr txBox="1"/>
          <p:nvPr/>
        </p:nvSpPr>
        <p:spPr>
          <a:xfrm>
            <a:off x="146050" y="418939"/>
            <a:ext cx="3385107" cy="1600438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SOTA STORM DRAIN</a:t>
            </a:r>
            <a:br>
              <a:rPr lang="en-US" sz="1400" u="sng" dirty="0">
                <a:solidFill>
                  <a:srgbClr val="FF0000"/>
                </a:solidFill>
              </a:rPr>
            </a:br>
            <a:endParaRPr lang="en-US" sz="1400" u="sng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$2.3 M DRV Implemented-	Funded with $30M State Grant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$4.6M City Implement- 	Funding with 2022 TIRC Grant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7ECDB4B-75A5-4C29-8776-22725A6B8AB9}"/>
              </a:ext>
            </a:extLst>
          </p:cNvPr>
          <p:cNvSpPr/>
          <p:nvPr/>
        </p:nvSpPr>
        <p:spPr>
          <a:xfrm>
            <a:off x="3531157" y="137235"/>
            <a:ext cx="1283703" cy="2460585"/>
          </a:xfrm>
          <a:custGeom>
            <a:avLst/>
            <a:gdLst>
              <a:gd name="connsiteX0" fmla="*/ 1226400 w 1226400"/>
              <a:gd name="connsiteY0" fmla="*/ 0 h 228000"/>
              <a:gd name="connsiteX1" fmla="*/ 0 w 1226400"/>
              <a:gd name="connsiteY1" fmla="*/ 228000 h 228000"/>
              <a:gd name="connsiteX0" fmla="*/ 5019854 w 5019854"/>
              <a:gd name="connsiteY0" fmla="*/ 1154638 h 1157838"/>
              <a:gd name="connsiteX1" fmla="*/ 0 w 5019854"/>
              <a:gd name="connsiteY1" fmla="*/ 3200 h 1157838"/>
              <a:gd name="connsiteX0" fmla="*/ 5019854 w 5019854"/>
              <a:gd name="connsiteY0" fmla="*/ 1154648 h 1154648"/>
              <a:gd name="connsiteX1" fmla="*/ 3002291 w 5019854"/>
              <a:gd name="connsiteY1" fmla="*/ 711485 h 1154648"/>
              <a:gd name="connsiteX2" fmla="*/ 0 w 5019854"/>
              <a:gd name="connsiteY2" fmla="*/ 3210 h 1154648"/>
              <a:gd name="connsiteX0" fmla="*/ 5019854 w 5019854"/>
              <a:gd name="connsiteY0" fmla="*/ 1151438 h 1151438"/>
              <a:gd name="connsiteX1" fmla="*/ 3002291 w 5019854"/>
              <a:gd name="connsiteY1" fmla="*/ 708275 h 1151438"/>
              <a:gd name="connsiteX2" fmla="*/ 1079438 w 5019854"/>
              <a:gd name="connsiteY2" fmla="*/ 206661 h 1151438"/>
              <a:gd name="connsiteX3" fmla="*/ 0 w 5019854"/>
              <a:gd name="connsiteY3" fmla="*/ 0 h 1151438"/>
              <a:gd name="connsiteX0" fmla="*/ 5019854 w 5019854"/>
              <a:gd name="connsiteY0" fmla="*/ 1151438 h 1151438"/>
              <a:gd name="connsiteX1" fmla="*/ 3002291 w 5019854"/>
              <a:gd name="connsiteY1" fmla="*/ 708275 h 1151438"/>
              <a:gd name="connsiteX2" fmla="*/ 2061765 w 5019854"/>
              <a:gd name="connsiteY2" fmla="*/ 452243 h 1151438"/>
              <a:gd name="connsiteX3" fmla="*/ 1079438 w 5019854"/>
              <a:gd name="connsiteY3" fmla="*/ 206661 h 1151438"/>
              <a:gd name="connsiteX4" fmla="*/ 0 w 5019854"/>
              <a:gd name="connsiteY4" fmla="*/ 0 h 1151438"/>
              <a:gd name="connsiteX0" fmla="*/ 5019854 w 5019854"/>
              <a:gd name="connsiteY0" fmla="*/ 1151438 h 1151438"/>
              <a:gd name="connsiteX1" fmla="*/ 3503904 w 5019854"/>
              <a:gd name="connsiteY1" fmla="*/ 812777 h 1151438"/>
              <a:gd name="connsiteX2" fmla="*/ 3002291 w 5019854"/>
              <a:gd name="connsiteY2" fmla="*/ 708275 h 1151438"/>
              <a:gd name="connsiteX3" fmla="*/ 2061765 w 5019854"/>
              <a:gd name="connsiteY3" fmla="*/ 452243 h 1151438"/>
              <a:gd name="connsiteX4" fmla="*/ 1079438 w 5019854"/>
              <a:gd name="connsiteY4" fmla="*/ 206661 h 1151438"/>
              <a:gd name="connsiteX5" fmla="*/ 0 w 5019854"/>
              <a:gd name="connsiteY5" fmla="*/ 0 h 1151438"/>
              <a:gd name="connsiteX0" fmla="*/ 5019854 w 5019854"/>
              <a:gd name="connsiteY0" fmla="*/ 1151438 h 1151438"/>
              <a:gd name="connsiteX1" fmla="*/ 4157047 w 5019854"/>
              <a:gd name="connsiteY1" fmla="*/ 969532 h 1151438"/>
              <a:gd name="connsiteX2" fmla="*/ 3503904 w 5019854"/>
              <a:gd name="connsiteY2" fmla="*/ 812777 h 1151438"/>
              <a:gd name="connsiteX3" fmla="*/ 3002291 w 5019854"/>
              <a:gd name="connsiteY3" fmla="*/ 708275 h 1151438"/>
              <a:gd name="connsiteX4" fmla="*/ 2061765 w 5019854"/>
              <a:gd name="connsiteY4" fmla="*/ 452243 h 1151438"/>
              <a:gd name="connsiteX5" fmla="*/ 1079438 w 5019854"/>
              <a:gd name="connsiteY5" fmla="*/ 206661 h 1151438"/>
              <a:gd name="connsiteX6" fmla="*/ 0 w 5019854"/>
              <a:gd name="connsiteY6" fmla="*/ 0 h 1151438"/>
              <a:gd name="connsiteX0" fmla="*/ 5019854 w 5019854"/>
              <a:gd name="connsiteY0" fmla="*/ 1151438 h 1151438"/>
              <a:gd name="connsiteX1" fmla="*/ 4157047 w 5019854"/>
              <a:gd name="connsiteY1" fmla="*/ 969532 h 1151438"/>
              <a:gd name="connsiteX2" fmla="*/ 3503904 w 5019854"/>
              <a:gd name="connsiteY2" fmla="*/ 812777 h 1151438"/>
              <a:gd name="connsiteX3" fmla="*/ 3002291 w 5019854"/>
              <a:gd name="connsiteY3" fmla="*/ 708275 h 1151438"/>
              <a:gd name="connsiteX4" fmla="*/ 2584279 w 5019854"/>
              <a:gd name="connsiteY4" fmla="*/ 614222 h 1151438"/>
              <a:gd name="connsiteX5" fmla="*/ 2061765 w 5019854"/>
              <a:gd name="connsiteY5" fmla="*/ 452243 h 1151438"/>
              <a:gd name="connsiteX6" fmla="*/ 1079438 w 5019854"/>
              <a:gd name="connsiteY6" fmla="*/ 206661 h 1151438"/>
              <a:gd name="connsiteX7" fmla="*/ 0 w 5019854"/>
              <a:gd name="connsiteY7" fmla="*/ 0 h 1151438"/>
              <a:gd name="connsiteX0" fmla="*/ 5019854 w 5019854"/>
              <a:gd name="connsiteY0" fmla="*/ 1151438 h 1151438"/>
              <a:gd name="connsiteX1" fmla="*/ 4157047 w 5019854"/>
              <a:gd name="connsiteY1" fmla="*/ 969532 h 1151438"/>
              <a:gd name="connsiteX2" fmla="*/ 3503904 w 5019854"/>
              <a:gd name="connsiteY2" fmla="*/ 812777 h 1151438"/>
              <a:gd name="connsiteX3" fmla="*/ 3002291 w 5019854"/>
              <a:gd name="connsiteY3" fmla="*/ 708275 h 1151438"/>
              <a:gd name="connsiteX4" fmla="*/ 2584279 w 5019854"/>
              <a:gd name="connsiteY4" fmla="*/ 614222 h 1151438"/>
              <a:gd name="connsiteX5" fmla="*/ 2061765 w 5019854"/>
              <a:gd name="connsiteY5" fmla="*/ 452243 h 1151438"/>
              <a:gd name="connsiteX6" fmla="*/ 1591502 w 5019854"/>
              <a:gd name="connsiteY6" fmla="*/ 321614 h 1151438"/>
              <a:gd name="connsiteX7" fmla="*/ 1079438 w 5019854"/>
              <a:gd name="connsiteY7" fmla="*/ 206661 h 1151438"/>
              <a:gd name="connsiteX8" fmla="*/ 0 w 5019854"/>
              <a:gd name="connsiteY8" fmla="*/ 0 h 1151438"/>
              <a:gd name="connsiteX0" fmla="*/ 5019854 w 5019854"/>
              <a:gd name="connsiteY0" fmla="*/ 1151438 h 1377094"/>
              <a:gd name="connsiteX1" fmla="*/ 3786062 w 5019854"/>
              <a:gd name="connsiteY1" fmla="*/ 1377094 h 1377094"/>
              <a:gd name="connsiteX2" fmla="*/ 3503904 w 5019854"/>
              <a:gd name="connsiteY2" fmla="*/ 812777 h 1377094"/>
              <a:gd name="connsiteX3" fmla="*/ 3002291 w 5019854"/>
              <a:gd name="connsiteY3" fmla="*/ 708275 h 1377094"/>
              <a:gd name="connsiteX4" fmla="*/ 2584279 w 5019854"/>
              <a:gd name="connsiteY4" fmla="*/ 614222 h 1377094"/>
              <a:gd name="connsiteX5" fmla="*/ 2061765 w 5019854"/>
              <a:gd name="connsiteY5" fmla="*/ 452243 h 1377094"/>
              <a:gd name="connsiteX6" fmla="*/ 1591502 w 5019854"/>
              <a:gd name="connsiteY6" fmla="*/ 321614 h 1377094"/>
              <a:gd name="connsiteX7" fmla="*/ 1079438 w 5019854"/>
              <a:gd name="connsiteY7" fmla="*/ 206661 h 1377094"/>
              <a:gd name="connsiteX8" fmla="*/ 0 w 5019854"/>
              <a:gd name="connsiteY8" fmla="*/ 0 h 1377094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3002291 w 5019854"/>
              <a:gd name="connsiteY3" fmla="*/ 708275 h 3545527"/>
              <a:gd name="connsiteX4" fmla="*/ 2584279 w 5019854"/>
              <a:gd name="connsiteY4" fmla="*/ 614222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2584279 w 5019854"/>
              <a:gd name="connsiteY4" fmla="*/ 614222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2061765 w 5019854"/>
              <a:gd name="connsiteY5" fmla="*/ 452243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1591502 w 5019854"/>
              <a:gd name="connsiteY6" fmla="*/ 321614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1079438 w 5019854"/>
              <a:gd name="connsiteY7" fmla="*/ 206661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5019854 w 5019854"/>
              <a:gd name="connsiteY0" fmla="*/ 1151438 h 3545527"/>
              <a:gd name="connsiteX1" fmla="*/ 3786062 w 5019854"/>
              <a:gd name="connsiteY1" fmla="*/ 1377094 h 3545527"/>
              <a:gd name="connsiteX2" fmla="*/ 3106793 w 5019854"/>
              <a:gd name="connsiteY2" fmla="*/ 3545527 h 3545527"/>
              <a:gd name="connsiteX3" fmla="*/ 750254 w 5019854"/>
              <a:gd name="connsiteY3" fmla="*/ 2798333 h 3545527"/>
              <a:gd name="connsiteX4" fmla="*/ 609175 w 5019854"/>
              <a:gd name="connsiteY4" fmla="*/ 2223566 h 3545527"/>
              <a:gd name="connsiteX5" fmla="*/ 645751 w 5019854"/>
              <a:gd name="connsiteY5" fmla="*/ 1977984 h 3545527"/>
              <a:gd name="connsiteX6" fmla="*/ 995836 w 5019854"/>
              <a:gd name="connsiteY6" fmla="*/ 598547 h 3545527"/>
              <a:gd name="connsiteX7" fmla="*/ 698003 w 5019854"/>
              <a:gd name="connsiteY7" fmla="*/ 274588 h 3545527"/>
              <a:gd name="connsiteX8" fmla="*/ 0 w 5019854"/>
              <a:gd name="connsiteY8" fmla="*/ 0 h 3545527"/>
              <a:gd name="connsiteX0" fmla="*/ 3786062 w 3786062"/>
              <a:gd name="connsiteY0" fmla="*/ 1377094 h 3545527"/>
              <a:gd name="connsiteX1" fmla="*/ 3106793 w 3786062"/>
              <a:gd name="connsiteY1" fmla="*/ 3545527 h 3545527"/>
              <a:gd name="connsiteX2" fmla="*/ 750254 w 3786062"/>
              <a:gd name="connsiteY2" fmla="*/ 2798333 h 3545527"/>
              <a:gd name="connsiteX3" fmla="*/ 609175 w 3786062"/>
              <a:gd name="connsiteY3" fmla="*/ 2223566 h 3545527"/>
              <a:gd name="connsiteX4" fmla="*/ 645751 w 3786062"/>
              <a:gd name="connsiteY4" fmla="*/ 1977984 h 3545527"/>
              <a:gd name="connsiteX5" fmla="*/ 995836 w 3786062"/>
              <a:gd name="connsiteY5" fmla="*/ 598547 h 3545527"/>
              <a:gd name="connsiteX6" fmla="*/ 698003 w 3786062"/>
              <a:gd name="connsiteY6" fmla="*/ 274588 h 3545527"/>
              <a:gd name="connsiteX7" fmla="*/ 0 w 3786062"/>
              <a:gd name="connsiteY7" fmla="*/ 0 h 3545527"/>
              <a:gd name="connsiteX0" fmla="*/ 3106793 w 3106793"/>
              <a:gd name="connsiteY0" fmla="*/ 3545527 h 3545527"/>
              <a:gd name="connsiteX1" fmla="*/ 750254 w 3106793"/>
              <a:gd name="connsiteY1" fmla="*/ 2798333 h 3545527"/>
              <a:gd name="connsiteX2" fmla="*/ 609175 w 3106793"/>
              <a:gd name="connsiteY2" fmla="*/ 2223566 h 3545527"/>
              <a:gd name="connsiteX3" fmla="*/ 645751 w 3106793"/>
              <a:gd name="connsiteY3" fmla="*/ 1977984 h 3545527"/>
              <a:gd name="connsiteX4" fmla="*/ 995836 w 3106793"/>
              <a:gd name="connsiteY4" fmla="*/ 598547 h 3545527"/>
              <a:gd name="connsiteX5" fmla="*/ 698003 w 3106793"/>
              <a:gd name="connsiteY5" fmla="*/ 274588 h 3545527"/>
              <a:gd name="connsiteX6" fmla="*/ 0 w 3106793"/>
              <a:gd name="connsiteY6" fmla="*/ 0 h 3545527"/>
              <a:gd name="connsiteX0" fmla="*/ 750254 w 995836"/>
              <a:gd name="connsiteY0" fmla="*/ 2798333 h 2798333"/>
              <a:gd name="connsiteX1" fmla="*/ 609175 w 995836"/>
              <a:gd name="connsiteY1" fmla="*/ 2223566 h 2798333"/>
              <a:gd name="connsiteX2" fmla="*/ 645751 w 995836"/>
              <a:gd name="connsiteY2" fmla="*/ 1977984 h 2798333"/>
              <a:gd name="connsiteX3" fmla="*/ 995836 w 995836"/>
              <a:gd name="connsiteY3" fmla="*/ 598547 h 2798333"/>
              <a:gd name="connsiteX4" fmla="*/ 698003 w 995836"/>
              <a:gd name="connsiteY4" fmla="*/ 274588 h 2798333"/>
              <a:gd name="connsiteX5" fmla="*/ 0 w 995836"/>
              <a:gd name="connsiteY5" fmla="*/ 0 h 2798333"/>
              <a:gd name="connsiteX0" fmla="*/ 609175 w 995836"/>
              <a:gd name="connsiteY0" fmla="*/ 2223566 h 2223566"/>
              <a:gd name="connsiteX1" fmla="*/ 645751 w 995836"/>
              <a:gd name="connsiteY1" fmla="*/ 1977984 h 2223566"/>
              <a:gd name="connsiteX2" fmla="*/ 995836 w 995836"/>
              <a:gd name="connsiteY2" fmla="*/ 598547 h 2223566"/>
              <a:gd name="connsiteX3" fmla="*/ 698003 w 995836"/>
              <a:gd name="connsiteY3" fmla="*/ 274588 h 2223566"/>
              <a:gd name="connsiteX4" fmla="*/ 0 w 995836"/>
              <a:gd name="connsiteY4" fmla="*/ 0 h 2223566"/>
              <a:gd name="connsiteX0" fmla="*/ 645751 w 995836"/>
              <a:gd name="connsiteY0" fmla="*/ 1977984 h 1977984"/>
              <a:gd name="connsiteX1" fmla="*/ 995836 w 995836"/>
              <a:gd name="connsiteY1" fmla="*/ 598547 h 1977984"/>
              <a:gd name="connsiteX2" fmla="*/ 698003 w 995836"/>
              <a:gd name="connsiteY2" fmla="*/ 274588 h 1977984"/>
              <a:gd name="connsiteX3" fmla="*/ 0 w 995836"/>
              <a:gd name="connsiteY3" fmla="*/ 0 h 1977984"/>
              <a:gd name="connsiteX0" fmla="*/ 645751 w 995836"/>
              <a:gd name="connsiteY0" fmla="*/ 1977984 h 1977984"/>
              <a:gd name="connsiteX1" fmla="*/ 995836 w 995836"/>
              <a:gd name="connsiteY1" fmla="*/ 598547 h 1977984"/>
              <a:gd name="connsiteX2" fmla="*/ 698003 w 995836"/>
              <a:gd name="connsiteY2" fmla="*/ 274588 h 1977984"/>
              <a:gd name="connsiteX3" fmla="*/ 261909 w 995836"/>
              <a:gd name="connsiteY3" fmla="*/ 99830 h 1977984"/>
              <a:gd name="connsiteX4" fmla="*/ 0 w 995836"/>
              <a:gd name="connsiteY4" fmla="*/ 0 h 1977984"/>
              <a:gd name="connsiteX0" fmla="*/ 950551 w 1300636"/>
              <a:gd name="connsiteY0" fmla="*/ 2596051 h 2596051"/>
              <a:gd name="connsiteX1" fmla="*/ 1300636 w 1300636"/>
              <a:gd name="connsiteY1" fmla="*/ 1216614 h 2596051"/>
              <a:gd name="connsiteX2" fmla="*/ 1002803 w 1300636"/>
              <a:gd name="connsiteY2" fmla="*/ 892655 h 2596051"/>
              <a:gd name="connsiteX3" fmla="*/ 566709 w 1300636"/>
              <a:gd name="connsiteY3" fmla="*/ 717897 h 2596051"/>
              <a:gd name="connsiteX4" fmla="*/ 0 w 1300636"/>
              <a:gd name="connsiteY4" fmla="*/ 0 h 2596051"/>
              <a:gd name="connsiteX0" fmla="*/ 950551 w 1300636"/>
              <a:gd name="connsiteY0" fmla="*/ 2596051 h 2596051"/>
              <a:gd name="connsiteX1" fmla="*/ 1300636 w 1300636"/>
              <a:gd name="connsiteY1" fmla="*/ 1216614 h 2596051"/>
              <a:gd name="connsiteX2" fmla="*/ 1002803 w 1300636"/>
              <a:gd name="connsiteY2" fmla="*/ 892655 h 2596051"/>
              <a:gd name="connsiteX3" fmla="*/ 270375 w 1300636"/>
              <a:gd name="connsiteY3" fmla="*/ 607831 h 2596051"/>
              <a:gd name="connsiteX4" fmla="*/ 0 w 1300636"/>
              <a:gd name="connsiteY4" fmla="*/ 0 h 2596051"/>
              <a:gd name="connsiteX0" fmla="*/ 950551 w 1300636"/>
              <a:gd name="connsiteY0" fmla="*/ 2596051 h 2596051"/>
              <a:gd name="connsiteX1" fmla="*/ 1300636 w 1300636"/>
              <a:gd name="connsiteY1" fmla="*/ 1216614 h 2596051"/>
              <a:gd name="connsiteX2" fmla="*/ 1002803 w 1300636"/>
              <a:gd name="connsiteY2" fmla="*/ 892655 h 2596051"/>
              <a:gd name="connsiteX3" fmla="*/ 270375 w 1300636"/>
              <a:gd name="connsiteY3" fmla="*/ 607831 h 2596051"/>
              <a:gd name="connsiteX4" fmla="*/ 0 w 1300636"/>
              <a:gd name="connsiteY4" fmla="*/ 0 h 2596051"/>
              <a:gd name="connsiteX0" fmla="*/ 933618 w 1283703"/>
              <a:gd name="connsiteY0" fmla="*/ 2460585 h 2460585"/>
              <a:gd name="connsiteX1" fmla="*/ 1283703 w 1283703"/>
              <a:gd name="connsiteY1" fmla="*/ 1081148 h 2460585"/>
              <a:gd name="connsiteX2" fmla="*/ 985870 w 1283703"/>
              <a:gd name="connsiteY2" fmla="*/ 757189 h 2460585"/>
              <a:gd name="connsiteX3" fmla="*/ 253442 w 1283703"/>
              <a:gd name="connsiteY3" fmla="*/ 472365 h 2460585"/>
              <a:gd name="connsiteX4" fmla="*/ 0 w 1283703"/>
              <a:gd name="connsiteY4" fmla="*/ 0 h 2460585"/>
              <a:gd name="connsiteX0" fmla="*/ 933618 w 1283703"/>
              <a:gd name="connsiteY0" fmla="*/ 2460585 h 2460585"/>
              <a:gd name="connsiteX1" fmla="*/ 1283703 w 1283703"/>
              <a:gd name="connsiteY1" fmla="*/ 1081148 h 2460585"/>
              <a:gd name="connsiteX2" fmla="*/ 985870 w 1283703"/>
              <a:gd name="connsiteY2" fmla="*/ 757189 h 2460585"/>
              <a:gd name="connsiteX3" fmla="*/ 253442 w 1283703"/>
              <a:gd name="connsiteY3" fmla="*/ 472365 h 2460585"/>
              <a:gd name="connsiteX4" fmla="*/ 0 w 1283703"/>
              <a:gd name="connsiteY4" fmla="*/ 0 h 246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703" h="2460585">
                <a:moveTo>
                  <a:pt x="933618" y="2460585"/>
                </a:moveTo>
                <a:cubicBezTo>
                  <a:pt x="1269769" y="1105532"/>
                  <a:pt x="1207068" y="1304958"/>
                  <a:pt x="1283703" y="1081148"/>
                </a:cubicBezTo>
                <a:lnTo>
                  <a:pt x="985870" y="757189"/>
                </a:lnTo>
                <a:cubicBezTo>
                  <a:pt x="863549" y="674070"/>
                  <a:pt x="369776" y="518130"/>
                  <a:pt x="253442" y="472365"/>
                </a:cubicBezTo>
                <a:cubicBezTo>
                  <a:pt x="179441" y="265734"/>
                  <a:pt x="179117" y="372238"/>
                  <a:pt x="0" y="0"/>
                </a:cubicBezTo>
              </a:path>
            </a:pathLst>
          </a:custGeom>
          <a:noFill/>
          <a:ln w="76200">
            <a:solidFill>
              <a:srgbClr val="7030A0">
                <a:alpha val="65000"/>
              </a:srgb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03A320-98DE-0270-EA5A-ABA0152F721A}"/>
              </a:ext>
            </a:extLst>
          </p:cNvPr>
          <p:cNvCxnSpPr/>
          <p:nvPr/>
        </p:nvCxnSpPr>
        <p:spPr>
          <a:xfrm>
            <a:off x="260350" y="977900"/>
            <a:ext cx="57785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23000C-A4B7-3AF4-B64D-3B5D69E4DFF4}"/>
              </a:ext>
            </a:extLst>
          </p:cNvPr>
          <p:cNvCxnSpPr/>
          <p:nvPr/>
        </p:nvCxnSpPr>
        <p:spPr>
          <a:xfrm>
            <a:off x="260350" y="1644650"/>
            <a:ext cx="57785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CF867AA-B728-BFB8-4380-CFE18036F973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90C9E-9634-6A00-5BF7-A6F5997D50F0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1DDC9C-A88B-D4E1-AE9F-236377B448C2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9180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0AF7F-7969-41F2-9647-A7266FEBD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6870" y="-239517"/>
            <a:ext cx="9597547" cy="6558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6B748-2C89-0CED-A84F-2B8F72E0C02F}"/>
              </a:ext>
            </a:extLst>
          </p:cNvPr>
          <p:cNvSpPr txBox="1"/>
          <p:nvPr/>
        </p:nvSpPr>
        <p:spPr>
          <a:xfrm>
            <a:off x="158750" y="1685265"/>
            <a:ext cx="5118100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Property Acquisition 2006 from Railyards developer</a:t>
            </a:r>
          </a:p>
          <a:p>
            <a:r>
              <a:rPr lang="en-US" sz="1800" b="1" dirty="0"/>
              <a:t>$56 Million ($44M in New Measure A funds)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A99B02-2794-5E80-13FD-E47340919476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A6E17F-34EF-B648-6D4C-20821F1C81EB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41195E-2C04-FEEB-D937-24FD5CD1C377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4440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3D65E6-B0CB-7CC9-C1DE-E310002E5789}"/>
              </a:ext>
            </a:extLst>
          </p:cNvPr>
          <p:cNvSpPr txBox="1"/>
          <p:nvPr/>
        </p:nvSpPr>
        <p:spPr>
          <a:xfrm>
            <a:off x="4253840" y="2413337"/>
            <a:ext cx="39700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#5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H STREET CYCLE TRACK – ON STREET</a:t>
            </a:r>
          </a:p>
          <a:p>
            <a:pPr algn="ctr"/>
            <a:r>
              <a:rPr lang="en-US" sz="2000" dirty="0"/>
              <a:t>(5</a:t>
            </a:r>
            <a:r>
              <a:rPr lang="en-US" sz="2000" baseline="30000" dirty="0"/>
              <a:t>TH</a:t>
            </a:r>
            <a:r>
              <a:rPr lang="en-US" sz="2000" dirty="0"/>
              <a:t> STREET TO 10</a:t>
            </a:r>
            <a:r>
              <a:rPr lang="en-US" sz="2000" baseline="30000" dirty="0"/>
              <a:t>TH</a:t>
            </a:r>
            <a:r>
              <a:rPr lang="en-US" sz="2000" dirty="0"/>
              <a:t> STREET)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E817C8-75CD-DD51-815B-1FD6A6CDA6F8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B40B3D-09E0-BDC2-DD2C-8D6B192C9CFE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ACE5B-F81E-CF73-A7E8-ACB5E4BFF48D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0540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03441-5D3D-4D21-BCAF-7C0F90C00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9046" y="14166"/>
            <a:ext cx="9268367" cy="62703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B2870F-C2F1-410D-9E2D-7DE9E9B1E744}"/>
              </a:ext>
            </a:extLst>
          </p:cNvPr>
          <p:cNvCxnSpPr>
            <a:cxnSpLocks/>
          </p:cNvCxnSpPr>
          <p:nvPr/>
        </p:nvCxnSpPr>
        <p:spPr>
          <a:xfrm>
            <a:off x="2642456" y="4492452"/>
            <a:ext cx="6709362" cy="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29A9C4D-F71B-45F0-95C3-A38DFCEC0A87}"/>
              </a:ext>
            </a:extLst>
          </p:cNvPr>
          <p:cNvSpPr txBox="1"/>
          <p:nvPr/>
        </p:nvSpPr>
        <p:spPr>
          <a:xfrm>
            <a:off x="170824" y="4327533"/>
            <a:ext cx="2512087" cy="646331"/>
          </a:xfrm>
          <a:prstGeom prst="rect">
            <a:avLst/>
          </a:prstGeom>
          <a:solidFill>
            <a:srgbClr val="FF7D7D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2-WAY CYCLE TRACK</a:t>
            </a:r>
          </a:p>
          <a:p>
            <a:pPr algn="r"/>
            <a:r>
              <a:rPr lang="en-US" dirty="0"/>
              <a:t>Design Begin Fall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B71201-827C-4D56-82C0-F889646BE02B}"/>
              </a:ext>
            </a:extLst>
          </p:cNvPr>
          <p:cNvSpPr txBox="1"/>
          <p:nvPr/>
        </p:nvSpPr>
        <p:spPr>
          <a:xfrm>
            <a:off x="15849" y="3012753"/>
            <a:ext cx="266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STREET CYCLETRACK   OFFSITE IMPROVEMENTS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8095E4-417F-4EF8-9819-19C7517A93FA}"/>
              </a:ext>
            </a:extLst>
          </p:cNvPr>
          <p:cNvCxnSpPr>
            <a:cxnSpLocks/>
          </p:cNvCxnSpPr>
          <p:nvPr/>
        </p:nvCxnSpPr>
        <p:spPr>
          <a:xfrm>
            <a:off x="2642456" y="3148995"/>
            <a:ext cx="5950826" cy="321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CF458D-326F-4CFB-BDF2-AB5E608CC424}"/>
              </a:ext>
            </a:extLst>
          </p:cNvPr>
          <p:cNvSpPr txBox="1"/>
          <p:nvPr/>
        </p:nvSpPr>
        <p:spPr>
          <a:xfrm>
            <a:off x="211404" y="2218497"/>
            <a:ext cx="251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NEW NORTH BIKE/PED ENTRANCE (2020 TIRCP)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27E6F1-753B-4189-8801-5581E44B76C8}"/>
              </a:ext>
            </a:extLst>
          </p:cNvPr>
          <p:cNvCxnSpPr>
            <a:cxnSpLocks/>
          </p:cNvCxnSpPr>
          <p:nvPr/>
        </p:nvCxnSpPr>
        <p:spPr>
          <a:xfrm>
            <a:off x="2723491" y="2423899"/>
            <a:ext cx="5069393" cy="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603A3D-056B-4283-A832-56325E254341}"/>
              </a:ext>
            </a:extLst>
          </p:cNvPr>
          <p:cNvCxnSpPr>
            <a:cxnSpLocks/>
          </p:cNvCxnSpPr>
          <p:nvPr/>
        </p:nvCxnSpPr>
        <p:spPr>
          <a:xfrm>
            <a:off x="2682910" y="5777463"/>
            <a:ext cx="7358557" cy="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BD47A7A-92F6-4714-876D-294CD09CC004}"/>
              </a:ext>
            </a:extLst>
          </p:cNvPr>
          <p:cNvSpPr txBox="1"/>
          <p:nvPr/>
        </p:nvSpPr>
        <p:spPr>
          <a:xfrm>
            <a:off x="211403" y="5563540"/>
            <a:ext cx="251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&amp; 10</a:t>
            </a:r>
            <a:r>
              <a:rPr lang="en-US" baseline="30000" dirty="0"/>
              <a:t>TH</a:t>
            </a:r>
            <a:r>
              <a:rPr lang="en-US" dirty="0"/>
              <a:t> CYCLETRACK IN BIKE MASTER PLAN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7BCE3A-C24B-4048-80BB-BFEC9691181E}"/>
              </a:ext>
            </a:extLst>
          </p:cNvPr>
          <p:cNvCxnSpPr>
            <a:cxnSpLocks/>
          </p:cNvCxnSpPr>
          <p:nvPr/>
        </p:nvCxnSpPr>
        <p:spPr>
          <a:xfrm>
            <a:off x="9954491" y="5777463"/>
            <a:ext cx="814725" cy="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FE50F54-3CEA-49AF-9B8E-7D349836B333}"/>
              </a:ext>
            </a:extLst>
          </p:cNvPr>
          <p:cNvSpPr txBox="1"/>
          <p:nvPr/>
        </p:nvSpPr>
        <p:spPr>
          <a:xfrm>
            <a:off x="170823" y="512272"/>
            <a:ext cx="251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CLASS II LANES IN GREEN (TYPICAL)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2AF552-2EDC-470F-9617-ED19FBD6938B}"/>
              </a:ext>
            </a:extLst>
          </p:cNvPr>
          <p:cNvCxnSpPr>
            <a:cxnSpLocks/>
          </p:cNvCxnSpPr>
          <p:nvPr/>
        </p:nvCxnSpPr>
        <p:spPr>
          <a:xfrm>
            <a:off x="2682910" y="717674"/>
            <a:ext cx="5723335" cy="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310B560-6FAC-4A49-B672-5CEB1BF0CF80}"/>
              </a:ext>
            </a:extLst>
          </p:cNvPr>
          <p:cNvSpPr txBox="1"/>
          <p:nvPr/>
        </p:nvSpPr>
        <p:spPr>
          <a:xfrm>
            <a:off x="10167486" y="956665"/>
            <a:ext cx="202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MIXED HOUSING /OFFICE/RETAIL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C5EB0D-F53B-4F8F-BAC0-2C596BA8599A}"/>
              </a:ext>
            </a:extLst>
          </p:cNvPr>
          <p:cNvCxnSpPr>
            <a:cxnSpLocks/>
          </p:cNvCxnSpPr>
          <p:nvPr/>
        </p:nvCxnSpPr>
        <p:spPr>
          <a:xfrm flipH="1" flipV="1">
            <a:off x="9351818" y="1158603"/>
            <a:ext cx="815669" cy="1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7D2C43-2FA9-49A0-721F-4D16819DDEF2}"/>
              </a:ext>
            </a:extLst>
          </p:cNvPr>
          <p:cNvCxnSpPr>
            <a:cxnSpLocks/>
          </p:cNvCxnSpPr>
          <p:nvPr/>
        </p:nvCxnSpPr>
        <p:spPr>
          <a:xfrm>
            <a:off x="7371760" y="3877553"/>
            <a:ext cx="326796" cy="109986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EB11E91-9DBD-C09F-A434-95FBAD353A6F}"/>
              </a:ext>
            </a:extLst>
          </p:cNvPr>
          <p:cNvCxnSpPr>
            <a:cxnSpLocks/>
          </p:cNvCxnSpPr>
          <p:nvPr/>
        </p:nvCxnSpPr>
        <p:spPr>
          <a:xfrm>
            <a:off x="2642456" y="3877553"/>
            <a:ext cx="4778039" cy="43033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8E5F04C-4F67-8B1E-60AA-489FF1BE49E4}"/>
              </a:ext>
            </a:extLst>
          </p:cNvPr>
          <p:cNvSpPr txBox="1"/>
          <p:nvPr/>
        </p:nvSpPr>
        <p:spPr>
          <a:xfrm>
            <a:off x="685800" y="3696699"/>
            <a:ext cx="199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ON-SITE (FUTURE)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D3A37-FC8D-DACA-B2E2-392E6E34DC27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F21C5-31BA-C22F-940A-36E8DA74254C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471FB-863E-E345-CDA3-DC1DEA10758E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3070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CED2B-2440-A6C8-5F68-8D11F7C608E9}"/>
              </a:ext>
            </a:extLst>
          </p:cNvPr>
          <p:cNvSpPr txBox="1"/>
          <p:nvPr/>
        </p:nvSpPr>
        <p:spPr>
          <a:xfrm>
            <a:off x="4113033" y="2413337"/>
            <a:ext cx="4251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#6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SVS REGIONAL COMMUTER BUS STOPS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2B28E-83C0-FB61-4F2E-23500E50EF8B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E23F3-AB16-E668-293E-CB045CDF4F63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E020B-5FB8-4584-5AA4-DFBA5A483D7A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40630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0A968-F3A6-6000-E467-B60EA8220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46" y="171258"/>
            <a:ext cx="6435915" cy="597441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3C52B4-AB13-4B12-BEFC-644049BD422C}"/>
              </a:ext>
            </a:extLst>
          </p:cNvPr>
          <p:cNvSpPr/>
          <p:nvPr/>
        </p:nvSpPr>
        <p:spPr>
          <a:xfrm>
            <a:off x="4284131" y="4251796"/>
            <a:ext cx="465676" cy="1014473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D688E6-0888-95F3-0EDB-3C773611A0EE}"/>
              </a:ext>
            </a:extLst>
          </p:cNvPr>
          <p:cNvCxnSpPr>
            <a:cxnSpLocks/>
          </p:cNvCxnSpPr>
          <p:nvPr/>
        </p:nvCxnSpPr>
        <p:spPr>
          <a:xfrm flipH="1">
            <a:off x="4631267" y="4707471"/>
            <a:ext cx="2568615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29FEE-B5E6-99EF-CB44-1174E08112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565" y="161264"/>
            <a:ext cx="5126236" cy="34201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C8E4EB-2547-36C0-E882-8AC398791B41}"/>
              </a:ext>
            </a:extLst>
          </p:cNvPr>
          <p:cNvSpPr/>
          <p:nvPr/>
        </p:nvSpPr>
        <p:spPr>
          <a:xfrm>
            <a:off x="8842671" y="1231134"/>
            <a:ext cx="1049590" cy="1184090"/>
          </a:xfrm>
          <a:custGeom>
            <a:avLst/>
            <a:gdLst>
              <a:gd name="connsiteX0" fmla="*/ 0 w 440267"/>
              <a:gd name="connsiteY0" fmla="*/ 0 h 855138"/>
              <a:gd name="connsiteX1" fmla="*/ 440267 w 440267"/>
              <a:gd name="connsiteY1" fmla="*/ 0 h 855138"/>
              <a:gd name="connsiteX2" fmla="*/ 440267 w 440267"/>
              <a:gd name="connsiteY2" fmla="*/ 855138 h 855138"/>
              <a:gd name="connsiteX3" fmla="*/ 0 w 440267"/>
              <a:gd name="connsiteY3" fmla="*/ 855138 h 855138"/>
              <a:gd name="connsiteX4" fmla="*/ 0 w 440267"/>
              <a:gd name="connsiteY4" fmla="*/ 0 h 855138"/>
              <a:gd name="connsiteX0" fmla="*/ 1498600 w 1498600"/>
              <a:gd name="connsiteY0" fmla="*/ 0 h 3471338"/>
              <a:gd name="connsiteX1" fmla="*/ 440267 w 1498600"/>
              <a:gd name="connsiteY1" fmla="*/ 2616200 h 3471338"/>
              <a:gd name="connsiteX2" fmla="*/ 440267 w 1498600"/>
              <a:gd name="connsiteY2" fmla="*/ 3471338 h 3471338"/>
              <a:gd name="connsiteX3" fmla="*/ 0 w 1498600"/>
              <a:gd name="connsiteY3" fmla="*/ 3471338 h 3471338"/>
              <a:gd name="connsiteX4" fmla="*/ 1498600 w 1498600"/>
              <a:gd name="connsiteY4" fmla="*/ 0 h 3471338"/>
              <a:gd name="connsiteX0" fmla="*/ 1498600 w 1778001"/>
              <a:gd name="connsiteY0" fmla="*/ 0 h 3471338"/>
              <a:gd name="connsiteX1" fmla="*/ 1778001 w 1778001"/>
              <a:gd name="connsiteY1" fmla="*/ 135467 h 3471338"/>
              <a:gd name="connsiteX2" fmla="*/ 440267 w 1778001"/>
              <a:gd name="connsiteY2" fmla="*/ 3471338 h 3471338"/>
              <a:gd name="connsiteX3" fmla="*/ 0 w 1778001"/>
              <a:gd name="connsiteY3" fmla="*/ 3471338 h 3471338"/>
              <a:gd name="connsiteX4" fmla="*/ 1498600 w 1778001"/>
              <a:gd name="connsiteY4" fmla="*/ 0 h 3471338"/>
              <a:gd name="connsiteX0" fmla="*/ 1337734 w 1617135"/>
              <a:gd name="connsiteY0" fmla="*/ 0 h 3471338"/>
              <a:gd name="connsiteX1" fmla="*/ 1617135 w 1617135"/>
              <a:gd name="connsiteY1" fmla="*/ 135467 h 3471338"/>
              <a:gd name="connsiteX2" fmla="*/ 279401 w 1617135"/>
              <a:gd name="connsiteY2" fmla="*/ 3471338 h 3471338"/>
              <a:gd name="connsiteX3" fmla="*/ 0 w 1617135"/>
              <a:gd name="connsiteY3" fmla="*/ 1676405 h 3471338"/>
              <a:gd name="connsiteX4" fmla="*/ 1337734 w 1617135"/>
              <a:gd name="connsiteY4" fmla="*/ 0 h 3471338"/>
              <a:gd name="connsiteX0" fmla="*/ 1337734 w 1617135"/>
              <a:gd name="connsiteY0" fmla="*/ 0 h 1820338"/>
              <a:gd name="connsiteX1" fmla="*/ 1617135 w 1617135"/>
              <a:gd name="connsiteY1" fmla="*/ 135467 h 1820338"/>
              <a:gd name="connsiteX2" fmla="*/ 313268 w 1617135"/>
              <a:gd name="connsiteY2" fmla="*/ 1820338 h 1820338"/>
              <a:gd name="connsiteX3" fmla="*/ 0 w 1617135"/>
              <a:gd name="connsiteY3" fmla="*/ 1676405 h 1820338"/>
              <a:gd name="connsiteX4" fmla="*/ 1337734 w 1617135"/>
              <a:gd name="connsiteY4" fmla="*/ 0 h 1820338"/>
              <a:gd name="connsiteX0" fmla="*/ 1337734 w 1617135"/>
              <a:gd name="connsiteY0" fmla="*/ 0 h 1718738"/>
              <a:gd name="connsiteX1" fmla="*/ 1617135 w 1617135"/>
              <a:gd name="connsiteY1" fmla="*/ 135467 h 1718738"/>
              <a:gd name="connsiteX2" fmla="*/ 211668 w 1617135"/>
              <a:gd name="connsiteY2" fmla="*/ 1718738 h 1718738"/>
              <a:gd name="connsiteX3" fmla="*/ 0 w 1617135"/>
              <a:gd name="connsiteY3" fmla="*/ 1676405 h 1718738"/>
              <a:gd name="connsiteX4" fmla="*/ 1337734 w 1617135"/>
              <a:gd name="connsiteY4" fmla="*/ 0 h 1718738"/>
              <a:gd name="connsiteX0" fmla="*/ 1337734 w 1515535"/>
              <a:gd name="connsiteY0" fmla="*/ 0 h 1718738"/>
              <a:gd name="connsiteX1" fmla="*/ 1515535 w 1515535"/>
              <a:gd name="connsiteY1" fmla="*/ 84667 h 1718738"/>
              <a:gd name="connsiteX2" fmla="*/ 211668 w 1515535"/>
              <a:gd name="connsiteY2" fmla="*/ 1718738 h 1718738"/>
              <a:gd name="connsiteX3" fmla="*/ 0 w 1515535"/>
              <a:gd name="connsiteY3" fmla="*/ 1676405 h 1718738"/>
              <a:gd name="connsiteX4" fmla="*/ 1337734 w 1515535"/>
              <a:gd name="connsiteY4" fmla="*/ 0 h 1718738"/>
              <a:gd name="connsiteX0" fmla="*/ 1320800 w 1498601"/>
              <a:gd name="connsiteY0" fmla="*/ 0 h 1718738"/>
              <a:gd name="connsiteX1" fmla="*/ 1498601 w 1498601"/>
              <a:gd name="connsiteY1" fmla="*/ 84667 h 1718738"/>
              <a:gd name="connsiteX2" fmla="*/ 194734 w 1498601"/>
              <a:gd name="connsiteY2" fmla="*/ 1718738 h 1718738"/>
              <a:gd name="connsiteX3" fmla="*/ 0 w 1498601"/>
              <a:gd name="connsiteY3" fmla="*/ 1600205 h 1718738"/>
              <a:gd name="connsiteX4" fmla="*/ 1320800 w 1498601"/>
              <a:gd name="connsiteY4" fmla="*/ 0 h 1718738"/>
              <a:gd name="connsiteX0" fmla="*/ 1261534 w 1439335"/>
              <a:gd name="connsiteY0" fmla="*/ 0 h 1718738"/>
              <a:gd name="connsiteX1" fmla="*/ 1439335 w 1439335"/>
              <a:gd name="connsiteY1" fmla="*/ 84667 h 1718738"/>
              <a:gd name="connsiteX2" fmla="*/ 135468 w 1439335"/>
              <a:gd name="connsiteY2" fmla="*/ 1718738 h 1718738"/>
              <a:gd name="connsiteX3" fmla="*/ 0 w 1439335"/>
              <a:gd name="connsiteY3" fmla="*/ 1600205 h 1718738"/>
              <a:gd name="connsiteX4" fmla="*/ 1261534 w 1439335"/>
              <a:gd name="connsiteY4" fmla="*/ 0 h 1718738"/>
              <a:gd name="connsiteX0" fmla="*/ 1126066 w 1303867"/>
              <a:gd name="connsiteY0" fmla="*/ 0 h 1718738"/>
              <a:gd name="connsiteX1" fmla="*/ 1303867 w 1303867"/>
              <a:gd name="connsiteY1" fmla="*/ 84667 h 1718738"/>
              <a:gd name="connsiteX2" fmla="*/ 0 w 1303867"/>
              <a:gd name="connsiteY2" fmla="*/ 1718738 h 1718738"/>
              <a:gd name="connsiteX3" fmla="*/ 129359 w 1303867"/>
              <a:gd name="connsiteY3" fmla="*/ 1235444 h 1718738"/>
              <a:gd name="connsiteX4" fmla="*/ 1126066 w 1303867"/>
              <a:gd name="connsiteY4" fmla="*/ 0 h 1718738"/>
              <a:gd name="connsiteX0" fmla="*/ 996707 w 1174508"/>
              <a:gd name="connsiteY0" fmla="*/ 0 h 1314004"/>
              <a:gd name="connsiteX1" fmla="*/ 1174508 w 1174508"/>
              <a:gd name="connsiteY1" fmla="*/ 84667 h 1314004"/>
              <a:gd name="connsiteX2" fmla="*/ 115480 w 1174508"/>
              <a:gd name="connsiteY2" fmla="*/ 1314004 h 1314004"/>
              <a:gd name="connsiteX3" fmla="*/ 0 w 1174508"/>
              <a:gd name="connsiteY3" fmla="*/ 1235444 h 1314004"/>
              <a:gd name="connsiteX4" fmla="*/ 996707 w 1174508"/>
              <a:gd name="connsiteY4" fmla="*/ 0 h 1314004"/>
              <a:gd name="connsiteX0" fmla="*/ 996707 w 1124541"/>
              <a:gd name="connsiteY0" fmla="*/ 0 h 1314004"/>
              <a:gd name="connsiteX1" fmla="*/ 1124541 w 1124541"/>
              <a:gd name="connsiteY1" fmla="*/ 49690 h 1314004"/>
              <a:gd name="connsiteX2" fmla="*/ 115480 w 1124541"/>
              <a:gd name="connsiteY2" fmla="*/ 1314004 h 1314004"/>
              <a:gd name="connsiteX3" fmla="*/ 0 w 1124541"/>
              <a:gd name="connsiteY3" fmla="*/ 1235444 h 1314004"/>
              <a:gd name="connsiteX4" fmla="*/ 996707 w 1124541"/>
              <a:gd name="connsiteY4" fmla="*/ 0 h 1314004"/>
              <a:gd name="connsiteX0" fmla="*/ 996707 w 1124541"/>
              <a:gd name="connsiteY0" fmla="*/ 0 h 1264037"/>
              <a:gd name="connsiteX1" fmla="*/ 1124541 w 1124541"/>
              <a:gd name="connsiteY1" fmla="*/ 49690 h 1264037"/>
              <a:gd name="connsiteX2" fmla="*/ 135466 w 1124541"/>
              <a:gd name="connsiteY2" fmla="*/ 1264037 h 1264037"/>
              <a:gd name="connsiteX3" fmla="*/ 0 w 1124541"/>
              <a:gd name="connsiteY3" fmla="*/ 1235444 h 1264037"/>
              <a:gd name="connsiteX4" fmla="*/ 996707 w 1124541"/>
              <a:gd name="connsiteY4" fmla="*/ 0 h 1264037"/>
              <a:gd name="connsiteX0" fmla="*/ 946740 w 1074574"/>
              <a:gd name="connsiteY0" fmla="*/ 0 h 1264037"/>
              <a:gd name="connsiteX1" fmla="*/ 1074574 w 1074574"/>
              <a:gd name="connsiteY1" fmla="*/ 49690 h 1264037"/>
              <a:gd name="connsiteX2" fmla="*/ 85499 w 1074574"/>
              <a:gd name="connsiteY2" fmla="*/ 1264037 h 1264037"/>
              <a:gd name="connsiteX3" fmla="*/ 0 w 1074574"/>
              <a:gd name="connsiteY3" fmla="*/ 1195471 h 1264037"/>
              <a:gd name="connsiteX4" fmla="*/ 946740 w 1074574"/>
              <a:gd name="connsiteY4" fmla="*/ 0 h 1264037"/>
              <a:gd name="connsiteX0" fmla="*/ 921756 w 1074574"/>
              <a:gd name="connsiteY0" fmla="*/ 0 h 1269034"/>
              <a:gd name="connsiteX1" fmla="*/ 1074574 w 1074574"/>
              <a:gd name="connsiteY1" fmla="*/ 54687 h 1269034"/>
              <a:gd name="connsiteX2" fmla="*/ 85499 w 1074574"/>
              <a:gd name="connsiteY2" fmla="*/ 1269034 h 1269034"/>
              <a:gd name="connsiteX3" fmla="*/ 0 w 1074574"/>
              <a:gd name="connsiteY3" fmla="*/ 1200468 h 1269034"/>
              <a:gd name="connsiteX4" fmla="*/ 921756 w 1074574"/>
              <a:gd name="connsiteY4" fmla="*/ 0 h 1269034"/>
              <a:gd name="connsiteX0" fmla="*/ 936746 w 1089564"/>
              <a:gd name="connsiteY0" fmla="*/ 0 h 1269034"/>
              <a:gd name="connsiteX1" fmla="*/ 1089564 w 1089564"/>
              <a:gd name="connsiteY1" fmla="*/ 54687 h 1269034"/>
              <a:gd name="connsiteX2" fmla="*/ 100489 w 1089564"/>
              <a:gd name="connsiteY2" fmla="*/ 1269034 h 1269034"/>
              <a:gd name="connsiteX3" fmla="*/ 0 w 1089564"/>
              <a:gd name="connsiteY3" fmla="*/ 1140507 h 1269034"/>
              <a:gd name="connsiteX4" fmla="*/ 936746 w 1089564"/>
              <a:gd name="connsiteY4" fmla="*/ 0 h 1269034"/>
              <a:gd name="connsiteX0" fmla="*/ 936746 w 1089564"/>
              <a:gd name="connsiteY0" fmla="*/ 0 h 1239054"/>
              <a:gd name="connsiteX1" fmla="*/ 1089564 w 1089564"/>
              <a:gd name="connsiteY1" fmla="*/ 54687 h 1239054"/>
              <a:gd name="connsiteX2" fmla="*/ 110482 w 1089564"/>
              <a:gd name="connsiteY2" fmla="*/ 1239054 h 1239054"/>
              <a:gd name="connsiteX3" fmla="*/ 0 w 1089564"/>
              <a:gd name="connsiteY3" fmla="*/ 1140507 h 1239054"/>
              <a:gd name="connsiteX4" fmla="*/ 936746 w 1089564"/>
              <a:gd name="connsiteY4" fmla="*/ 0 h 1239054"/>
              <a:gd name="connsiteX0" fmla="*/ 936746 w 1089564"/>
              <a:gd name="connsiteY0" fmla="*/ 0 h 1194083"/>
              <a:gd name="connsiteX1" fmla="*/ 1089564 w 1089564"/>
              <a:gd name="connsiteY1" fmla="*/ 54687 h 1194083"/>
              <a:gd name="connsiteX2" fmla="*/ 135466 w 1089564"/>
              <a:gd name="connsiteY2" fmla="*/ 1194083 h 1194083"/>
              <a:gd name="connsiteX3" fmla="*/ 0 w 1089564"/>
              <a:gd name="connsiteY3" fmla="*/ 1140507 h 1194083"/>
              <a:gd name="connsiteX4" fmla="*/ 936746 w 1089564"/>
              <a:gd name="connsiteY4" fmla="*/ 0 h 1194083"/>
              <a:gd name="connsiteX0" fmla="*/ 936746 w 1069577"/>
              <a:gd name="connsiteY0" fmla="*/ 0 h 1194083"/>
              <a:gd name="connsiteX1" fmla="*/ 1069577 w 1069577"/>
              <a:gd name="connsiteY1" fmla="*/ 64680 h 1194083"/>
              <a:gd name="connsiteX2" fmla="*/ 135466 w 1069577"/>
              <a:gd name="connsiteY2" fmla="*/ 1194083 h 1194083"/>
              <a:gd name="connsiteX3" fmla="*/ 0 w 1069577"/>
              <a:gd name="connsiteY3" fmla="*/ 1140507 h 1194083"/>
              <a:gd name="connsiteX4" fmla="*/ 936746 w 1069577"/>
              <a:gd name="connsiteY4" fmla="*/ 0 h 1194083"/>
              <a:gd name="connsiteX0" fmla="*/ 936746 w 1049590"/>
              <a:gd name="connsiteY0" fmla="*/ 0 h 1194083"/>
              <a:gd name="connsiteX1" fmla="*/ 1049590 w 1049590"/>
              <a:gd name="connsiteY1" fmla="*/ 54687 h 1194083"/>
              <a:gd name="connsiteX2" fmla="*/ 135466 w 1049590"/>
              <a:gd name="connsiteY2" fmla="*/ 1194083 h 1194083"/>
              <a:gd name="connsiteX3" fmla="*/ 0 w 1049590"/>
              <a:gd name="connsiteY3" fmla="*/ 1140507 h 1194083"/>
              <a:gd name="connsiteX4" fmla="*/ 936746 w 1049590"/>
              <a:gd name="connsiteY4" fmla="*/ 0 h 1194083"/>
              <a:gd name="connsiteX0" fmla="*/ 936746 w 1049590"/>
              <a:gd name="connsiteY0" fmla="*/ 0 h 1184090"/>
              <a:gd name="connsiteX1" fmla="*/ 1049590 w 1049590"/>
              <a:gd name="connsiteY1" fmla="*/ 54687 h 1184090"/>
              <a:gd name="connsiteX2" fmla="*/ 125472 w 1049590"/>
              <a:gd name="connsiteY2" fmla="*/ 1184090 h 1184090"/>
              <a:gd name="connsiteX3" fmla="*/ 0 w 1049590"/>
              <a:gd name="connsiteY3" fmla="*/ 1140507 h 1184090"/>
              <a:gd name="connsiteX4" fmla="*/ 936746 w 1049590"/>
              <a:gd name="connsiteY4" fmla="*/ 0 h 118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590" h="1184090">
                <a:moveTo>
                  <a:pt x="936746" y="0"/>
                </a:moveTo>
                <a:lnTo>
                  <a:pt x="1049590" y="54687"/>
                </a:lnTo>
                <a:lnTo>
                  <a:pt x="125472" y="1184090"/>
                </a:lnTo>
                <a:lnTo>
                  <a:pt x="0" y="1140507"/>
                </a:lnTo>
                <a:lnTo>
                  <a:pt x="936746" y="0"/>
                </a:lnTo>
                <a:close/>
              </a:path>
            </a:pathLst>
          </a:custGeom>
          <a:solidFill>
            <a:srgbClr val="FFFF0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7DCE2D-108F-112C-1017-9F0ACEF3B06D}"/>
              </a:ext>
            </a:extLst>
          </p:cNvPr>
          <p:cNvSpPr/>
          <p:nvPr/>
        </p:nvSpPr>
        <p:spPr>
          <a:xfrm rot="1152029">
            <a:off x="8765437" y="713565"/>
            <a:ext cx="258404" cy="15235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5E9D679-3FF9-8DB6-4352-95A1AEF732BE}"/>
              </a:ext>
            </a:extLst>
          </p:cNvPr>
          <p:cNvSpPr/>
          <p:nvPr/>
        </p:nvSpPr>
        <p:spPr>
          <a:xfrm rot="1152029">
            <a:off x="9491832" y="484700"/>
            <a:ext cx="258404" cy="1523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6A79474-41CB-518B-BF55-589723C3EA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060" y="4006774"/>
            <a:ext cx="2715733" cy="18799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5F12E00-6E29-600E-18E3-8D250F5F194C}"/>
              </a:ext>
            </a:extLst>
          </p:cNvPr>
          <p:cNvCxnSpPr>
            <a:cxnSpLocks/>
          </p:cNvCxnSpPr>
          <p:nvPr/>
        </p:nvCxnSpPr>
        <p:spPr>
          <a:xfrm flipH="1" flipV="1">
            <a:off x="8466663" y="171258"/>
            <a:ext cx="3545138" cy="141200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F54F4DB-EA51-417F-CB70-3C16496077AD}"/>
              </a:ext>
            </a:extLst>
          </p:cNvPr>
          <p:cNvCxnSpPr>
            <a:cxnSpLocks/>
          </p:cNvCxnSpPr>
          <p:nvPr/>
        </p:nvCxnSpPr>
        <p:spPr>
          <a:xfrm>
            <a:off x="7425267" y="161168"/>
            <a:ext cx="4512733" cy="1870832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E9E211D-37DD-F032-74AE-8BF2E4AE80C2}"/>
              </a:ext>
            </a:extLst>
          </p:cNvPr>
          <p:cNvCxnSpPr>
            <a:cxnSpLocks/>
          </p:cNvCxnSpPr>
          <p:nvPr/>
        </p:nvCxnSpPr>
        <p:spPr>
          <a:xfrm flipH="1">
            <a:off x="6885565" y="912361"/>
            <a:ext cx="2376969" cy="2516639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D4252DDE-4E87-8D6F-A1D5-E51181426276}"/>
              </a:ext>
            </a:extLst>
          </p:cNvPr>
          <p:cNvSpPr/>
          <p:nvPr/>
        </p:nvSpPr>
        <p:spPr>
          <a:xfrm rot="18632812">
            <a:off x="8763012" y="1114914"/>
            <a:ext cx="258404" cy="15235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5606C6-A723-0855-C0FB-263691E7D0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0109" y="3995938"/>
            <a:ext cx="2331692" cy="187992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2AA84CD-6B1D-137D-D1C7-20846B7B8AA7}"/>
              </a:ext>
            </a:extLst>
          </p:cNvPr>
          <p:cNvCxnSpPr>
            <a:cxnSpLocks/>
          </p:cNvCxnSpPr>
          <p:nvPr/>
        </p:nvCxnSpPr>
        <p:spPr>
          <a:xfrm>
            <a:off x="8788479" y="1620189"/>
            <a:ext cx="474055" cy="25833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C9937B-81CE-DEBD-4A7D-E60407E61417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8963201" y="870661"/>
            <a:ext cx="875296" cy="37287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28D6BB8-0C3A-0113-B188-1A66F09D0122}"/>
              </a:ext>
            </a:extLst>
          </p:cNvPr>
          <p:cNvCxnSpPr>
            <a:cxnSpLocks/>
          </p:cNvCxnSpPr>
          <p:nvPr/>
        </p:nvCxnSpPr>
        <p:spPr>
          <a:xfrm>
            <a:off x="9400849" y="904177"/>
            <a:ext cx="511885" cy="201257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175FB61-FA52-661C-447E-C9B5B17FA05F}"/>
              </a:ext>
            </a:extLst>
          </p:cNvPr>
          <p:cNvCxnSpPr>
            <a:cxnSpLocks/>
          </p:cNvCxnSpPr>
          <p:nvPr/>
        </p:nvCxnSpPr>
        <p:spPr>
          <a:xfrm flipV="1">
            <a:off x="9399728" y="655986"/>
            <a:ext cx="257063" cy="26380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803449-AA39-8372-B33D-83245A3AD5D3}"/>
              </a:ext>
            </a:extLst>
          </p:cNvPr>
          <p:cNvCxnSpPr>
            <a:cxnSpLocks/>
          </p:cNvCxnSpPr>
          <p:nvPr/>
        </p:nvCxnSpPr>
        <p:spPr>
          <a:xfrm>
            <a:off x="8788479" y="1304686"/>
            <a:ext cx="0" cy="27858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2918481-AA31-B1AE-7159-2A30C6420023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8DAC6-CC85-2CB0-BB08-A9CB4B0F021A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52D51-B6F5-8AC9-05A6-01C579139B7C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40528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1DD2F6-0598-4650-B372-BAE82462A995}"/>
              </a:ext>
            </a:extLst>
          </p:cNvPr>
          <p:cNvSpPr txBox="1"/>
          <p:nvPr/>
        </p:nvSpPr>
        <p:spPr>
          <a:xfrm>
            <a:off x="7078132" y="2492760"/>
            <a:ext cx="4568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LT Std Cn" panose="00000806000000000000" pitchFamily="50" charset="0"/>
                <a:ea typeface="+mn-ea"/>
                <a:cs typeface="+mn-cs"/>
              </a:rPr>
              <a:t>The AJ – 345 units. Completion Summer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20A968-F3A6-6000-E467-B60EA8220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46" y="171258"/>
            <a:ext cx="6435915" cy="597441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3C52B4-AB13-4B12-BEFC-644049BD422C}"/>
              </a:ext>
            </a:extLst>
          </p:cNvPr>
          <p:cNvSpPr/>
          <p:nvPr/>
        </p:nvSpPr>
        <p:spPr>
          <a:xfrm>
            <a:off x="880533" y="1159933"/>
            <a:ext cx="787400" cy="1430867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D688E6-0888-95F3-0EDB-3C773611A0EE}"/>
              </a:ext>
            </a:extLst>
          </p:cNvPr>
          <p:cNvCxnSpPr>
            <a:cxnSpLocks/>
          </p:cNvCxnSpPr>
          <p:nvPr/>
        </p:nvCxnSpPr>
        <p:spPr>
          <a:xfrm flipH="1">
            <a:off x="1430868" y="1591729"/>
            <a:ext cx="5769014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D5029BF-ABB8-5835-C0E1-351F53928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547" y="171258"/>
            <a:ext cx="4568786" cy="23302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488E31-4722-CB88-17EF-773059338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9882" y="3013182"/>
            <a:ext cx="4554347" cy="253150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6B88C3-3B39-3746-1A56-AAD62437A403}"/>
              </a:ext>
            </a:extLst>
          </p:cNvPr>
          <p:cNvCxnSpPr>
            <a:cxnSpLocks/>
          </p:cNvCxnSpPr>
          <p:nvPr/>
        </p:nvCxnSpPr>
        <p:spPr>
          <a:xfrm rot="10800000">
            <a:off x="1126068" y="2023526"/>
            <a:ext cx="6073815" cy="121497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2D34FEC-A20F-3FB3-F313-5CED57ABC83E}"/>
              </a:ext>
            </a:extLst>
          </p:cNvPr>
          <p:cNvSpPr txBox="1"/>
          <p:nvPr/>
        </p:nvSpPr>
        <p:spPr>
          <a:xfrm>
            <a:off x="7086593" y="5523835"/>
            <a:ext cx="4568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LT Std Cn" panose="00000806000000000000" pitchFamily="50" charset="0"/>
                <a:ea typeface="+mn-ea"/>
                <a:cs typeface="+mn-cs"/>
              </a:rPr>
              <a:t>Central Shops Plaza/Live Nation.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LT Std Cn" panose="00000806000000000000" pitchFamily="50" charset="0"/>
                <a:ea typeface="+mn-ea"/>
                <a:cs typeface="+mn-cs"/>
              </a:rPr>
              <a:t>Completion Spring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038FE9-EFE6-8302-7C61-F4390C95918D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22385-BB0B-C920-99FC-677621859EB4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D2B72B-34DE-986E-B3B1-846B0D59F030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1605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CED2B-2440-A6C8-5F68-8D11F7C608E9}"/>
              </a:ext>
            </a:extLst>
          </p:cNvPr>
          <p:cNvSpPr txBox="1"/>
          <p:nvPr/>
        </p:nvSpPr>
        <p:spPr>
          <a:xfrm>
            <a:off x="4113033" y="2413337"/>
            <a:ext cx="42516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#7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SVS REGIONAL COMMUTER BUS STOPS</a:t>
            </a:r>
          </a:p>
          <a:p>
            <a:pPr algn="ctr"/>
            <a:r>
              <a:rPr lang="en-US" sz="2000" dirty="0"/>
              <a:t>5</a:t>
            </a:r>
            <a:r>
              <a:rPr lang="en-US" sz="2000" baseline="30000" dirty="0"/>
              <a:t>TH</a:t>
            </a:r>
            <a:r>
              <a:rPr lang="en-US" sz="2000" dirty="0"/>
              <a:t> STREET CONNECTOR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DAC497-FE5D-2230-7D77-2F614BF69C96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64CCF-A507-8F17-BC10-6AD477840796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A6E11-49E7-31B7-7B1E-E0EA8941665A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9053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7B8C82-A2B6-4F97-8DF0-136B1A880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203" y="0"/>
            <a:ext cx="7639646" cy="6306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3EF8D-14B9-4997-B8A8-90458ED671FB}"/>
              </a:ext>
            </a:extLst>
          </p:cNvPr>
          <p:cNvSpPr txBox="1"/>
          <p:nvPr/>
        </p:nvSpPr>
        <p:spPr>
          <a:xfrm>
            <a:off x="211404" y="2477224"/>
            <a:ext cx="3163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CONNECTION FROM RAILYARDS TO NORTH B STREET NEEDED TO ACCESS FREEWAY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17D0F4-FA02-4AB9-A5A5-390B6D8EBC24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374571" y="2700864"/>
            <a:ext cx="5740269" cy="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F544B60-E349-40CC-998F-5BBDA67B0BE7}"/>
              </a:ext>
            </a:extLst>
          </p:cNvPr>
          <p:cNvSpPr/>
          <p:nvPr/>
        </p:nvSpPr>
        <p:spPr>
          <a:xfrm rot="1205860">
            <a:off x="9106401" y="2197129"/>
            <a:ext cx="277194" cy="11027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D14820A-73D4-4DCD-B7CF-FD3A1BAEA47F}"/>
              </a:ext>
            </a:extLst>
          </p:cNvPr>
          <p:cNvSpPr/>
          <p:nvPr/>
        </p:nvSpPr>
        <p:spPr>
          <a:xfrm>
            <a:off x="6677298" y="566055"/>
            <a:ext cx="2706189" cy="2593248"/>
          </a:xfrm>
          <a:custGeom>
            <a:avLst/>
            <a:gdLst>
              <a:gd name="connsiteX0" fmla="*/ 402772 w 1665514"/>
              <a:gd name="connsiteY0" fmla="*/ 0 h 1240971"/>
              <a:gd name="connsiteX1" fmla="*/ 402772 w 1665514"/>
              <a:gd name="connsiteY1" fmla="*/ 0 h 1240971"/>
              <a:gd name="connsiteX2" fmla="*/ 620486 w 1665514"/>
              <a:gd name="connsiteY2" fmla="*/ 174171 h 1240971"/>
              <a:gd name="connsiteX3" fmla="*/ 783772 w 1665514"/>
              <a:gd name="connsiteY3" fmla="*/ 239485 h 1240971"/>
              <a:gd name="connsiteX4" fmla="*/ 794657 w 1665514"/>
              <a:gd name="connsiteY4" fmla="*/ 239485 h 1240971"/>
              <a:gd name="connsiteX5" fmla="*/ 1665514 w 1665514"/>
              <a:gd name="connsiteY5" fmla="*/ 250371 h 1240971"/>
              <a:gd name="connsiteX6" fmla="*/ 1491343 w 1665514"/>
              <a:gd name="connsiteY6" fmla="*/ 1240971 h 1240971"/>
              <a:gd name="connsiteX7" fmla="*/ 0 w 1665514"/>
              <a:gd name="connsiteY7" fmla="*/ 1230085 h 1240971"/>
              <a:gd name="connsiteX8" fmla="*/ 402772 w 1665514"/>
              <a:gd name="connsiteY8" fmla="*/ 0 h 1240971"/>
              <a:gd name="connsiteX0" fmla="*/ 402772 w 7565571"/>
              <a:gd name="connsiteY0" fmla="*/ 0 h 1230085"/>
              <a:gd name="connsiteX1" fmla="*/ 402772 w 7565571"/>
              <a:gd name="connsiteY1" fmla="*/ 0 h 1230085"/>
              <a:gd name="connsiteX2" fmla="*/ 620486 w 7565571"/>
              <a:gd name="connsiteY2" fmla="*/ 174171 h 1230085"/>
              <a:gd name="connsiteX3" fmla="*/ 783772 w 7565571"/>
              <a:gd name="connsiteY3" fmla="*/ 239485 h 1230085"/>
              <a:gd name="connsiteX4" fmla="*/ 794657 w 7565571"/>
              <a:gd name="connsiteY4" fmla="*/ 239485 h 1230085"/>
              <a:gd name="connsiteX5" fmla="*/ 1665514 w 7565571"/>
              <a:gd name="connsiteY5" fmla="*/ 250371 h 1230085"/>
              <a:gd name="connsiteX6" fmla="*/ 7565571 w 7565571"/>
              <a:gd name="connsiteY6" fmla="*/ 555171 h 1230085"/>
              <a:gd name="connsiteX7" fmla="*/ 0 w 7565571"/>
              <a:gd name="connsiteY7" fmla="*/ 1230085 h 1230085"/>
              <a:gd name="connsiteX8" fmla="*/ 402772 w 7565571"/>
              <a:gd name="connsiteY8" fmla="*/ 0 h 1230085"/>
              <a:gd name="connsiteX0" fmla="*/ 402772 w 7826828"/>
              <a:gd name="connsiteY0" fmla="*/ 359229 h 1589314"/>
              <a:gd name="connsiteX1" fmla="*/ 402772 w 7826828"/>
              <a:gd name="connsiteY1" fmla="*/ 359229 h 1589314"/>
              <a:gd name="connsiteX2" fmla="*/ 620486 w 7826828"/>
              <a:gd name="connsiteY2" fmla="*/ 533400 h 1589314"/>
              <a:gd name="connsiteX3" fmla="*/ 783772 w 7826828"/>
              <a:gd name="connsiteY3" fmla="*/ 598714 h 1589314"/>
              <a:gd name="connsiteX4" fmla="*/ 794657 w 7826828"/>
              <a:gd name="connsiteY4" fmla="*/ 598714 h 1589314"/>
              <a:gd name="connsiteX5" fmla="*/ 7826828 w 7826828"/>
              <a:gd name="connsiteY5" fmla="*/ 0 h 1589314"/>
              <a:gd name="connsiteX6" fmla="*/ 7565571 w 7826828"/>
              <a:gd name="connsiteY6" fmla="*/ 914400 h 1589314"/>
              <a:gd name="connsiteX7" fmla="*/ 0 w 7826828"/>
              <a:gd name="connsiteY7" fmla="*/ 1589314 h 1589314"/>
              <a:gd name="connsiteX8" fmla="*/ 402772 w 7826828"/>
              <a:gd name="connsiteY8" fmla="*/ 359229 h 1589314"/>
              <a:gd name="connsiteX0" fmla="*/ 402772 w 7826828"/>
              <a:gd name="connsiteY0" fmla="*/ 446315 h 1676400"/>
              <a:gd name="connsiteX1" fmla="*/ 402772 w 7826828"/>
              <a:gd name="connsiteY1" fmla="*/ 446315 h 1676400"/>
              <a:gd name="connsiteX2" fmla="*/ 620486 w 7826828"/>
              <a:gd name="connsiteY2" fmla="*/ 620486 h 1676400"/>
              <a:gd name="connsiteX3" fmla="*/ 783772 w 7826828"/>
              <a:gd name="connsiteY3" fmla="*/ 685800 h 1676400"/>
              <a:gd name="connsiteX4" fmla="*/ 7532914 w 7826828"/>
              <a:gd name="connsiteY4" fmla="*/ 0 h 1676400"/>
              <a:gd name="connsiteX5" fmla="*/ 7826828 w 7826828"/>
              <a:gd name="connsiteY5" fmla="*/ 87086 h 1676400"/>
              <a:gd name="connsiteX6" fmla="*/ 7565571 w 7826828"/>
              <a:gd name="connsiteY6" fmla="*/ 1001486 h 1676400"/>
              <a:gd name="connsiteX7" fmla="*/ 0 w 7826828"/>
              <a:gd name="connsiteY7" fmla="*/ 1676400 h 1676400"/>
              <a:gd name="connsiteX8" fmla="*/ 402772 w 7826828"/>
              <a:gd name="connsiteY8" fmla="*/ 446315 h 1676400"/>
              <a:gd name="connsiteX0" fmla="*/ 402772 w 8012104"/>
              <a:gd name="connsiteY0" fmla="*/ 674248 h 1904333"/>
              <a:gd name="connsiteX1" fmla="*/ 402772 w 8012104"/>
              <a:gd name="connsiteY1" fmla="*/ 674248 h 1904333"/>
              <a:gd name="connsiteX2" fmla="*/ 620486 w 8012104"/>
              <a:gd name="connsiteY2" fmla="*/ 848419 h 1904333"/>
              <a:gd name="connsiteX3" fmla="*/ 7489372 w 8012104"/>
              <a:gd name="connsiteY3" fmla="*/ 21104 h 1904333"/>
              <a:gd name="connsiteX4" fmla="*/ 7532914 w 8012104"/>
              <a:gd name="connsiteY4" fmla="*/ 227933 h 1904333"/>
              <a:gd name="connsiteX5" fmla="*/ 7826828 w 8012104"/>
              <a:gd name="connsiteY5" fmla="*/ 315019 h 1904333"/>
              <a:gd name="connsiteX6" fmla="*/ 7565571 w 8012104"/>
              <a:gd name="connsiteY6" fmla="*/ 1229419 h 1904333"/>
              <a:gd name="connsiteX7" fmla="*/ 0 w 8012104"/>
              <a:gd name="connsiteY7" fmla="*/ 1904333 h 1904333"/>
              <a:gd name="connsiteX8" fmla="*/ 402772 w 8012104"/>
              <a:gd name="connsiteY8" fmla="*/ 674248 h 1904333"/>
              <a:gd name="connsiteX0" fmla="*/ 402772 w 7826828"/>
              <a:gd name="connsiteY0" fmla="*/ 1023072 h 2253157"/>
              <a:gd name="connsiteX1" fmla="*/ 402772 w 7826828"/>
              <a:gd name="connsiteY1" fmla="*/ 1023072 h 2253157"/>
              <a:gd name="connsiteX2" fmla="*/ 620486 w 7826828"/>
              <a:gd name="connsiteY2" fmla="*/ 1197243 h 2253157"/>
              <a:gd name="connsiteX3" fmla="*/ 7489372 w 7826828"/>
              <a:gd name="connsiteY3" fmla="*/ 369928 h 2253157"/>
              <a:gd name="connsiteX4" fmla="*/ 7532914 w 7826828"/>
              <a:gd name="connsiteY4" fmla="*/ 576757 h 2253157"/>
              <a:gd name="connsiteX5" fmla="*/ 7826828 w 7826828"/>
              <a:gd name="connsiteY5" fmla="*/ 663843 h 2253157"/>
              <a:gd name="connsiteX6" fmla="*/ 7565571 w 7826828"/>
              <a:gd name="connsiteY6" fmla="*/ 1578243 h 2253157"/>
              <a:gd name="connsiteX7" fmla="*/ 0 w 7826828"/>
              <a:gd name="connsiteY7" fmla="*/ 2253157 h 2253157"/>
              <a:gd name="connsiteX8" fmla="*/ 402772 w 7826828"/>
              <a:gd name="connsiteY8" fmla="*/ 1023072 h 2253157"/>
              <a:gd name="connsiteX0" fmla="*/ 402772 w 8021187"/>
              <a:gd name="connsiteY0" fmla="*/ 1458723 h 2688808"/>
              <a:gd name="connsiteX1" fmla="*/ 402772 w 8021187"/>
              <a:gd name="connsiteY1" fmla="*/ 1458723 h 2688808"/>
              <a:gd name="connsiteX2" fmla="*/ 7500258 w 8021187"/>
              <a:gd name="connsiteY2" fmla="*/ 10923 h 2688808"/>
              <a:gd name="connsiteX3" fmla="*/ 7489372 w 8021187"/>
              <a:gd name="connsiteY3" fmla="*/ 805579 h 2688808"/>
              <a:gd name="connsiteX4" fmla="*/ 7532914 w 8021187"/>
              <a:gd name="connsiteY4" fmla="*/ 1012408 h 2688808"/>
              <a:gd name="connsiteX5" fmla="*/ 7826828 w 8021187"/>
              <a:gd name="connsiteY5" fmla="*/ 1099494 h 2688808"/>
              <a:gd name="connsiteX6" fmla="*/ 7565571 w 8021187"/>
              <a:gd name="connsiteY6" fmla="*/ 2013894 h 2688808"/>
              <a:gd name="connsiteX7" fmla="*/ 0 w 8021187"/>
              <a:gd name="connsiteY7" fmla="*/ 2688808 h 2688808"/>
              <a:gd name="connsiteX8" fmla="*/ 402772 w 8021187"/>
              <a:gd name="connsiteY8" fmla="*/ 1458723 h 2688808"/>
              <a:gd name="connsiteX0" fmla="*/ 402772 w 7826828"/>
              <a:gd name="connsiteY0" fmla="*/ 1736999 h 2967084"/>
              <a:gd name="connsiteX1" fmla="*/ 402772 w 7826828"/>
              <a:gd name="connsiteY1" fmla="*/ 1736999 h 2967084"/>
              <a:gd name="connsiteX2" fmla="*/ 7500258 w 7826828"/>
              <a:gd name="connsiteY2" fmla="*/ 289199 h 2967084"/>
              <a:gd name="connsiteX3" fmla="*/ 7489372 w 7826828"/>
              <a:gd name="connsiteY3" fmla="*/ 1083855 h 2967084"/>
              <a:gd name="connsiteX4" fmla="*/ 7532914 w 7826828"/>
              <a:gd name="connsiteY4" fmla="*/ 1290684 h 2967084"/>
              <a:gd name="connsiteX5" fmla="*/ 7826828 w 7826828"/>
              <a:gd name="connsiteY5" fmla="*/ 1377770 h 2967084"/>
              <a:gd name="connsiteX6" fmla="*/ 7565571 w 7826828"/>
              <a:gd name="connsiteY6" fmla="*/ 2292170 h 2967084"/>
              <a:gd name="connsiteX7" fmla="*/ 0 w 7826828"/>
              <a:gd name="connsiteY7" fmla="*/ 2967084 h 2967084"/>
              <a:gd name="connsiteX8" fmla="*/ 402772 w 7826828"/>
              <a:gd name="connsiteY8" fmla="*/ 1736999 h 2967084"/>
              <a:gd name="connsiteX0" fmla="*/ 7478486 w 7826828"/>
              <a:gd name="connsiteY0" fmla="*/ 0 h 2993571"/>
              <a:gd name="connsiteX1" fmla="*/ 402772 w 7826828"/>
              <a:gd name="connsiteY1" fmla="*/ 1763486 h 2993571"/>
              <a:gd name="connsiteX2" fmla="*/ 7500258 w 7826828"/>
              <a:gd name="connsiteY2" fmla="*/ 315686 h 2993571"/>
              <a:gd name="connsiteX3" fmla="*/ 7489372 w 7826828"/>
              <a:gd name="connsiteY3" fmla="*/ 1110342 h 2993571"/>
              <a:gd name="connsiteX4" fmla="*/ 7532914 w 7826828"/>
              <a:gd name="connsiteY4" fmla="*/ 1317171 h 2993571"/>
              <a:gd name="connsiteX5" fmla="*/ 7826828 w 7826828"/>
              <a:gd name="connsiteY5" fmla="*/ 1404257 h 2993571"/>
              <a:gd name="connsiteX6" fmla="*/ 7565571 w 7826828"/>
              <a:gd name="connsiteY6" fmla="*/ 2318657 h 2993571"/>
              <a:gd name="connsiteX7" fmla="*/ 0 w 7826828"/>
              <a:gd name="connsiteY7" fmla="*/ 2993571 h 2993571"/>
              <a:gd name="connsiteX8" fmla="*/ 7478486 w 7826828"/>
              <a:gd name="connsiteY8" fmla="*/ 0 h 2993571"/>
              <a:gd name="connsiteX0" fmla="*/ 7478486 w 7826828"/>
              <a:gd name="connsiteY0" fmla="*/ 293914 h 3287485"/>
              <a:gd name="connsiteX1" fmla="*/ 5061857 w 7826828"/>
              <a:gd name="connsiteY1" fmla="*/ 0 h 3287485"/>
              <a:gd name="connsiteX2" fmla="*/ 7500258 w 7826828"/>
              <a:gd name="connsiteY2" fmla="*/ 609600 h 3287485"/>
              <a:gd name="connsiteX3" fmla="*/ 7489372 w 7826828"/>
              <a:gd name="connsiteY3" fmla="*/ 1404256 h 3287485"/>
              <a:gd name="connsiteX4" fmla="*/ 7532914 w 7826828"/>
              <a:gd name="connsiteY4" fmla="*/ 1611085 h 3287485"/>
              <a:gd name="connsiteX5" fmla="*/ 7826828 w 7826828"/>
              <a:gd name="connsiteY5" fmla="*/ 1698171 h 3287485"/>
              <a:gd name="connsiteX6" fmla="*/ 7565571 w 7826828"/>
              <a:gd name="connsiteY6" fmla="*/ 2612571 h 3287485"/>
              <a:gd name="connsiteX7" fmla="*/ 0 w 7826828"/>
              <a:gd name="connsiteY7" fmla="*/ 3287485 h 3287485"/>
              <a:gd name="connsiteX8" fmla="*/ 7478486 w 7826828"/>
              <a:gd name="connsiteY8" fmla="*/ 293914 h 3287485"/>
              <a:gd name="connsiteX0" fmla="*/ 7478486 w 7826828"/>
              <a:gd name="connsiteY0" fmla="*/ 348342 h 3341913"/>
              <a:gd name="connsiteX1" fmla="*/ 7478485 w 7826828"/>
              <a:gd name="connsiteY1" fmla="*/ 0 h 3341913"/>
              <a:gd name="connsiteX2" fmla="*/ 7500258 w 7826828"/>
              <a:gd name="connsiteY2" fmla="*/ 664028 h 3341913"/>
              <a:gd name="connsiteX3" fmla="*/ 7489372 w 7826828"/>
              <a:gd name="connsiteY3" fmla="*/ 1458684 h 3341913"/>
              <a:gd name="connsiteX4" fmla="*/ 7532914 w 7826828"/>
              <a:gd name="connsiteY4" fmla="*/ 1665513 h 3341913"/>
              <a:gd name="connsiteX5" fmla="*/ 7826828 w 7826828"/>
              <a:gd name="connsiteY5" fmla="*/ 1752599 h 3341913"/>
              <a:gd name="connsiteX6" fmla="*/ 7565571 w 7826828"/>
              <a:gd name="connsiteY6" fmla="*/ 2666999 h 3341913"/>
              <a:gd name="connsiteX7" fmla="*/ 0 w 7826828"/>
              <a:gd name="connsiteY7" fmla="*/ 3341913 h 3341913"/>
              <a:gd name="connsiteX8" fmla="*/ 7478486 w 7826828"/>
              <a:gd name="connsiteY8" fmla="*/ 348342 h 3341913"/>
              <a:gd name="connsiteX0" fmla="*/ 6966858 w 7826828"/>
              <a:gd name="connsiteY0" fmla="*/ 239485 h 3341913"/>
              <a:gd name="connsiteX1" fmla="*/ 7478485 w 7826828"/>
              <a:gd name="connsiteY1" fmla="*/ 0 h 3341913"/>
              <a:gd name="connsiteX2" fmla="*/ 7500258 w 7826828"/>
              <a:gd name="connsiteY2" fmla="*/ 664028 h 3341913"/>
              <a:gd name="connsiteX3" fmla="*/ 7489372 w 7826828"/>
              <a:gd name="connsiteY3" fmla="*/ 1458684 h 3341913"/>
              <a:gd name="connsiteX4" fmla="*/ 7532914 w 7826828"/>
              <a:gd name="connsiteY4" fmla="*/ 1665513 h 3341913"/>
              <a:gd name="connsiteX5" fmla="*/ 7826828 w 7826828"/>
              <a:gd name="connsiteY5" fmla="*/ 1752599 h 3341913"/>
              <a:gd name="connsiteX6" fmla="*/ 7565571 w 7826828"/>
              <a:gd name="connsiteY6" fmla="*/ 2666999 h 3341913"/>
              <a:gd name="connsiteX7" fmla="*/ 0 w 7826828"/>
              <a:gd name="connsiteY7" fmla="*/ 3341913 h 3341913"/>
              <a:gd name="connsiteX8" fmla="*/ 6966858 w 7826828"/>
              <a:gd name="connsiteY8" fmla="*/ 239485 h 3341913"/>
              <a:gd name="connsiteX0" fmla="*/ 6400801 w 7826828"/>
              <a:gd name="connsiteY0" fmla="*/ 36239 h 3356381"/>
              <a:gd name="connsiteX1" fmla="*/ 7478485 w 7826828"/>
              <a:gd name="connsiteY1" fmla="*/ 14468 h 3356381"/>
              <a:gd name="connsiteX2" fmla="*/ 7500258 w 7826828"/>
              <a:gd name="connsiteY2" fmla="*/ 678496 h 3356381"/>
              <a:gd name="connsiteX3" fmla="*/ 7489372 w 7826828"/>
              <a:gd name="connsiteY3" fmla="*/ 1473152 h 3356381"/>
              <a:gd name="connsiteX4" fmla="*/ 7532914 w 7826828"/>
              <a:gd name="connsiteY4" fmla="*/ 1679981 h 3356381"/>
              <a:gd name="connsiteX5" fmla="*/ 7826828 w 7826828"/>
              <a:gd name="connsiteY5" fmla="*/ 1767067 h 3356381"/>
              <a:gd name="connsiteX6" fmla="*/ 7565571 w 7826828"/>
              <a:gd name="connsiteY6" fmla="*/ 2681467 h 3356381"/>
              <a:gd name="connsiteX7" fmla="*/ 0 w 7826828"/>
              <a:gd name="connsiteY7" fmla="*/ 3356381 h 3356381"/>
              <a:gd name="connsiteX8" fmla="*/ 6400801 w 7826828"/>
              <a:gd name="connsiteY8" fmla="*/ 36239 h 3356381"/>
              <a:gd name="connsiteX0" fmla="*/ 6400801 w 7826828"/>
              <a:gd name="connsiteY0" fmla="*/ 65314 h 3385456"/>
              <a:gd name="connsiteX1" fmla="*/ 7489371 w 7826828"/>
              <a:gd name="connsiteY1" fmla="*/ 0 h 3385456"/>
              <a:gd name="connsiteX2" fmla="*/ 7500258 w 7826828"/>
              <a:gd name="connsiteY2" fmla="*/ 707571 h 3385456"/>
              <a:gd name="connsiteX3" fmla="*/ 7489372 w 7826828"/>
              <a:gd name="connsiteY3" fmla="*/ 1502227 h 3385456"/>
              <a:gd name="connsiteX4" fmla="*/ 7532914 w 7826828"/>
              <a:gd name="connsiteY4" fmla="*/ 1709056 h 3385456"/>
              <a:gd name="connsiteX5" fmla="*/ 7826828 w 7826828"/>
              <a:gd name="connsiteY5" fmla="*/ 1796142 h 3385456"/>
              <a:gd name="connsiteX6" fmla="*/ 7565571 w 7826828"/>
              <a:gd name="connsiteY6" fmla="*/ 2710542 h 3385456"/>
              <a:gd name="connsiteX7" fmla="*/ 0 w 7826828"/>
              <a:gd name="connsiteY7" fmla="*/ 3385456 h 3385456"/>
              <a:gd name="connsiteX8" fmla="*/ 6400801 w 7826828"/>
              <a:gd name="connsiteY8" fmla="*/ 65314 h 3385456"/>
              <a:gd name="connsiteX0" fmla="*/ 4626430 w 6052457"/>
              <a:gd name="connsiteY0" fmla="*/ 65314 h 2710542"/>
              <a:gd name="connsiteX1" fmla="*/ 5715000 w 6052457"/>
              <a:gd name="connsiteY1" fmla="*/ 0 h 2710542"/>
              <a:gd name="connsiteX2" fmla="*/ 5725887 w 6052457"/>
              <a:gd name="connsiteY2" fmla="*/ 707571 h 2710542"/>
              <a:gd name="connsiteX3" fmla="*/ 5715001 w 6052457"/>
              <a:gd name="connsiteY3" fmla="*/ 1502227 h 2710542"/>
              <a:gd name="connsiteX4" fmla="*/ 5758543 w 6052457"/>
              <a:gd name="connsiteY4" fmla="*/ 1709056 h 2710542"/>
              <a:gd name="connsiteX5" fmla="*/ 6052457 w 6052457"/>
              <a:gd name="connsiteY5" fmla="*/ 1796142 h 2710542"/>
              <a:gd name="connsiteX6" fmla="*/ 5791200 w 6052457"/>
              <a:gd name="connsiteY6" fmla="*/ 2710542 h 2710542"/>
              <a:gd name="connsiteX7" fmla="*/ 0 w 6052457"/>
              <a:gd name="connsiteY7" fmla="*/ 1665513 h 2710542"/>
              <a:gd name="connsiteX8" fmla="*/ 4626430 w 6052457"/>
              <a:gd name="connsiteY8" fmla="*/ 65314 h 2710542"/>
              <a:gd name="connsiteX0" fmla="*/ 4626430 w 6052457"/>
              <a:gd name="connsiteY0" fmla="*/ 65314 h 2710542"/>
              <a:gd name="connsiteX1" fmla="*/ 5715000 w 6052457"/>
              <a:gd name="connsiteY1" fmla="*/ 0 h 2710542"/>
              <a:gd name="connsiteX2" fmla="*/ 5725887 w 6052457"/>
              <a:gd name="connsiteY2" fmla="*/ 707571 h 2710542"/>
              <a:gd name="connsiteX3" fmla="*/ 5715001 w 6052457"/>
              <a:gd name="connsiteY3" fmla="*/ 1502227 h 2710542"/>
              <a:gd name="connsiteX4" fmla="*/ 5758543 w 6052457"/>
              <a:gd name="connsiteY4" fmla="*/ 1709056 h 2710542"/>
              <a:gd name="connsiteX5" fmla="*/ 6052457 w 6052457"/>
              <a:gd name="connsiteY5" fmla="*/ 1796142 h 2710542"/>
              <a:gd name="connsiteX6" fmla="*/ 5791200 w 6052457"/>
              <a:gd name="connsiteY6" fmla="*/ 2710542 h 2710542"/>
              <a:gd name="connsiteX7" fmla="*/ 0 w 6052457"/>
              <a:gd name="connsiteY7" fmla="*/ 1665513 h 2710542"/>
              <a:gd name="connsiteX8" fmla="*/ 4626430 w 6052457"/>
              <a:gd name="connsiteY8" fmla="*/ 65314 h 2710542"/>
              <a:gd name="connsiteX0" fmla="*/ 0 w 6052457"/>
              <a:gd name="connsiteY0" fmla="*/ 1665513 h 2710542"/>
              <a:gd name="connsiteX1" fmla="*/ 4626430 w 6052457"/>
              <a:gd name="connsiteY1" fmla="*/ 65314 h 2710542"/>
              <a:gd name="connsiteX2" fmla="*/ 5715000 w 6052457"/>
              <a:gd name="connsiteY2" fmla="*/ 0 h 2710542"/>
              <a:gd name="connsiteX3" fmla="*/ 5725887 w 6052457"/>
              <a:gd name="connsiteY3" fmla="*/ 707571 h 2710542"/>
              <a:gd name="connsiteX4" fmla="*/ 5715001 w 6052457"/>
              <a:gd name="connsiteY4" fmla="*/ 1502227 h 2710542"/>
              <a:gd name="connsiteX5" fmla="*/ 5758543 w 6052457"/>
              <a:gd name="connsiteY5" fmla="*/ 1709056 h 2710542"/>
              <a:gd name="connsiteX6" fmla="*/ 6052457 w 6052457"/>
              <a:gd name="connsiteY6" fmla="*/ 1796142 h 2710542"/>
              <a:gd name="connsiteX7" fmla="*/ 5791200 w 6052457"/>
              <a:gd name="connsiteY7" fmla="*/ 2710542 h 2710542"/>
              <a:gd name="connsiteX8" fmla="*/ 91440 w 6052457"/>
              <a:gd name="connsiteY8" fmla="*/ 1756953 h 2710542"/>
              <a:gd name="connsiteX0" fmla="*/ 0 w 6052457"/>
              <a:gd name="connsiteY0" fmla="*/ 1665513 h 2710542"/>
              <a:gd name="connsiteX1" fmla="*/ 4626430 w 6052457"/>
              <a:gd name="connsiteY1" fmla="*/ 65314 h 2710542"/>
              <a:gd name="connsiteX2" fmla="*/ 5715000 w 6052457"/>
              <a:gd name="connsiteY2" fmla="*/ 0 h 2710542"/>
              <a:gd name="connsiteX3" fmla="*/ 5725887 w 6052457"/>
              <a:gd name="connsiteY3" fmla="*/ 707571 h 2710542"/>
              <a:gd name="connsiteX4" fmla="*/ 5715001 w 6052457"/>
              <a:gd name="connsiteY4" fmla="*/ 1502227 h 2710542"/>
              <a:gd name="connsiteX5" fmla="*/ 5758543 w 6052457"/>
              <a:gd name="connsiteY5" fmla="*/ 1709056 h 2710542"/>
              <a:gd name="connsiteX6" fmla="*/ 6052457 w 6052457"/>
              <a:gd name="connsiteY6" fmla="*/ 1796142 h 2710542"/>
              <a:gd name="connsiteX7" fmla="*/ 5791200 w 6052457"/>
              <a:gd name="connsiteY7" fmla="*/ 2710542 h 2710542"/>
              <a:gd name="connsiteX8" fmla="*/ 91440 w 6052457"/>
              <a:gd name="connsiteY8" fmla="*/ 1756953 h 2710542"/>
              <a:gd name="connsiteX9" fmla="*/ 0 w 6052457"/>
              <a:gd name="connsiteY9" fmla="*/ 1665513 h 2710542"/>
              <a:gd name="connsiteX0" fmla="*/ 91440 w 6052457"/>
              <a:gd name="connsiteY0" fmla="*/ 1756953 h 2710542"/>
              <a:gd name="connsiteX1" fmla="*/ 0 w 6052457"/>
              <a:gd name="connsiteY1" fmla="*/ 1665513 h 2710542"/>
              <a:gd name="connsiteX2" fmla="*/ 4626430 w 6052457"/>
              <a:gd name="connsiteY2" fmla="*/ 65314 h 2710542"/>
              <a:gd name="connsiteX3" fmla="*/ 5715000 w 6052457"/>
              <a:gd name="connsiteY3" fmla="*/ 0 h 2710542"/>
              <a:gd name="connsiteX4" fmla="*/ 5725887 w 6052457"/>
              <a:gd name="connsiteY4" fmla="*/ 707571 h 2710542"/>
              <a:gd name="connsiteX5" fmla="*/ 5715001 w 6052457"/>
              <a:gd name="connsiteY5" fmla="*/ 1502227 h 2710542"/>
              <a:gd name="connsiteX6" fmla="*/ 5758543 w 6052457"/>
              <a:gd name="connsiteY6" fmla="*/ 1709056 h 2710542"/>
              <a:gd name="connsiteX7" fmla="*/ 6052457 w 6052457"/>
              <a:gd name="connsiteY7" fmla="*/ 1796142 h 2710542"/>
              <a:gd name="connsiteX8" fmla="*/ 5791200 w 6052457"/>
              <a:gd name="connsiteY8" fmla="*/ 2710542 h 2710542"/>
              <a:gd name="connsiteX9" fmla="*/ 182880 w 6052457"/>
              <a:gd name="connsiteY9" fmla="*/ 1848393 h 2710542"/>
              <a:gd name="connsiteX0" fmla="*/ 91440 w 6052457"/>
              <a:gd name="connsiteY0" fmla="*/ 1756953 h 2710542"/>
              <a:gd name="connsiteX1" fmla="*/ 0 w 6052457"/>
              <a:gd name="connsiteY1" fmla="*/ 1665513 h 2710542"/>
              <a:gd name="connsiteX2" fmla="*/ 4626430 w 6052457"/>
              <a:gd name="connsiteY2" fmla="*/ 65314 h 2710542"/>
              <a:gd name="connsiteX3" fmla="*/ 5715000 w 6052457"/>
              <a:gd name="connsiteY3" fmla="*/ 0 h 2710542"/>
              <a:gd name="connsiteX4" fmla="*/ 5725887 w 6052457"/>
              <a:gd name="connsiteY4" fmla="*/ 707571 h 2710542"/>
              <a:gd name="connsiteX5" fmla="*/ 5715001 w 6052457"/>
              <a:gd name="connsiteY5" fmla="*/ 1502227 h 2710542"/>
              <a:gd name="connsiteX6" fmla="*/ 5758543 w 6052457"/>
              <a:gd name="connsiteY6" fmla="*/ 1709056 h 2710542"/>
              <a:gd name="connsiteX7" fmla="*/ 6052457 w 6052457"/>
              <a:gd name="connsiteY7" fmla="*/ 1796142 h 2710542"/>
              <a:gd name="connsiteX8" fmla="*/ 5791200 w 6052457"/>
              <a:gd name="connsiteY8" fmla="*/ 2710542 h 2710542"/>
              <a:gd name="connsiteX9" fmla="*/ 182880 w 6052457"/>
              <a:gd name="connsiteY9" fmla="*/ 1848393 h 2710542"/>
              <a:gd name="connsiteX0" fmla="*/ 0 w 5961017"/>
              <a:gd name="connsiteY0" fmla="*/ 1756953 h 2710542"/>
              <a:gd name="connsiteX1" fmla="*/ 714103 w 5961017"/>
              <a:gd name="connsiteY1" fmla="*/ 685798 h 2710542"/>
              <a:gd name="connsiteX2" fmla="*/ 4534990 w 5961017"/>
              <a:gd name="connsiteY2" fmla="*/ 65314 h 2710542"/>
              <a:gd name="connsiteX3" fmla="*/ 5623560 w 5961017"/>
              <a:gd name="connsiteY3" fmla="*/ 0 h 2710542"/>
              <a:gd name="connsiteX4" fmla="*/ 5634447 w 5961017"/>
              <a:gd name="connsiteY4" fmla="*/ 707571 h 2710542"/>
              <a:gd name="connsiteX5" fmla="*/ 5623561 w 5961017"/>
              <a:gd name="connsiteY5" fmla="*/ 1502227 h 2710542"/>
              <a:gd name="connsiteX6" fmla="*/ 5667103 w 5961017"/>
              <a:gd name="connsiteY6" fmla="*/ 1709056 h 2710542"/>
              <a:gd name="connsiteX7" fmla="*/ 5961017 w 5961017"/>
              <a:gd name="connsiteY7" fmla="*/ 1796142 h 2710542"/>
              <a:gd name="connsiteX8" fmla="*/ 5699760 w 5961017"/>
              <a:gd name="connsiteY8" fmla="*/ 2710542 h 2710542"/>
              <a:gd name="connsiteX9" fmla="*/ 91440 w 5961017"/>
              <a:gd name="connsiteY9" fmla="*/ 1848393 h 2710542"/>
              <a:gd name="connsiteX0" fmla="*/ 0 w 5961017"/>
              <a:gd name="connsiteY0" fmla="*/ 1756953 h 2941736"/>
              <a:gd name="connsiteX1" fmla="*/ 714103 w 5961017"/>
              <a:gd name="connsiteY1" fmla="*/ 685798 h 2941736"/>
              <a:gd name="connsiteX2" fmla="*/ 4534990 w 5961017"/>
              <a:gd name="connsiteY2" fmla="*/ 65314 h 2941736"/>
              <a:gd name="connsiteX3" fmla="*/ 5623560 w 5961017"/>
              <a:gd name="connsiteY3" fmla="*/ 0 h 2941736"/>
              <a:gd name="connsiteX4" fmla="*/ 5634447 w 5961017"/>
              <a:gd name="connsiteY4" fmla="*/ 707571 h 2941736"/>
              <a:gd name="connsiteX5" fmla="*/ 5623561 w 5961017"/>
              <a:gd name="connsiteY5" fmla="*/ 1502227 h 2941736"/>
              <a:gd name="connsiteX6" fmla="*/ 5667103 w 5961017"/>
              <a:gd name="connsiteY6" fmla="*/ 1709056 h 2941736"/>
              <a:gd name="connsiteX7" fmla="*/ 5961017 w 5961017"/>
              <a:gd name="connsiteY7" fmla="*/ 1796142 h 2941736"/>
              <a:gd name="connsiteX8" fmla="*/ 5699760 w 5961017"/>
              <a:gd name="connsiteY8" fmla="*/ 2710542 h 2941736"/>
              <a:gd name="connsiteX9" fmla="*/ 26125 w 5961017"/>
              <a:gd name="connsiteY9" fmla="*/ 2610393 h 2941736"/>
              <a:gd name="connsiteX0" fmla="*/ 0 w 5961017"/>
              <a:gd name="connsiteY0" fmla="*/ 1756953 h 2941736"/>
              <a:gd name="connsiteX1" fmla="*/ 3729446 w 5961017"/>
              <a:gd name="connsiteY1" fmla="*/ 65312 h 2941736"/>
              <a:gd name="connsiteX2" fmla="*/ 4534990 w 5961017"/>
              <a:gd name="connsiteY2" fmla="*/ 65314 h 2941736"/>
              <a:gd name="connsiteX3" fmla="*/ 5623560 w 5961017"/>
              <a:gd name="connsiteY3" fmla="*/ 0 h 2941736"/>
              <a:gd name="connsiteX4" fmla="*/ 5634447 w 5961017"/>
              <a:gd name="connsiteY4" fmla="*/ 707571 h 2941736"/>
              <a:gd name="connsiteX5" fmla="*/ 5623561 w 5961017"/>
              <a:gd name="connsiteY5" fmla="*/ 1502227 h 2941736"/>
              <a:gd name="connsiteX6" fmla="*/ 5667103 w 5961017"/>
              <a:gd name="connsiteY6" fmla="*/ 1709056 h 2941736"/>
              <a:gd name="connsiteX7" fmla="*/ 5961017 w 5961017"/>
              <a:gd name="connsiteY7" fmla="*/ 1796142 h 2941736"/>
              <a:gd name="connsiteX8" fmla="*/ 5699760 w 5961017"/>
              <a:gd name="connsiteY8" fmla="*/ 2710542 h 2941736"/>
              <a:gd name="connsiteX9" fmla="*/ 26125 w 5961017"/>
              <a:gd name="connsiteY9" fmla="*/ 2610393 h 2941736"/>
              <a:gd name="connsiteX0" fmla="*/ 3228703 w 5934892"/>
              <a:gd name="connsiteY0" fmla="*/ 58781 h 2941736"/>
              <a:gd name="connsiteX1" fmla="*/ 3703321 w 5934892"/>
              <a:gd name="connsiteY1" fmla="*/ 65312 h 2941736"/>
              <a:gd name="connsiteX2" fmla="*/ 4508865 w 5934892"/>
              <a:gd name="connsiteY2" fmla="*/ 65314 h 2941736"/>
              <a:gd name="connsiteX3" fmla="*/ 5597435 w 5934892"/>
              <a:gd name="connsiteY3" fmla="*/ 0 h 2941736"/>
              <a:gd name="connsiteX4" fmla="*/ 5608322 w 5934892"/>
              <a:gd name="connsiteY4" fmla="*/ 707571 h 2941736"/>
              <a:gd name="connsiteX5" fmla="*/ 5597436 w 5934892"/>
              <a:gd name="connsiteY5" fmla="*/ 1502227 h 2941736"/>
              <a:gd name="connsiteX6" fmla="*/ 5640978 w 5934892"/>
              <a:gd name="connsiteY6" fmla="*/ 1709056 h 2941736"/>
              <a:gd name="connsiteX7" fmla="*/ 5934892 w 5934892"/>
              <a:gd name="connsiteY7" fmla="*/ 1796142 h 2941736"/>
              <a:gd name="connsiteX8" fmla="*/ 5673635 w 5934892"/>
              <a:gd name="connsiteY8" fmla="*/ 2710542 h 2941736"/>
              <a:gd name="connsiteX9" fmla="*/ 0 w 5934892"/>
              <a:gd name="connsiteY9" fmla="*/ 2610393 h 2941736"/>
              <a:gd name="connsiteX0" fmla="*/ 3228703 w 5934892"/>
              <a:gd name="connsiteY0" fmla="*/ 58781 h 2941736"/>
              <a:gd name="connsiteX1" fmla="*/ 3703321 w 5934892"/>
              <a:gd name="connsiteY1" fmla="*/ 65312 h 2941736"/>
              <a:gd name="connsiteX2" fmla="*/ 4508865 w 5934892"/>
              <a:gd name="connsiteY2" fmla="*/ 65314 h 2941736"/>
              <a:gd name="connsiteX3" fmla="*/ 5597435 w 5934892"/>
              <a:gd name="connsiteY3" fmla="*/ 0 h 2941736"/>
              <a:gd name="connsiteX4" fmla="*/ 5625467 w 5934892"/>
              <a:gd name="connsiteY4" fmla="*/ 324666 h 2941736"/>
              <a:gd name="connsiteX5" fmla="*/ 5597436 w 5934892"/>
              <a:gd name="connsiteY5" fmla="*/ 1502227 h 2941736"/>
              <a:gd name="connsiteX6" fmla="*/ 5640978 w 5934892"/>
              <a:gd name="connsiteY6" fmla="*/ 1709056 h 2941736"/>
              <a:gd name="connsiteX7" fmla="*/ 5934892 w 5934892"/>
              <a:gd name="connsiteY7" fmla="*/ 1796142 h 2941736"/>
              <a:gd name="connsiteX8" fmla="*/ 5673635 w 5934892"/>
              <a:gd name="connsiteY8" fmla="*/ 2710542 h 2941736"/>
              <a:gd name="connsiteX9" fmla="*/ 0 w 5934892"/>
              <a:gd name="connsiteY9" fmla="*/ 2610393 h 2941736"/>
              <a:gd name="connsiteX0" fmla="*/ 3228703 w 5934892"/>
              <a:gd name="connsiteY0" fmla="*/ 58781 h 2941736"/>
              <a:gd name="connsiteX1" fmla="*/ 3703321 w 5934892"/>
              <a:gd name="connsiteY1" fmla="*/ 65312 h 2941736"/>
              <a:gd name="connsiteX2" fmla="*/ 4508865 w 5934892"/>
              <a:gd name="connsiteY2" fmla="*/ 65314 h 2941736"/>
              <a:gd name="connsiteX3" fmla="*/ 5597435 w 5934892"/>
              <a:gd name="connsiteY3" fmla="*/ 0 h 2941736"/>
              <a:gd name="connsiteX4" fmla="*/ 5625467 w 5934892"/>
              <a:gd name="connsiteY4" fmla="*/ 324666 h 2941736"/>
              <a:gd name="connsiteX5" fmla="*/ 5597436 w 5934892"/>
              <a:gd name="connsiteY5" fmla="*/ 1502227 h 2941736"/>
              <a:gd name="connsiteX6" fmla="*/ 5640978 w 5934892"/>
              <a:gd name="connsiteY6" fmla="*/ 1709056 h 2941736"/>
              <a:gd name="connsiteX7" fmla="*/ 5934892 w 5934892"/>
              <a:gd name="connsiteY7" fmla="*/ 1796142 h 2941736"/>
              <a:gd name="connsiteX8" fmla="*/ 5673635 w 5934892"/>
              <a:gd name="connsiteY8" fmla="*/ 2710542 h 2941736"/>
              <a:gd name="connsiteX9" fmla="*/ 0 w 5934892"/>
              <a:gd name="connsiteY9" fmla="*/ 2610393 h 2941736"/>
              <a:gd name="connsiteX0" fmla="*/ 3228703 w 5934892"/>
              <a:gd name="connsiteY0" fmla="*/ 62575 h 2945530"/>
              <a:gd name="connsiteX1" fmla="*/ 3703321 w 5934892"/>
              <a:gd name="connsiteY1" fmla="*/ 69106 h 2945530"/>
              <a:gd name="connsiteX2" fmla="*/ 4508865 w 5934892"/>
              <a:gd name="connsiteY2" fmla="*/ 69108 h 2945530"/>
              <a:gd name="connsiteX3" fmla="*/ 5597435 w 5934892"/>
              <a:gd name="connsiteY3" fmla="*/ 3794 h 2945530"/>
              <a:gd name="connsiteX4" fmla="*/ 5625467 w 5934892"/>
              <a:gd name="connsiteY4" fmla="*/ 328460 h 2945530"/>
              <a:gd name="connsiteX5" fmla="*/ 5597436 w 5934892"/>
              <a:gd name="connsiteY5" fmla="*/ 1506021 h 2945530"/>
              <a:gd name="connsiteX6" fmla="*/ 5640978 w 5934892"/>
              <a:gd name="connsiteY6" fmla="*/ 1712850 h 2945530"/>
              <a:gd name="connsiteX7" fmla="*/ 5934892 w 5934892"/>
              <a:gd name="connsiteY7" fmla="*/ 1799936 h 2945530"/>
              <a:gd name="connsiteX8" fmla="*/ 5673635 w 5934892"/>
              <a:gd name="connsiteY8" fmla="*/ 2714336 h 2945530"/>
              <a:gd name="connsiteX9" fmla="*/ 0 w 5934892"/>
              <a:gd name="connsiteY9" fmla="*/ 2614187 h 2945530"/>
              <a:gd name="connsiteX0" fmla="*/ 3228703 w 5934892"/>
              <a:gd name="connsiteY0" fmla="*/ 62575 h 2945530"/>
              <a:gd name="connsiteX1" fmla="*/ 3703321 w 5934892"/>
              <a:gd name="connsiteY1" fmla="*/ 69106 h 2945530"/>
              <a:gd name="connsiteX2" fmla="*/ 4508865 w 5934892"/>
              <a:gd name="connsiteY2" fmla="*/ 69108 h 2945530"/>
              <a:gd name="connsiteX3" fmla="*/ 5597435 w 5934892"/>
              <a:gd name="connsiteY3" fmla="*/ 3794 h 2945530"/>
              <a:gd name="connsiteX4" fmla="*/ 5625467 w 5934892"/>
              <a:gd name="connsiteY4" fmla="*/ 328460 h 2945530"/>
              <a:gd name="connsiteX5" fmla="*/ 5597436 w 5934892"/>
              <a:gd name="connsiteY5" fmla="*/ 1506021 h 2945530"/>
              <a:gd name="connsiteX6" fmla="*/ 5640978 w 5934892"/>
              <a:gd name="connsiteY6" fmla="*/ 1712850 h 2945530"/>
              <a:gd name="connsiteX7" fmla="*/ 5934892 w 5934892"/>
              <a:gd name="connsiteY7" fmla="*/ 1799936 h 2945530"/>
              <a:gd name="connsiteX8" fmla="*/ 5673635 w 5934892"/>
              <a:gd name="connsiteY8" fmla="*/ 2714336 h 2945530"/>
              <a:gd name="connsiteX9" fmla="*/ 0 w 5934892"/>
              <a:gd name="connsiteY9" fmla="*/ 2614187 h 2945530"/>
              <a:gd name="connsiteX0" fmla="*/ 3228703 w 5934892"/>
              <a:gd name="connsiteY0" fmla="*/ 62575 h 2614187"/>
              <a:gd name="connsiteX1" fmla="*/ 3703321 w 5934892"/>
              <a:gd name="connsiteY1" fmla="*/ 69106 h 2614187"/>
              <a:gd name="connsiteX2" fmla="*/ 4508865 w 5934892"/>
              <a:gd name="connsiteY2" fmla="*/ 69108 h 2614187"/>
              <a:gd name="connsiteX3" fmla="*/ 5597435 w 5934892"/>
              <a:gd name="connsiteY3" fmla="*/ 3794 h 2614187"/>
              <a:gd name="connsiteX4" fmla="*/ 5625467 w 5934892"/>
              <a:gd name="connsiteY4" fmla="*/ 328460 h 2614187"/>
              <a:gd name="connsiteX5" fmla="*/ 5597436 w 5934892"/>
              <a:gd name="connsiteY5" fmla="*/ 1506021 h 2614187"/>
              <a:gd name="connsiteX6" fmla="*/ 5640978 w 5934892"/>
              <a:gd name="connsiteY6" fmla="*/ 1712850 h 2614187"/>
              <a:gd name="connsiteX7" fmla="*/ 5934892 w 5934892"/>
              <a:gd name="connsiteY7" fmla="*/ 1799936 h 2614187"/>
              <a:gd name="connsiteX8" fmla="*/ 0 w 5934892"/>
              <a:gd name="connsiteY8" fmla="*/ 2614187 h 2614187"/>
              <a:gd name="connsiteX0" fmla="*/ 0 w 2706189"/>
              <a:gd name="connsiteY0" fmla="*/ 62575 h 2597042"/>
              <a:gd name="connsiteX1" fmla="*/ 474618 w 2706189"/>
              <a:gd name="connsiteY1" fmla="*/ 69106 h 2597042"/>
              <a:gd name="connsiteX2" fmla="*/ 1280162 w 2706189"/>
              <a:gd name="connsiteY2" fmla="*/ 69108 h 2597042"/>
              <a:gd name="connsiteX3" fmla="*/ 2368732 w 2706189"/>
              <a:gd name="connsiteY3" fmla="*/ 3794 h 2597042"/>
              <a:gd name="connsiteX4" fmla="*/ 2396764 w 2706189"/>
              <a:gd name="connsiteY4" fmla="*/ 328460 h 2597042"/>
              <a:gd name="connsiteX5" fmla="*/ 2368733 w 2706189"/>
              <a:gd name="connsiteY5" fmla="*/ 1506021 h 2597042"/>
              <a:gd name="connsiteX6" fmla="*/ 2412275 w 2706189"/>
              <a:gd name="connsiteY6" fmla="*/ 1712850 h 2597042"/>
              <a:gd name="connsiteX7" fmla="*/ 2706189 w 2706189"/>
              <a:gd name="connsiteY7" fmla="*/ 1799936 h 2597042"/>
              <a:gd name="connsiteX8" fmla="*/ 2434862 w 2706189"/>
              <a:gd name="connsiteY8" fmla="*/ 2597042 h 2597042"/>
              <a:gd name="connsiteX0" fmla="*/ 0 w 2706189"/>
              <a:gd name="connsiteY0" fmla="*/ 62575 h 2597042"/>
              <a:gd name="connsiteX1" fmla="*/ 474618 w 2706189"/>
              <a:gd name="connsiteY1" fmla="*/ 69106 h 2597042"/>
              <a:gd name="connsiteX2" fmla="*/ 1280162 w 2706189"/>
              <a:gd name="connsiteY2" fmla="*/ 69108 h 2597042"/>
              <a:gd name="connsiteX3" fmla="*/ 2368732 w 2706189"/>
              <a:gd name="connsiteY3" fmla="*/ 3794 h 2597042"/>
              <a:gd name="connsiteX4" fmla="*/ 2396764 w 2706189"/>
              <a:gd name="connsiteY4" fmla="*/ 328460 h 2597042"/>
              <a:gd name="connsiteX5" fmla="*/ 2357303 w 2706189"/>
              <a:gd name="connsiteY5" fmla="*/ 854511 h 2597042"/>
              <a:gd name="connsiteX6" fmla="*/ 2412275 w 2706189"/>
              <a:gd name="connsiteY6" fmla="*/ 1712850 h 2597042"/>
              <a:gd name="connsiteX7" fmla="*/ 2706189 w 2706189"/>
              <a:gd name="connsiteY7" fmla="*/ 1799936 h 2597042"/>
              <a:gd name="connsiteX8" fmla="*/ 2434862 w 2706189"/>
              <a:gd name="connsiteY8" fmla="*/ 2597042 h 2597042"/>
              <a:gd name="connsiteX0" fmla="*/ 0 w 2706189"/>
              <a:gd name="connsiteY0" fmla="*/ 62575 h 2597042"/>
              <a:gd name="connsiteX1" fmla="*/ 474618 w 2706189"/>
              <a:gd name="connsiteY1" fmla="*/ 69106 h 2597042"/>
              <a:gd name="connsiteX2" fmla="*/ 1280162 w 2706189"/>
              <a:gd name="connsiteY2" fmla="*/ 69108 h 2597042"/>
              <a:gd name="connsiteX3" fmla="*/ 2368732 w 2706189"/>
              <a:gd name="connsiteY3" fmla="*/ 3794 h 2597042"/>
              <a:gd name="connsiteX4" fmla="*/ 2368189 w 2706189"/>
              <a:gd name="connsiteY4" fmla="*/ 328460 h 2597042"/>
              <a:gd name="connsiteX5" fmla="*/ 2357303 w 2706189"/>
              <a:gd name="connsiteY5" fmla="*/ 854511 h 2597042"/>
              <a:gd name="connsiteX6" fmla="*/ 2412275 w 2706189"/>
              <a:gd name="connsiteY6" fmla="*/ 1712850 h 2597042"/>
              <a:gd name="connsiteX7" fmla="*/ 2706189 w 2706189"/>
              <a:gd name="connsiteY7" fmla="*/ 1799936 h 2597042"/>
              <a:gd name="connsiteX8" fmla="*/ 2434862 w 2706189"/>
              <a:gd name="connsiteY8" fmla="*/ 2597042 h 2597042"/>
              <a:gd name="connsiteX0" fmla="*/ 0 w 2706189"/>
              <a:gd name="connsiteY0" fmla="*/ 58781 h 2593248"/>
              <a:gd name="connsiteX1" fmla="*/ 474618 w 2706189"/>
              <a:gd name="connsiteY1" fmla="*/ 65312 h 2593248"/>
              <a:gd name="connsiteX2" fmla="*/ 1280162 w 2706189"/>
              <a:gd name="connsiteY2" fmla="*/ 6531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  <a:gd name="connsiteX0" fmla="*/ 0 w 2706189"/>
              <a:gd name="connsiteY0" fmla="*/ 58781 h 2593248"/>
              <a:gd name="connsiteX1" fmla="*/ 474618 w 2706189"/>
              <a:gd name="connsiteY1" fmla="*/ 65312 h 2593248"/>
              <a:gd name="connsiteX2" fmla="*/ 1274447 w 2706189"/>
              <a:gd name="connsiteY2" fmla="*/ 1959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  <a:gd name="connsiteX0" fmla="*/ 0 w 2706189"/>
              <a:gd name="connsiteY0" fmla="*/ 58781 h 2593248"/>
              <a:gd name="connsiteX1" fmla="*/ 508908 w 2706189"/>
              <a:gd name="connsiteY1" fmla="*/ 19592 h 2593248"/>
              <a:gd name="connsiteX2" fmla="*/ 1274447 w 2706189"/>
              <a:gd name="connsiteY2" fmla="*/ 1959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  <a:gd name="connsiteX0" fmla="*/ 0 w 2706189"/>
              <a:gd name="connsiteY0" fmla="*/ 121646 h 2593248"/>
              <a:gd name="connsiteX1" fmla="*/ 508908 w 2706189"/>
              <a:gd name="connsiteY1" fmla="*/ 19592 h 2593248"/>
              <a:gd name="connsiteX2" fmla="*/ 1274447 w 2706189"/>
              <a:gd name="connsiteY2" fmla="*/ 1959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  <a:gd name="connsiteX0" fmla="*/ 0 w 2706189"/>
              <a:gd name="connsiteY0" fmla="*/ 93071 h 2593248"/>
              <a:gd name="connsiteX1" fmla="*/ 508908 w 2706189"/>
              <a:gd name="connsiteY1" fmla="*/ 19592 h 2593248"/>
              <a:gd name="connsiteX2" fmla="*/ 1274447 w 2706189"/>
              <a:gd name="connsiteY2" fmla="*/ 1959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6189" h="2593248">
                <a:moveTo>
                  <a:pt x="0" y="93071"/>
                </a:moveTo>
                <a:lnTo>
                  <a:pt x="508908" y="19592"/>
                </a:lnTo>
                <a:lnTo>
                  <a:pt x="1274447" y="19594"/>
                </a:lnTo>
                <a:lnTo>
                  <a:pt x="2368732" y="0"/>
                </a:lnTo>
                <a:cubicBezTo>
                  <a:pt x="2403938" y="231623"/>
                  <a:pt x="2370094" y="182880"/>
                  <a:pt x="2368189" y="324666"/>
                </a:cubicBezTo>
                <a:cubicBezTo>
                  <a:pt x="2366284" y="466452"/>
                  <a:pt x="2349955" y="619985"/>
                  <a:pt x="2357303" y="850717"/>
                </a:cubicBezTo>
                <a:cubicBezTo>
                  <a:pt x="2364651" y="1081449"/>
                  <a:pt x="2408647" y="1709056"/>
                  <a:pt x="2412275" y="1709056"/>
                </a:cubicBezTo>
                <a:lnTo>
                  <a:pt x="2706189" y="1796142"/>
                </a:lnTo>
                <a:lnTo>
                  <a:pt x="2434862" y="2593248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1BB79D-2AA7-44E2-AD0E-5E62D8BE91B0}"/>
              </a:ext>
            </a:extLst>
          </p:cNvPr>
          <p:cNvSpPr txBox="1"/>
          <p:nvPr/>
        </p:nvSpPr>
        <p:spPr>
          <a:xfrm>
            <a:off x="211404" y="519406"/>
            <a:ext cx="316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RICHARDS / I-5 INTERCHANGE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3FDB177-8F9B-469F-8C1E-9AAF988B15F0}"/>
              </a:ext>
            </a:extLst>
          </p:cNvPr>
          <p:cNvCxnSpPr>
            <a:cxnSpLocks/>
          </p:cNvCxnSpPr>
          <p:nvPr/>
        </p:nvCxnSpPr>
        <p:spPr>
          <a:xfrm>
            <a:off x="3504729" y="704072"/>
            <a:ext cx="3172569" cy="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11CD1E6-D2EE-4F92-86D7-E29E38166F1F}"/>
              </a:ext>
            </a:extLst>
          </p:cNvPr>
          <p:cNvSpPr txBox="1"/>
          <p:nvPr/>
        </p:nvSpPr>
        <p:spPr>
          <a:xfrm>
            <a:off x="206351" y="1201829"/>
            <a:ext cx="316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FUTURE 5</a:t>
            </a:r>
            <a:r>
              <a:rPr lang="en-US" baseline="30000" dirty="0"/>
              <a:t>TH</a:t>
            </a:r>
            <a:r>
              <a:rPr lang="en-US" dirty="0"/>
              <a:t> STREET EXTENSION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8B1C46-5026-442F-8141-7C06FA8119C3}"/>
              </a:ext>
            </a:extLst>
          </p:cNvPr>
          <p:cNvCxnSpPr>
            <a:cxnSpLocks/>
          </p:cNvCxnSpPr>
          <p:nvPr/>
        </p:nvCxnSpPr>
        <p:spPr>
          <a:xfrm>
            <a:off x="3499676" y="1386495"/>
            <a:ext cx="6264810" cy="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5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25B4A94-B51F-4A81-B323-FF9500F515AE}"/>
              </a:ext>
            </a:extLst>
          </p:cNvPr>
          <p:cNvSpPr/>
          <p:nvPr/>
        </p:nvSpPr>
        <p:spPr>
          <a:xfrm>
            <a:off x="9390528" y="751611"/>
            <a:ext cx="587013" cy="1591764"/>
          </a:xfrm>
          <a:custGeom>
            <a:avLst/>
            <a:gdLst>
              <a:gd name="connsiteX0" fmla="*/ 402772 w 1665514"/>
              <a:gd name="connsiteY0" fmla="*/ 0 h 1240971"/>
              <a:gd name="connsiteX1" fmla="*/ 402772 w 1665514"/>
              <a:gd name="connsiteY1" fmla="*/ 0 h 1240971"/>
              <a:gd name="connsiteX2" fmla="*/ 620486 w 1665514"/>
              <a:gd name="connsiteY2" fmla="*/ 174171 h 1240971"/>
              <a:gd name="connsiteX3" fmla="*/ 783772 w 1665514"/>
              <a:gd name="connsiteY3" fmla="*/ 239485 h 1240971"/>
              <a:gd name="connsiteX4" fmla="*/ 794657 w 1665514"/>
              <a:gd name="connsiteY4" fmla="*/ 239485 h 1240971"/>
              <a:gd name="connsiteX5" fmla="*/ 1665514 w 1665514"/>
              <a:gd name="connsiteY5" fmla="*/ 250371 h 1240971"/>
              <a:gd name="connsiteX6" fmla="*/ 1491343 w 1665514"/>
              <a:gd name="connsiteY6" fmla="*/ 1240971 h 1240971"/>
              <a:gd name="connsiteX7" fmla="*/ 0 w 1665514"/>
              <a:gd name="connsiteY7" fmla="*/ 1230085 h 1240971"/>
              <a:gd name="connsiteX8" fmla="*/ 402772 w 1665514"/>
              <a:gd name="connsiteY8" fmla="*/ 0 h 1240971"/>
              <a:gd name="connsiteX0" fmla="*/ 402772 w 7565571"/>
              <a:gd name="connsiteY0" fmla="*/ 0 h 1230085"/>
              <a:gd name="connsiteX1" fmla="*/ 402772 w 7565571"/>
              <a:gd name="connsiteY1" fmla="*/ 0 h 1230085"/>
              <a:gd name="connsiteX2" fmla="*/ 620486 w 7565571"/>
              <a:gd name="connsiteY2" fmla="*/ 174171 h 1230085"/>
              <a:gd name="connsiteX3" fmla="*/ 783772 w 7565571"/>
              <a:gd name="connsiteY3" fmla="*/ 239485 h 1230085"/>
              <a:gd name="connsiteX4" fmla="*/ 794657 w 7565571"/>
              <a:gd name="connsiteY4" fmla="*/ 239485 h 1230085"/>
              <a:gd name="connsiteX5" fmla="*/ 1665514 w 7565571"/>
              <a:gd name="connsiteY5" fmla="*/ 250371 h 1230085"/>
              <a:gd name="connsiteX6" fmla="*/ 7565571 w 7565571"/>
              <a:gd name="connsiteY6" fmla="*/ 555171 h 1230085"/>
              <a:gd name="connsiteX7" fmla="*/ 0 w 7565571"/>
              <a:gd name="connsiteY7" fmla="*/ 1230085 h 1230085"/>
              <a:gd name="connsiteX8" fmla="*/ 402772 w 7565571"/>
              <a:gd name="connsiteY8" fmla="*/ 0 h 1230085"/>
              <a:gd name="connsiteX0" fmla="*/ 402772 w 7826828"/>
              <a:gd name="connsiteY0" fmla="*/ 359229 h 1589314"/>
              <a:gd name="connsiteX1" fmla="*/ 402772 w 7826828"/>
              <a:gd name="connsiteY1" fmla="*/ 359229 h 1589314"/>
              <a:gd name="connsiteX2" fmla="*/ 620486 w 7826828"/>
              <a:gd name="connsiteY2" fmla="*/ 533400 h 1589314"/>
              <a:gd name="connsiteX3" fmla="*/ 783772 w 7826828"/>
              <a:gd name="connsiteY3" fmla="*/ 598714 h 1589314"/>
              <a:gd name="connsiteX4" fmla="*/ 794657 w 7826828"/>
              <a:gd name="connsiteY4" fmla="*/ 598714 h 1589314"/>
              <a:gd name="connsiteX5" fmla="*/ 7826828 w 7826828"/>
              <a:gd name="connsiteY5" fmla="*/ 0 h 1589314"/>
              <a:gd name="connsiteX6" fmla="*/ 7565571 w 7826828"/>
              <a:gd name="connsiteY6" fmla="*/ 914400 h 1589314"/>
              <a:gd name="connsiteX7" fmla="*/ 0 w 7826828"/>
              <a:gd name="connsiteY7" fmla="*/ 1589314 h 1589314"/>
              <a:gd name="connsiteX8" fmla="*/ 402772 w 7826828"/>
              <a:gd name="connsiteY8" fmla="*/ 359229 h 1589314"/>
              <a:gd name="connsiteX0" fmla="*/ 402772 w 7826828"/>
              <a:gd name="connsiteY0" fmla="*/ 446315 h 1676400"/>
              <a:gd name="connsiteX1" fmla="*/ 402772 w 7826828"/>
              <a:gd name="connsiteY1" fmla="*/ 446315 h 1676400"/>
              <a:gd name="connsiteX2" fmla="*/ 620486 w 7826828"/>
              <a:gd name="connsiteY2" fmla="*/ 620486 h 1676400"/>
              <a:gd name="connsiteX3" fmla="*/ 783772 w 7826828"/>
              <a:gd name="connsiteY3" fmla="*/ 685800 h 1676400"/>
              <a:gd name="connsiteX4" fmla="*/ 7532914 w 7826828"/>
              <a:gd name="connsiteY4" fmla="*/ 0 h 1676400"/>
              <a:gd name="connsiteX5" fmla="*/ 7826828 w 7826828"/>
              <a:gd name="connsiteY5" fmla="*/ 87086 h 1676400"/>
              <a:gd name="connsiteX6" fmla="*/ 7565571 w 7826828"/>
              <a:gd name="connsiteY6" fmla="*/ 1001486 h 1676400"/>
              <a:gd name="connsiteX7" fmla="*/ 0 w 7826828"/>
              <a:gd name="connsiteY7" fmla="*/ 1676400 h 1676400"/>
              <a:gd name="connsiteX8" fmla="*/ 402772 w 7826828"/>
              <a:gd name="connsiteY8" fmla="*/ 446315 h 1676400"/>
              <a:gd name="connsiteX0" fmla="*/ 402772 w 8012104"/>
              <a:gd name="connsiteY0" fmla="*/ 674248 h 1904333"/>
              <a:gd name="connsiteX1" fmla="*/ 402772 w 8012104"/>
              <a:gd name="connsiteY1" fmla="*/ 674248 h 1904333"/>
              <a:gd name="connsiteX2" fmla="*/ 620486 w 8012104"/>
              <a:gd name="connsiteY2" fmla="*/ 848419 h 1904333"/>
              <a:gd name="connsiteX3" fmla="*/ 7489372 w 8012104"/>
              <a:gd name="connsiteY3" fmla="*/ 21104 h 1904333"/>
              <a:gd name="connsiteX4" fmla="*/ 7532914 w 8012104"/>
              <a:gd name="connsiteY4" fmla="*/ 227933 h 1904333"/>
              <a:gd name="connsiteX5" fmla="*/ 7826828 w 8012104"/>
              <a:gd name="connsiteY5" fmla="*/ 315019 h 1904333"/>
              <a:gd name="connsiteX6" fmla="*/ 7565571 w 8012104"/>
              <a:gd name="connsiteY6" fmla="*/ 1229419 h 1904333"/>
              <a:gd name="connsiteX7" fmla="*/ 0 w 8012104"/>
              <a:gd name="connsiteY7" fmla="*/ 1904333 h 1904333"/>
              <a:gd name="connsiteX8" fmla="*/ 402772 w 8012104"/>
              <a:gd name="connsiteY8" fmla="*/ 674248 h 1904333"/>
              <a:gd name="connsiteX0" fmla="*/ 402772 w 7826828"/>
              <a:gd name="connsiteY0" fmla="*/ 1023072 h 2253157"/>
              <a:gd name="connsiteX1" fmla="*/ 402772 w 7826828"/>
              <a:gd name="connsiteY1" fmla="*/ 1023072 h 2253157"/>
              <a:gd name="connsiteX2" fmla="*/ 620486 w 7826828"/>
              <a:gd name="connsiteY2" fmla="*/ 1197243 h 2253157"/>
              <a:gd name="connsiteX3" fmla="*/ 7489372 w 7826828"/>
              <a:gd name="connsiteY3" fmla="*/ 369928 h 2253157"/>
              <a:gd name="connsiteX4" fmla="*/ 7532914 w 7826828"/>
              <a:gd name="connsiteY4" fmla="*/ 576757 h 2253157"/>
              <a:gd name="connsiteX5" fmla="*/ 7826828 w 7826828"/>
              <a:gd name="connsiteY5" fmla="*/ 663843 h 2253157"/>
              <a:gd name="connsiteX6" fmla="*/ 7565571 w 7826828"/>
              <a:gd name="connsiteY6" fmla="*/ 1578243 h 2253157"/>
              <a:gd name="connsiteX7" fmla="*/ 0 w 7826828"/>
              <a:gd name="connsiteY7" fmla="*/ 2253157 h 2253157"/>
              <a:gd name="connsiteX8" fmla="*/ 402772 w 7826828"/>
              <a:gd name="connsiteY8" fmla="*/ 1023072 h 2253157"/>
              <a:gd name="connsiteX0" fmla="*/ 402772 w 8021187"/>
              <a:gd name="connsiteY0" fmla="*/ 1458723 h 2688808"/>
              <a:gd name="connsiteX1" fmla="*/ 402772 w 8021187"/>
              <a:gd name="connsiteY1" fmla="*/ 1458723 h 2688808"/>
              <a:gd name="connsiteX2" fmla="*/ 7500258 w 8021187"/>
              <a:gd name="connsiteY2" fmla="*/ 10923 h 2688808"/>
              <a:gd name="connsiteX3" fmla="*/ 7489372 w 8021187"/>
              <a:gd name="connsiteY3" fmla="*/ 805579 h 2688808"/>
              <a:gd name="connsiteX4" fmla="*/ 7532914 w 8021187"/>
              <a:gd name="connsiteY4" fmla="*/ 1012408 h 2688808"/>
              <a:gd name="connsiteX5" fmla="*/ 7826828 w 8021187"/>
              <a:gd name="connsiteY5" fmla="*/ 1099494 h 2688808"/>
              <a:gd name="connsiteX6" fmla="*/ 7565571 w 8021187"/>
              <a:gd name="connsiteY6" fmla="*/ 2013894 h 2688808"/>
              <a:gd name="connsiteX7" fmla="*/ 0 w 8021187"/>
              <a:gd name="connsiteY7" fmla="*/ 2688808 h 2688808"/>
              <a:gd name="connsiteX8" fmla="*/ 402772 w 8021187"/>
              <a:gd name="connsiteY8" fmla="*/ 1458723 h 2688808"/>
              <a:gd name="connsiteX0" fmla="*/ 402772 w 7826828"/>
              <a:gd name="connsiteY0" fmla="*/ 1736999 h 2967084"/>
              <a:gd name="connsiteX1" fmla="*/ 402772 w 7826828"/>
              <a:gd name="connsiteY1" fmla="*/ 1736999 h 2967084"/>
              <a:gd name="connsiteX2" fmla="*/ 7500258 w 7826828"/>
              <a:gd name="connsiteY2" fmla="*/ 289199 h 2967084"/>
              <a:gd name="connsiteX3" fmla="*/ 7489372 w 7826828"/>
              <a:gd name="connsiteY3" fmla="*/ 1083855 h 2967084"/>
              <a:gd name="connsiteX4" fmla="*/ 7532914 w 7826828"/>
              <a:gd name="connsiteY4" fmla="*/ 1290684 h 2967084"/>
              <a:gd name="connsiteX5" fmla="*/ 7826828 w 7826828"/>
              <a:gd name="connsiteY5" fmla="*/ 1377770 h 2967084"/>
              <a:gd name="connsiteX6" fmla="*/ 7565571 w 7826828"/>
              <a:gd name="connsiteY6" fmla="*/ 2292170 h 2967084"/>
              <a:gd name="connsiteX7" fmla="*/ 0 w 7826828"/>
              <a:gd name="connsiteY7" fmla="*/ 2967084 h 2967084"/>
              <a:gd name="connsiteX8" fmla="*/ 402772 w 7826828"/>
              <a:gd name="connsiteY8" fmla="*/ 1736999 h 2967084"/>
              <a:gd name="connsiteX0" fmla="*/ 7478486 w 7826828"/>
              <a:gd name="connsiteY0" fmla="*/ 0 h 2993571"/>
              <a:gd name="connsiteX1" fmla="*/ 402772 w 7826828"/>
              <a:gd name="connsiteY1" fmla="*/ 1763486 h 2993571"/>
              <a:gd name="connsiteX2" fmla="*/ 7500258 w 7826828"/>
              <a:gd name="connsiteY2" fmla="*/ 315686 h 2993571"/>
              <a:gd name="connsiteX3" fmla="*/ 7489372 w 7826828"/>
              <a:gd name="connsiteY3" fmla="*/ 1110342 h 2993571"/>
              <a:gd name="connsiteX4" fmla="*/ 7532914 w 7826828"/>
              <a:gd name="connsiteY4" fmla="*/ 1317171 h 2993571"/>
              <a:gd name="connsiteX5" fmla="*/ 7826828 w 7826828"/>
              <a:gd name="connsiteY5" fmla="*/ 1404257 h 2993571"/>
              <a:gd name="connsiteX6" fmla="*/ 7565571 w 7826828"/>
              <a:gd name="connsiteY6" fmla="*/ 2318657 h 2993571"/>
              <a:gd name="connsiteX7" fmla="*/ 0 w 7826828"/>
              <a:gd name="connsiteY7" fmla="*/ 2993571 h 2993571"/>
              <a:gd name="connsiteX8" fmla="*/ 7478486 w 7826828"/>
              <a:gd name="connsiteY8" fmla="*/ 0 h 2993571"/>
              <a:gd name="connsiteX0" fmla="*/ 7478486 w 7826828"/>
              <a:gd name="connsiteY0" fmla="*/ 293914 h 3287485"/>
              <a:gd name="connsiteX1" fmla="*/ 5061857 w 7826828"/>
              <a:gd name="connsiteY1" fmla="*/ 0 h 3287485"/>
              <a:gd name="connsiteX2" fmla="*/ 7500258 w 7826828"/>
              <a:gd name="connsiteY2" fmla="*/ 609600 h 3287485"/>
              <a:gd name="connsiteX3" fmla="*/ 7489372 w 7826828"/>
              <a:gd name="connsiteY3" fmla="*/ 1404256 h 3287485"/>
              <a:gd name="connsiteX4" fmla="*/ 7532914 w 7826828"/>
              <a:gd name="connsiteY4" fmla="*/ 1611085 h 3287485"/>
              <a:gd name="connsiteX5" fmla="*/ 7826828 w 7826828"/>
              <a:gd name="connsiteY5" fmla="*/ 1698171 h 3287485"/>
              <a:gd name="connsiteX6" fmla="*/ 7565571 w 7826828"/>
              <a:gd name="connsiteY6" fmla="*/ 2612571 h 3287485"/>
              <a:gd name="connsiteX7" fmla="*/ 0 w 7826828"/>
              <a:gd name="connsiteY7" fmla="*/ 3287485 h 3287485"/>
              <a:gd name="connsiteX8" fmla="*/ 7478486 w 7826828"/>
              <a:gd name="connsiteY8" fmla="*/ 293914 h 3287485"/>
              <a:gd name="connsiteX0" fmla="*/ 7478486 w 7826828"/>
              <a:gd name="connsiteY0" fmla="*/ 348342 h 3341913"/>
              <a:gd name="connsiteX1" fmla="*/ 7478485 w 7826828"/>
              <a:gd name="connsiteY1" fmla="*/ 0 h 3341913"/>
              <a:gd name="connsiteX2" fmla="*/ 7500258 w 7826828"/>
              <a:gd name="connsiteY2" fmla="*/ 664028 h 3341913"/>
              <a:gd name="connsiteX3" fmla="*/ 7489372 w 7826828"/>
              <a:gd name="connsiteY3" fmla="*/ 1458684 h 3341913"/>
              <a:gd name="connsiteX4" fmla="*/ 7532914 w 7826828"/>
              <a:gd name="connsiteY4" fmla="*/ 1665513 h 3341913"/>
              <a:gd name="connsiteX5" fmla="*/ 7826828 w 7826828"/>
              <a:gd name="connsiteY5" fmla="*/ 1752599 h 3341913"/>
              <a:gd name="connsiteX6" fmla="*/ 7565571 w 7826828"/>
              <a:gd name="connsiteY6" fmla="*/ 2666999 h 3341913"/>
              <a:gd name="connsiteX7" fmla="*/ 0 w 7826828"/>
              <a:gd name="connsiteY7" fmla="*/ 3341913 h 3341913"/>
              <a:gd name="connsiteX8" fmla="*/ 7478486 w 7826828"/>
              <a:gd name="connsiteY8" fmla="*/ 348342 h 3341913"/>
              <a:gd name="connsiteX0" fmla="*/ 6966858 w 7826828"/>
              <a:gd name="connsiteY0" fmla="*/ 239485 h 3341913"/>
              <a:gd name="connsiteX1" fmla="*/ 7478485 w 7826828"/>
              <a:gd name="connsiteY1" fmla="*/ 0 h 3341913"/>
              <a:gd name="connsiteX2" fmla="*/ 7500258 w 7826828"/>
              <a:gd name="connsiteY2" fmla="*/ 664028 h 3341913"/>
              <a:gd name="connsiteX3" fmla="*/ 7489372 w 7826828"/>
              <a:gd name="connsiteY3" fmla="*/ 1458684 h 3341913"/>
              <a:gd name="connsiteX4" fmla="*/ 7532914 w 7826828"/>
              <a:gd name="connsiteY4" fmla="*/ 1665513 h 3341913"/>
              <a:gd name="connsiteX5" fmla="*/ 7826828 w 7826828"/>
              <a:gd name="connsiteY5" fmla="*/ 1752599 h 3341913"/>
              <a:gd name="connsiteX6" fmla="*/ 7565571 w 7826828"/>
              <a:gd name="connsiteY6" fmla="*/ 2666999 h 3341913"/>
              <a:gd name="connsiteX7" fmla="*/ 0 w 7826828"/>
              <a:gd name="connsiteY7" fmla="*/ 3341913 h 3341913"/>
              <a:gd name="connsiteX8" fmla="*/ 6966858 w 7826828"/>
              <a:gd name="connsiteY8" fmla="*/ 239485 h 3341913"/>
              <a:gd name="connsiteX0" fmla="*/ 6400801 w 7826828"/>
              <a:gd name="connsiteY0" fmla="*/ 36239 h 3356381"/>
              <a:gd name="connsiteX1" fmla="*/ 7478485 w 7826828"/>
              <a:gd name="connsiteY1" fmla="*/ 14468 h 3356381"/>
              <a:gd name="connsiteX2" fmla="*/ 7500258 w 7826828"/>
              <a:gd name="connsiteY2" fmla="*/ 678496 h 3356381"/>
              <a:gd name="connsiteX3" fmla="*/ 7489372 w 7826828"/>
              <a:gd name="connsiteY3" fmla="*/ 1473152 h 3356381"/>
              <a:gd name="connsiteX4" fmla="*/ 7532914 w 7826828"/>
              <a:gd name="connsiteY4" fmla="*/ 1679981 h 3356381"/>
              <a:gd name="connsiteX5" fmla="*/ 7826828 w 7826828"/>
              <a:gd name="connsiteY5" fmla="*/ 1767067 h 3356381"/>
              <a:gd name="connsiteX6" fmla="*/ 7565571 w 7826828"/>
              <a:gd name="connsiteY6" fmla="*/ 2681467 h 3356381"/>
              <a:gd name="connsiteX7" fmla="*/ 0 w 7826828"/>
              <a:gd name="connsiteY7" fmla="*/ 3356381 h 3356381"/>
              <a:gd name="connsiteX8" fmla="*/ 6400801 w 7826828"/>
              <a:gd name="connsiteY8" fmla="*/ 36239 h 3356381"/>
              <a:gd name="connsiteX0" fmla="*/ 6400801 w 7826828"/>
              <a:gd name="connsiteY0" fmla="*/ 65314 h 3385456"/>
              <a:gd name="connsiteX1" fmla="*/ 7489371 w 7826828"/>
              <a:gd name="connsiteY1" fmla="*/ 0 h 3385456"/>
              <a:gd name="connsiteX2" fmla="*/ 7500258 w 7826828"/>
              <a:gd name="connsiteY2" fmla="*/ 707571 h 3385456"/>
              <a:gd name="connsiteX3" fmla="*/ 7489372 w 7826828"/>
              <a:gd name="connsiteY3" fmla="*/ 1502227 h 3385456"/>
              <a:gd name="connsiteX4" fmla="*/ 7532914 w 7826828"/>
              <a:gd name="connsiteY4" fmla="*/ 1709056 h 3385456"/>
              <a:gd name="connsiteX5" fmla="*/ 7826828 w 7826828"/>
              <a:gd name="connsiteY5" fmla="*/ 1796142 h 3385456"/>
              <a:gd name="connsiteX6" fmla="*/ 7565571 w 7826828"/>
              <a:gd name="connsiteY6" fmla="*/ 2710542 h 3385456"/>
              <a:gd name="connsiteX7" fmla="*/ 0 w 7826828"/>
              <a:gd name="connsiteY7" fmla="*/ 3385456 h 3385456"/>
              <a:gd name="connsiteX8" fmla="*/ 6400801 w 7826828"/>
              <a:gd name="connsiteY8" fmla="*/ 65314 h 3385456"/>
              <a:gd name="connsiteX0" fmla="*/ 4626430 w 6052457"/>
              <a:gd name="connsiteY0" fmla="*/ 65314 h 2710542"/>
              <a:gd name="connsiteX1" fmla="*/ 5715000 w 6052457"/>
              <a:gd name="connsiteY1" fmla="*/ 0 h 2710542"/>
              <a:gd name="connsiteX2" fmla="*/ 5725887 w 6052457"/>
              <a:gd name="connsiteY2" fmla="*/ 707571 h 2710542"/>
              <a:gd name="connsiteX3" fmla="*/ 5715001 w 6052457"/>
              <a:gd name="connsiteY3" fmla="*/ 1502227 h 2710542"/>
              <a:gd name="connsiteX4" fmla="*/ 5758543 w 6052457"/>
              <a:gd name="connsiteY4" fmla="*/ 1709056 h 2710542"/>
              <a:gd name="connsiteX5" fmla="*/ 6052457 w 6052457"/>
              <a:gd name="connsiteY5" fmla="*/ 1796142 h 2710542"/>
              <a:gd name="connsiteX6" fmla="*/ 5791200 w 6052457"/>
              <a:gd name="connsiteY6" fmla="*/ 2710542 h 2710542"/>
              <a:gd name="connsiteX7" fmla="*/ 0 w 6052457"/>
              <a:gd name="connsiteY7" fmla="*/ 1665513 h 2710542"/>
              <a:gd name="connsiteX8" fmla="*/ 4626430 w 6052457"/>
              <a:gd name="connsiteY8" fmla="*/ 65314 h 2710542"/>
              <a:gd name="connsiteX0" fmla="*/ 4626430 w 6052457"/>
              <a:gd name="connsiteY0" fmla="*/ 65314 h 2710542"/>
              <a:gd name="connsiteX1" fmla="*/ 5715000 w 6052457"/>
              <a:gd name="connsiteY1" fmla="*/ 0 h 2710542"/>
              <a:gd name="connsiteX2" fmla="*/ 5725887 w 6052457"/>
              <a:gd name="connsiteY2" fmla="*/ 707571 h 2710542"/>
              <a:gd name="connsiteX3" fmla="*/ 5715001 w 6052457"/>
              <a:gd name="connsiteY3" fmla="*/ 1502227 h 2710542"/>
              <a:gd name="connsiteX4" fmla="*/ 5758543 w 6052457"/>
              <a:gd name="connsiteY4" fmla="*/ 1709056 h 2710542"/>
              <a:gd name="connsiteX5" fmla="*/ 6052457 w 6052457"/>
              <a:gd name="connsiteY5" fmla="*/ 1796142 h 2710542"/>
              <a:gd name="connsiteX6" fmla="*/ 5791200 w 6052457"/>
              <a:gd name="connsiteY6" fmla="*/ 2710542 h 2710542"/>
              <a:gd name="connsiteX7" fmla="*/ 0 w 6052457"/>
              <a:gd name="connsiteY7" fmla="*/ 1665513 h 2710542"/>
              <a:gd name="connsiteX8" fmla="*/ 4626430 w 6052457"/>
              <a:gd name="connsiteY8" fmla="*/ 65314 h 2710542"/>
              <a:gd name="connsiteX0" fmla="*/ 0 w 6052457"/>
              <a:gd name="connsiteY0" fmla="*/ 1665513 h 2710542"/>
              <a:gd name="connsiteX1" fmla="*/ 4626430 w 6052457"/>
              <a:gd name="connsiteY1" fmla="*/ 65314 h 2710542"/>
              <a:gd name="connsiteX2" fmla="*/ 5715000 w 6052457"/>
              <a:gd name="connsiteY2" fmla="*/ 0 h 2710542"/>
              <a:gd name="connsiteX3" fmla="*/ 5725887 w 6052457"/>
              <a:gd name="connsiteY3" fmla="*/ 707571 h 2710542"/>
              <a:gd name="connsiteX4" fmla="*/ 5715001 w 6052457"/>
              <a:gd name="connsiteY4" fmla="*/ 1502227 h 2710542"/>
              <a:gd name="connsiteX5" fmla="*/ 5758543 w 6052457"/>
              <a:gd name="connsiteY5" fmla="*/ 1709056 h 2710542"/>
              <a:gd name="connsiteX6" fmla="*/ 6052457 w 6052457"/>
              <a:gd name="connsiteY6" fmla="*/ 1796142 h 2710542"/>
              <a:gd name="connsiteX7" fmla="*/ 5791200 w 6052457"/>
              <a:gd name="connsiteY7" fmla="*/ 2710542 h 2710542"/>
              <a:gd name="connsiteX8" fmla="*/ 91440 w 6052457"/>
              <a:gd name="connsiteY8" fmla="*/ 1756953 h 2710542"/>
              <a:gd name="connsiteX0" fmla="*/ 0 w 6052457"/>
              <a:gd name="connsiteY0" fmla="*/ 1665513 h 2710542"/>
              <a:gd name="connsiteX1" fmla="*/ 4626430 w 6052457"/>
              <a:gd name="connsiteY1" fmla="*/ 65314 h 2710542"/>
              <a:gd name="connsiteX2" fmla="*/ 5715000 w 6052457"/>
              <a:gd name="connsiteY2" fmla="*/ 0 h 2710542"/>
              <a:gd name="connsiteX3" fmla="*/ 5725887 w 6052457"/>
              <a:gd name="connsiteY3" fmla="*/ 707571 h 2710542"/>
              <a:gd name="connsiteX4" fmla="*/ 5715001 w 6052457"/>
              <a:gd name="connsiteY4" fmla="*/ 1502227 h 2710542"/>
              <a:gd name="connsiteX5" fmla="*/ 5758543 w 6052457"/>
              <a:gd name="connsiteY5" fmla="*/ 1709056 h 2710542"/>
              <a:gd name="connsiteX6" fmla="*/ 6052457 w 6052457"/>
              <a:gd name="connsiteY6" fmla="*/ 1796142 h 2710542"/>
              <a:gd name="connsiteX7" fmla="*/ 5791200 w 6052457"/>
              <a:gd name="connsiteY7" fmla="*/ 2710542 h 2710542"/>
              <a:gd name="connsiteX8" fmla="*/ 91440 w 6052457"/>
              <a:gd name="connsiteY8" fmla="*/ 1756953 h 2710542"/>
              <a:gd name="connsiteX9" fmla="*/ 0 w 6052457"/>
              <a:gd name="connsiteY9" fmla="*/ 1665513 h 2710542"/>
              <a:gd name="connsiteX0" fmla="*/ 91440 w 6052457"/>
              <a:gd name="connsiteY0" fmla="*/ 1756953 h 2710542"/>
              <a:gd name="connsiteX1" fmla="*/ 0 w 6052457"/>
              <a:gd name="connsiteY1" fmla="*/ 1665513 h 2710542"/>
              <a:gd name="connsiteX2" fmla="*/ 4626430 w 6052457"/>
              <a:gd name="connsiteY2" fmla="*/ 65314 h 2710542"/>
              <a:gd name="connsiteX3" fmla="*/ 5715000 w 6052457"/>
              <a:gd name="connsiteY3" fmla="*/ 0 h 2710542"/>
              <a:gd name="connsiteX4" fmla="*/ 5725887 w 6052457"/>
              <a:gd name="connsiteY4" fmla="*/ 707571 h 2710542"/>
              <a:gd name="connsiteX5" fmla="*/ 5715001 w 6052457"/>
              <a:gd name="connsiteY5" fmla="*/ 1502227 h 2710542"/>
              <a:gd name="connsiteX6" fmla="*/ 5758543 w 6052457"/>
              <a:gd name="connsiteY6" fmla="*/ 1709056 h 2710542"/>
              <a:gd name="connsiteX7" fmla="*/ 6052457 w 6052457"/>
              <a:gd name="connsiteY7" fmla="*/ 1796142 h 2710542"/>
              <a:gd name="connsiteX8" fmla="*/ 5791200 w 6052457"/>
              <a:gd name="connsiteY8" fmla="*/ 2710542 h 2710542"/>
              <a:gd name="connsiteX9" fmla="*/ 182880 w 6052457"/>
              <a:gd name="connsiteY9" fmla="*/ 1848393 h 2710542"/>
              <a:gd name="connsiteX0" fmla="*/ 91440 w 6052457"/>
              <a:gd name="connsiteY0" fmla="*/ 1756953 h 2710542"/>
              <a:gd name="connsiteX1" fmla="*/ 0 w 6052457"/>
              <a:gd name="connsiteY1" fmla="*/ 1665513 h 2710542"/>
              <a:gd name="connsiteX2" fmla="*/ 4626430 w 6052457"/>
              <a:gd name="connsiteY2" fmla="*/ 65314 h 2710542"/>
              <a:gd name="connsiteX3" fmla="*/ 5715000 w 6052457"/>
              <a:gd name="connsiteY3" fmla="*/ 0 h 2710542"/>
              <a:gd name="connsiteX4" fmla="*/ 5725887 w 6052457"/>
              <a:gd name="connsiteY4" fmla="*/ 707571 h 2710542"/>
              <a:gd name="connsiteX5" fmla="*/ 5715001 w 6052457"/>
              <a:gd name="connsiteY5" fmla="*/ 1502227 h 2710542"/>
              <a:gd name="connsiteX6" fmla="*/ 5758543 w 6052457"/>
              <a:gd name="connsiteY6" fmla="*/ 1709056 h 2710542"/>
              <a:gd name="connsiteX7" fmla="*/ 6052457 w 6052457"/>
              <a:gd name="connsiteY7" fmla="*/ 1796142 h 2710542"/>
              <a:gd name="connsiteX8" fmla="*/ 5791200 w 6052457"/>
              <a:gd name="connsiteY8" fmla="*/ 2710542 h 2710542"/>
              <a:gd name="connsiteX9" fmla="*/ 182880 w 6052457"/>
              <a:gd name="connsiteY9" fmla="*/ 1848393 h 2710542"/>
              <a:gd name="connsiteX0" fmla="*/ 0 w 5961017"/>
              <a:gd name="connsiteY0" fmla="*/ 1756953 h 2710542"/>
              <a:gd name="connsiteX1" fmla="*/ 714103 w 5961017"/>
              <a:gd name="connsiteY1" fmla="*/ 685798 h 2710542"/>
              <a:gd name="connsiteX2" fmla="*/ 4534990 w 5961017"/>
              <a:gd name="connsiteY2" fmla="*/ 65314 h 2710542"/>
              <a:gd name="connsiteX3" fmla="*/ 5623560 w 5961017"/>
              <a:gd name="connsiteY3" fmla="*/ 0 h 2710542"/>
              <a:gd name="connsiteX4" fmla="*/ 5634447 w 5961017"/>
              <a:gd name="connsiteY4" fmla="*/ 707571 h 2710542"/>
              <a:gd name="connsiteX5" fmla="*/ 5623561 w 5961017"/>
              <a:gd name="connsiteY5" fmla="*/ 1502227 h 2710542"/>
              <a:gd name="connsiteX6" fmla="*/ 5667103 w 5961017"/>
              <a:gd name="connsiteY6" fmla="*/ 1709056 h 2710542"/>
              <a:gd name="connsiteX7" fmla="*/ 5961017 w 5961017"/>
              <a:gd name="connsiteY7" fmla="*/ 1796142 h 2710542"/>
              <a:gd name="connsiteX8" fmla="*/ 5699760 w 5961017"/>
              <a:gd name="connsiteY8" fmla="*/ 2710542 h 2710542"/>
              <a:gd name="connsiteX9" fmla="*/ 91440 w 5961017"/>
              <a:gd name="connsiteY9" fmla="*/ 1848393 h 2710542"/>
              <a:gd name="connsiteX0" fmla="*/ 0 w 5961017"/>
              <a:gd name="connsiteY0" fmla="*/ 1756953 h 2941736"/>
              <a:gd name="connsiteX1" fmla="*/ 714103 w 5961017"/>
              <a:gd name="connsiteY1" fmla="*/ 685798 h 2941736"/>
              <a:gd name="connsiteX2" fmla="*/ 4534990 w 5961017"/>
              <a:gd name="connsiteY2" fmla="*/ 65314 h 2941736"/>
              <a:gd name="connsiteX3" fmla="*/ 5623560 w 5961017"/>
              <a:gd name="connsiteY3" fmla="*/ 0 h 2941736"/>
              <a:gd name="connsiteX4" fmla="*/ 5634447 w 5961017"/>
              <a:gd name="connsiteY4" fmla="*/ 707571 h 2941736"/>
              <a:gd name="connsiteX5" fmla="*/ 5623561 w 5961017"/>
              <a:gd name="connsiteY5" fmla="*/ 1502227 h 2941736"/>
              <a:gd name="connsiteX6" fmla="*/ 5667103 w 5961017"/>
              <a:gd name="connsiteY6" fmla="*/ 1709056 h 2941736"/>
              <a:gd name="connsiteX7" fmla="*/ 5961017 w 5961017"/>
              <a:gd name="connsiteY7" fmla="*/ 1796142 h 2941736"/>
              <a:gd name="connsiteX8" fmla="*/ 5699760 w 5961017"/>
              <a:gd name="connsiteY8" fmla="*/ 2710542 h 2941736"/>
              <a:gd name="connsiteX9" fmla="*/ 26125 w 5961017"/>
              <a:gd name="connsiteY9" fmla="*/ 2610393 h 2941736"/>
              <a:gd name="connsiteX0" fmla="*/ 0 w 5961017"/>
              <a:gd name="connsiteY0" fmla="*/ 1756953 h 2941736"/>
              <a:gd name="connsiteX1" fmla="*/ 3729446 w 5961017"/>
              <a:gd name="connsiteY1" fmla="*/ 65312 h 2941736"/>
              <a:gd name="connsiteX2" fmla="*/ 4534990 w 5961017"/>
              <a:gd name="connsiteY2" fmla="*/ 65314 h 2941736"/>
              <a:gd name="connsiteX3" fmla="*/ 5623560 w 5961017"/>
              <a:gd name="connsiteY3" fmla="*/ 0 h 2941736"/>
              <a:gd name="connsiteX4" fmla="*/ 5634447 w 5961017"/>
              <a:gd name="connsiteY4" fmla="*/ 707571 h 2941736"/>
              <a:gd name="connsiteX5" fmla="*/ 5623561 w 5961017"/>
              <a:gd name="connsiteY5" fmla="*/ 1502227 h 2941736"/>
              <a:gd name="connsiteX6" fmla="*/ 5667103 w 5961017"/>
              <a:gd name="connsiteY6" fmla="*/ 1709056 h 2941736"/>
              <a:gd name="connsiteX7" fmla="*/ 5961017 w 5961017"/>
              <a:gd name="connsiteY7" fmla="*/ 1796142 h 2941736"/>
              <a:gd name="connsiteX8" fmla="*/ 5699760 w 5961017"/>
              <a:gd name="connsiteY8" fmla="*/ 2710542 h 2941736"/>
              <a:gd name="connsiteX9" fmla="*/ 26125 w 5961017"/>
              <a:gd name="connsiteY9" fmla="*/ 2610393 h 2941736"/>
              <a:gd name="connsiteX0" fmla="*/ 3228703 w 5934892"/>
              <a:gd name="connsiteY0" fmla="*/ 58781 h 2941736"/>
              <a:gd name="connsiteX1" fmla="*/ 3703321 w 5934892"/>
              <a:gd name="connsiteY1" fmla="*/ 65312 h 2941736"/>
              <a:gd name="connsiteX2" fmla="*/ 4508865 w 5934892"/>
              <a:gd name="connsiteY2" fmla="*/ 65314 h 2941736"/>
              <a:gd name="connsiteX3" fmla="*/ 5597435 w 5934892"/>
              <a:gd name="connsiteY3" fmla="*/ 0 h 2941736"/>
              <a:gd name="connsiteX4" fmla="*/ 5608322 w 5934892"/>
              <a:gd name="connsiteY4" fmla="*/ 707571 h 2941736"/>
              <a:gd name="connsiteX5" fmla="*/ 5597436 w 5934892"/>
              <a:gd name="connsiteY5" fmla="*/ 1502227 h 2941736"/>
              <a:gd name="connsiteX6" fmla="*/ 5640978 w 5934892"/>
              <a:gd name="connsiteY6" fmla="*/ 1709056 h 2941736"/>
              <a:gd name="connsiteX7" fmla="*/ 5934892 w 5934892"/>
              <a:gd name="connsiteY7" fmla="*/ 1796142 h 2941736"/>
              <a:gd name="connsiteX8" fmla="*/ 5673635 w 5934892"/>
              <a:gd name="connsiteY8" fmla="*/ 2710542 h 2941736"/>
              <a:gd name="connsiteX9" fmla="*/ 0 w 5934892"/>
              <a:gd name="connsiteY9" fmla="*/ 2610393 h 2941736"/>
              <a:gd name="connsiteX0" fmla="*/ 3228703 w 5934892"/>
              <a:gd name="connsiteY0" fmla="*/ 58781 h 2941736"/>
              <a:gd name="connsiteX1" fmla="*/ 3703321 w 5934892"/>
              <a:gd name="connsiteY1" fmla="*/ 65312 h 2941736"/>
              <a:gd name="connsiteX2" fmla="*/ 4508865 w 5934892"/>
              <a:gd name="connsiteY2" fmla="*/ 65314 h 2941736"/>
              <a:gd name="connsiteX3" fmla="*/ 5597435 w 5934892"/>
              <a:gd name="connsiteY3" fmla="*/ 0 h 2941736"/>
              <a:gd name="connsiteX4" fmla="*/ 5625467 w 5934892"/>
              <a:gd name="connsiteY4" fmla="*/ 324666 h 2941736"/>
              <a:gd name="connsiteX5" fmla="*/ 5597436 w 5934892"/>
              <a:gd name="connsiteY5" fmla="*/ 1502227 h 2941736"/>
              <a:gd name="connsiteX6" fmla="*/ 5640978 w 5934892"/>
              <a:gd name="connsiteY6" fmla="*/ 1709056 h 2941736"/>
              <a:gd name="connsiteX7" fmla="*/ 5934892 w 5934892"/>
              <a:gd name="connsiteY7" fmla="*/ 1796142 h 2941736"/>
              <a:gd name="connsiteX8" fmla="*/ 5673635 w 5934892"/>
              <a:gd name="connsiteY8" fmla="*/ 2710542 h 2941736"/>
              <a:gd name="connsiteX9" fmla="*/ 0 w 5934892"/>
              <a:gd name="connsiteY9" fmla="*/ 2610393 h 2941736"/>
              <a:gd name="connsiteX0" fmla="*/ 3228703 w 5934892"/>
              <a:gd name="connsiteY0" fmla="*/ 58781 h 2941736"/>
              <a:gd name="connsiteX1" fmla="*/ 3703321 w 5934892"/>
              <a:gd name="connsiteY1" fmla="*/ 65312 h 2941736"/>
              <a:gd name="connsiteX2" fmla="*/ 4508865 w 5934892"/>
              <a:gd name="connsiteY2" fmla="*/ 65314 h 2941736"/>
              <a:gd name="connsiteX3" fmla="*/ 5597435 w 5934892"/>
              <a:gd name="connsiteY3" fmla="*/ 0 h 2941736"/>
              <a:gd name="connsiteX4" fmla="*/ 5625467 w 5934892"/>
              <a:gd name="connsiteY4" fmla="*/ 324666 h 2941736"/>
              <a:gd name="connsiteX5" fmla="*/ 5597436 w 5934892"/>
              <a:gd name="connsiteY5" fmla="*/ 1502227 h 2941736"/>
              <a:gd name="connsiteX6" fmla="*/ 5640978 w 5934892"/>
              <a:gd name="connsiteY6" fmla="*/ 1709056 h 2941736"/>
              <a:gd name="connsiteX7" fmla="*/ 5934892 w 5934892"/>
              <a:gd name="connsiteY7" fmla="*/ 1796142 h 2941736"/>
              <a:gd name="connsiteX8" fmla="*/ 5673635 w 5934892"/>
              <a:gd name="connsiteY8" fmla="*/ 2710542 h 2941736"/>
              <a:gd name="connsiteX9" fmla="*/ 0 w 5934892"/>
              <a:gd name="connsiteY9" fmla="*/ 2610393 h 2941736"/>
              <a:gd name="connsiteX0" fmla="*/ 3228703 w 5934892"/>
              <a:gd name="connsiteY0" fmla="*/ 62575 h 2945530"/>
              <a:gd name="connsiteX1" fmla="*/ 3703321 w 5934892"/>
              <a:gd name="connsiteY1" fmla="*/ 69106 h 2945530"/>
              <a:gd name="connsiteX2" fmla="*/ 4508865 w 5934892"/>
              <a:gd name="connsiteY2" fmla="*/ 69108 h 2945530"/>
              <a:gd name="connsiteX3" fmla="*/ 5597435 w 5934892"/>
              <a:gd name="connsiteY3" fmla="*/ 3794 h 2945530"/>
              <a:gd name="connsiteX4" fmla="*/ 5625467 w 5934892"/>
              <a:gd name="connsiteY4" fmla="*/ 328460 h 2945530"/>
              <a:gd name="connsiteX5" fmla="*/ 5597436 w 5934892"/>
              <a:gd name="connsiteY5" fmla="*/ 1506021 h 2945530"/>
              <a:gd name="connsiteX6" fmla="*/ 5640978 w 5934892"/>
              <a:gd name="connsiteY6" fmla="*/ 1712850 h 2945530"/>
              <a:gd name="connsiteX7" fmla="*/ 5934892 w 5934892"/>
              <a:gd name="connsiteY7" fmla="*/ 1799936 h 2945530"/>
              <a:gd name="connsiteX8" fmla="*/ 5673635 w 5934892"/>
              <a:gd name="connsiteY8" fmla="*/ 2714336 h 2945530"/>
              <a:gd name="connsiteX9" fmla="*/ 0 w 5934892"/>
              <a:gd name="connsiteY9" fmla="*/ 2614187 h 2945530"/>
              <a:gd name="connsiteX0" fmla="*/ 3228703 w 5934892"/>
              <a:gd name="connsiteY0" fmla="*/ 62575 h 2945530"/>
              <a:gd name="connsiteX1" fmla="*/ 3703321 w 5934892"/>
              <a:gd name="connsiteY1" fmla="*/ 69106 h 2945530"/>
              <a:gd name="connsiteX2" fmla="*/ 4508865 w 5934892"/>
              <a:gd name="connsiteY2" fmla="*/ 69108 h 2945530"/>
              <a:gd name="connsiteX3" fmla="*/ 5597435 w 5934892"/>
              <a:gd name="connsiteY3" fmla="*/ 3794 h 2945530"/>
              <a:gd name="connsiteX4" fmla="*/ 5625467 w 5934892"/>
              <a:gd name="connsiteY4" fmla="*/ 328460 h 2945530"/>
              <a:gd name="connsiteX5" fmla="*/ 5597436 w 5934892"/>
              <a:gd name="connsiteY5" fmla="*/ 1506021 h 2945530"/>
              <a:gd name="connsiteX6" fmla="*/ 5640978 w 5934892"/>
              <a:gd name="connsiteY6" fmla="*/ 1712850 h 2945530"/>
              <a:gd name="connsiteX7" fmla="*/ 5934892 w 5934892"/>
              <a:gd name="connsiteY7" fmla="*/ 1799936 h 2945530"/>
              <a:gd name="connsiteX8" fmla="*/ 5673635 w 5934892"/>
              <a:gd name="connsiteY8" fmla="*/ 2714336 h 2945530"/>
              <a:gd name="connsiteX9" fmla="*/ 0 w 5934892"/>
              <a:gd name="connsiteY9" fmla="*/ 2614187 h 2945530"/>
              <a:gd name="connsiteX0" fmla="*/ 3228703 w 5934892"/>
              <a:gd name="connsiteY0" fmla="*/ 62575 h 2614187"/>
              <a:gd name="connsiteX1" fmla="*/ 3703321 w 5934892"/>
              <a:gd name="connsiteY1" fmla="*/ 69106 h 2614187"/>
              <a:gd name="connsiteX2" fmla="*/ 4508865 w 5934892"/>
              <a:gd name="connsiteY2" fmla="*/ 69108 h 2614187"/>
              <a:gd name="connsiteX3" fmla="*/ 5597435 w 5934892"/>
              <a:gd name="connsiteY3" fmla="*/ 3794 h 2614187"/>
              <a:gd name="connsiteX4" fmla="*/ 5625467 w 5934892"/>
              <a:gd name="connsiteY4" fmla="*/ 328460 h 2614187"/>
              <a:gd name="connsiteX5" fmla="*/ 5597436 w 5934892"/>
              <a:gd name="connsiteY5" fmla="*/ 1506021 h 2614187"/>
              <a:gd name="connsiteX6" fmla="*/ 5640978 w 5934892"/>
              <a:gd name="connsiteY6" fmla="*/ 1712850 h 2614187"/>
              <a:gd name="connsiteX7" fmla="*/ 5934892 w 5934892"/>
              <a:gd name="connsiteY7" fmla="*/ 1799936 h 2614187"/>
              <a:gd name="connsiteX8" fmla="*/ 0 w 5934892"/>
              <a:gd name="connsiteY8" fmla="*/ 2614187 h 2614187"/>
              <a:gd name="connsiteX0" fmla="*/ 0 w 2706189"/>
              <a:gd name="connsiteY0" fmla="*/ 62575 h 2597042"/>
              <a:gd name="connsiteX1" fmla="*/ 474618 w 2706189"/>
              <a:gd name="connsiteY1" fmla="*/ 69106 h 2597042"/>
              <a:gd name="connsiteX2" fmla="*/ 1280162 w 2706189"/>
              <a:gd name="connsiteY2" fmla="*/ 69108 h 2597042"/>
              <a:gd name="connsiteX3" fmla="*/ 2368732 w 2706189"/>
              <a:gd name="connsiteY3" fmla="*/ 3794 h 2597042"/>
              <a:gd name="connsiteX4" fmla="*/ 2396764 w 2706189"/>
              <a:gd name="connsiteY4" fmla="*/ 328460 h 2597042"/>
              <a:gd name="connsiteX5" fmla="*/ 2368733 w 2706189"/>
              <a:gd name="connsiteY5" fmla="*/ 1506021 h 2597042"/>
              <a:gd name="connsiteX6" fmla="*/ 2412275 w 2706189"/>
              <a:gd name="connsiteY6" fmla="*/ 1712850 h 2597042"/>
              <a:gd name="connsiteX7" fmla="*/ 2706189 w 2706189"/>
              <a:gd name="connsiteY7" fmla="*/ 1799936 h 2597042"/>
              <a:gd name="connsiteX8" fmla="*/ 2434862 w 2706189"/>
              <a:gd name="connsiteY8" fmla="*/ 2597042 h 2597042"/>
              <a:gd name="connsiteX0" fmla="*/ 0 w 2706189"/>
              <a:gd name="connsiteY0" fmla="*/ 62575 h 2597042"/>
              <a:gd name="connsiteX1" fmla="*/ 474618 w 2706189"/>
              <a:gd name="connsiteY1" fmla="*/ 69106 h 2597042"/>
              <a:gd name="connsiteX2" fmla="*/ 1280162 w 2706189"/>
              <a:gd name="connsiteY2" fmla="*/ 69108 h 2597042"/>
              <a:gd name="connsiteX3" fmla="*/ 2368732 w 2706189"/>
              <a:gd name="connsiteY3" fmla="*/ 3794 h 2597042"/>
              <a:gd name="connsiteX4" fmla="*/ 2396764 w 2706189"/>
              <a:gd name="connsiteY4" fmla="*/ 328460 h 2597042"/>
              <a:gd name="connsiteX5" fmla="*/ 2357303 w 2706189"/>
              <a:gd name="connsiteY5" fmla="*/ 854511 h 2597042"/>
              <a:gd name="connsiteX6" fmla="*/ 2412275 w 2706189"/>
              <a:gd name="connsiteY6" fmla="*/ 1712850 h 2597042"/>
              <a:gd name="connsiteX7" fmla="*/ 2706189 w 2706189"/>
              <a:gd name="connsiteY7" fmla="*/ 1799936 h 2597042"/>
              <a:gd name="connsiteX8" fmla="*/ 2434862 w 2706189"/>
              <a:gd name="connsiteY8" fmla="*/ 2597042 h 2597042"/>
              <a:gd name="connsiteX0" fmla="*/ 0 w 2706189"/>
              <a:gd name="connsiteY0" fmla="*/ 62575 h 2597042"/>
              <a:gd name="connsiteX1" fmla="*/ 474618 w 2706189"/>
              <a:gd name="connsiteY1" fmla="*/ 69106 h 2597042"/>
              <a:gd name="connsiteX2" fmla="*/ 1280162 w 2706189"/>
              <a:gd name="connsiteY2" fmla="*/ 69108 h 2597042"/>
              <a:gd name="connsiteX3" fmla="*/ 2368732 w 2706189"/>
              <a:gd name="connsiteY3" fmla="*/ 3794 h 2597042"/>
              <a:gd name="connsiteX4" fmla="*/ 2368189 w 2706189"/>
              <a:gd name="connsiteY4" fmla="*/ 328460 h 2597042"/>
              <a:gd name="connsiteX5" fmla="*/ 2357303 w 2706189"/>
              <a:gd name="connsiteY5" fmla="*/ 854511 h 2597042"/>
              <a:gd name="connsiteX6" fmla="*/ 2412275 w 2706189"/>
              <a:gd name="connsiteY6" fmla="*/ 1712850 h 2597042"/>
              <a:gd name="connsiteX7" fmla="*/ 2706189 w 2706189"/>
              <a:gd name="connsiteY7" fmla="*/ 1799936 h 2597042"/>
              <a:gd name="connsiteX8" fmla="*/ 2434862 w 2706189"/>
              <a:gd name="connsiteY8" fmla="*/ 2597042 h 2597042"/>
              <a:gd name="connsiteX0" fmla="*/ 0 w 2706189"/>
              <a:gd name="connsiteY0" fmla="*/ 58781 h 2593248"/>
              <a:gd name="connsiteX1" fmla="*/ 474618 w 2706189"/>
              <a:gd name="connsiteY1" fmla="*/ 65312 h 2593248"/>
              <a:gd name="connsiteX2" fmla="*/ 1280162 w 2706189"/>
              <a:gd name="connsiteY2" fmla="*/ 6531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  <a:gd name="connsiteX0" fmla="*/ 0 w 2706189"/>
              <a:gd name="connsiteY0" fmla="*/ 58781 h 2593248"/>
              <a:gd name="connsiteX1" fmla="*/ 474618 w 2706189"/>
              <a:gd name="connsiteY1" fmla="*/ 65312 h 2593248"/>
              <a:gd name="connsiteX2" fmla="*/ 1274447 w 2706189"/>
              <a:gd name="connsiteY2" fmla="*/ 1959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  <a:gd name="connsiteX0" fmla="*/ 0 w 2706189"/>
              <a:gd name="connsiteY0" fmla="*/ 58781 h 2593248"/>
              <a:gd name="connsiteX1" fmla="*/ 508908 w 2706189"/>
              <a:gd name="connsiteY1" fmla="*/ 19592 h 2593248"/>
              <a:gd name="connsiteX2" fmla="*/ 1274447 w 2706189"/>
              <a:gd name="connsiteY2" fmla="*/ 1959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  <a:gd name="connsiteX0" fmla="*/ 0 w 2706189"/>
              <a:gd name="connsiteY0" fmla="*/ 121646 h 2593248"/>
              <a:gd name="connsiteX1" fmla="*/ 508908 w 2706189"/>
              <a:gd name="connsiteY1" fmla="*/ 19592 h 2593248"/>
              <a:gd name="connsiteX2" fmla="*/ 1274447 w 2706189"/>
              <a:gd name="connsiteY2" fmla="*/ 1959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  <a:gd name="connsiteX0" fmla="*/ 0 w 2706189"/>
              <a:gd name="connsiteY0" fmla="*/ 93071 h 2593248"/>
              <a:gd name="connsiteX1" fmla="*/ 508908 w 2706189"/>
              <a:gd name="connsiteY1" fmla="*/ 19592 h 2593248"/>
              <a:gd name="connsiteX2" fmla="*/ 1274447 w 2706189"/>
              <a:gd name="connsiteY2" fmla="*/ 19594 h 2593248"/>
              <a:gd name="connsiteX3" fmla="*/ 2368732 w 2706189"/>
              <a:gd name="connsiteY3" fmla="*/ 0 h 2593248"/>
              <a:gd name="connsiteX4" fmla="*/ 2368189 w 2706189"/>
              <a:gd name="connsiteY4" fmla="*/ 324666 h 2593248"/>
              <a:gd name="connsiteX5" fmla="*/ 2357303 w 2706189"/>
              <a:gd name="connsiteY5" fmla="*/ 850717 h 2593248"/>
              <a:gd name="connsiteX6" fmla="*/ 2412275 w 2706189"/>
              <a:gd name="connsiteY6" fmla="*/ 1709056 h 2593248"/>
              <a:gd name="connsiteX7" fmla="*/ 2706189 w 2706189"/>
              <a:gd name="connsiteY7" fmla="*/ 1796142 h 2593248"/>
              <a:gd name="connsiteX8" fmla="*/ 2434862 w 2706189"/>
              <a:gd name="connsiteY8" fmla="*/ 2593248 h 2593248"/>
              <a:gd name="connsiteX0" fmla="*/ 0 w 2197281"/>
              <a:gd name="connsiteY0" fmla="*/ 19592 h 2593248"/>
              <a:gd name="connsiteX1" fmla="*/ 765539 w 2197281"/>
              <a:gd name="connsiteY1" fmla="*/ 19594 h 2593248"/>
              <a:gd name="connsiteX2" fmla="*/ 1859824 w 2197281"/>
              <a:gd name="connsiteY2" fmla="*/ 0 h 2593248"/>
              <a:gd name="connsiteX3" fmla="*/ 1859281 w 2197281"/>
              <a:gd name="connsiteY3" fmla="*/ 324666 h 2593248"/>
              <a:gd name="connsiteX4" fmla="*/ 1848395 w 2197281"/>
              <a:gd name="connsiteY4" fmla="*/ 850717 h 2593248"/>
              <a:gd name="connsiteX5" fmla="*/ 1903367 w 2197281"/>
              <a:gd name="connsiteY5" fmla="*/ 1709056 h 2593248"/>
              <a:gd name="connsiteX6" fmla="*/ 2197281 w 2197281"/>
              <a:gd name="connsiteY6" fmla="*/ 1796142 h 2593248"/>
              <a:gd name="connsiteX7" fmla="*/ 1925954 w 2197281"/>
              <a:gd name="connsiteY7" fmla="*/ 2593248 h 2593248"/>
              <a:gd name="connsiteX0" fmla="*/ 0 w 1431742"/>
              <a:gd name="connsiteY0" fmla="*/ 19594 h 2593248"/>
              <a:gd name="connsiteX1" fmla="*/ 1094285 w 1431742"/>
              <a:gd name="connsiteY1" fmla="*/ 0 h 2593248"/>
              <a:gd name="connsiteX2" fmla="*/ 1093742 w 1431742"/>
              <a:gd name="connsiteY2" fmla="*/ 324666 h 2593248"/>
              <a:gd name="connsiteX3" fmla="*/ 1082856 w 1431742"/>
              <a:gd name="connsiteY3" fmla="*/ 850717 h 2593248"/>
              <a:gd name="connsiteX4" fmla="*/ 1137828 w 1431742"/>
              <a:gd name="connsiteY4" fmla="*/ 1709056 h 2593248"/>
              <a:gd name="connsiteX5" fmla="*/ 1431742 w 1431742"/>
              <a:gd name="connsiteY5" fmla="*/ 1796142 h 2593248"/>
              <a:gd name="connsiteX6" fmla="*/ 1160415 w 1431742"/>
              <a:gd name="connsiteY6" fmla="*/ 2593248 h 2593248"/>
              <a:gd name="connsiteX0" fmla="*/ 13318 w 350775"/>
              <a:gd name="connsiteY0" fmla="*/ 0 h 2593248"/>
              <a:gd name="connsiteX1" fmla="*/ 12775 w 350775"/>
              <a:gd name="connsiteY1" fmla="*/ 324666 h 2593248"/>
              <a:gd name="connsiteX2" fmla="*/ 1889 w 350775"/>
              <a:gd name="connsiteY2" fmla="*/ 850717 h 2593248"/>
              <a:gd name="connsiteX3" fmla="*/ 56861 w 350775"/>
              <a:gd name="connsiteY3" fmla="*/ 1709056 h 2593248"/>
              <a:gd name="connsiteX4" fmla="*/ 350775 w 350775"/>
              <a:gd name="connsiteY4" fmla="*/ 1796142 h 2593248"/>
              <a:gd name="connsiteX5" fmla="*/ 79448 w 350775"/>
              <a:gd name="connsiteY5" fmla="*/ 2593248 h 2593248"/>
              <a:gd name="connsiteX0" fmla="*/ 12775 w 350775"/>
              <a:gd name="connsiteY0" fmla="*/ 0 h 2268582"/>
              <a:gd name="connsiteX1" fmla="*/ 1889 w 350775"/>
              <a:gd name="connsiteY1" fmla="*/ 526051 h 2268582"/>
              <a:gd name="connsiteX2" fmla="*/ 56861 w 350775"/>
              <a:gd name="connsiteY2" fmla="*/ 1384390 h 2268582"/>
              <a:gd name="connsiteX3" fmla="*/ 350775 w 350775"/>
              <a:gd name="connsiteY3" fmla="*/ 1471476 h 2268582"/>
              <a:gd name="connsiteX4" fmla="*/ 79448 w 350775"/>
              <a:gd name="connsiteY4" fmla="*/ 2268582 h 2268582"/>
              <a:gd name="connsiteX0" fmla="*/ 0 w 348886"/>
              <a:gd name="connsiteY0" fmla="*/ 0 h 1742531"/>
              <a:gd name="connsiteX1" fmla="*/ 54972 w 348886"/>
              <a:gd name="connsiteY1" fmla="*/ 858339 h 1742531"/>
              <a:gd name="connsiteX2" fmla="*/ 348886 w 348886"/>
              <a:gd name="connsiteY2" fmla="*/ 945425 h 1742531"/>
              <a:gd name="connsiteX3" fmla="*/ 77559 w 348886"/>
              <a:gd name="connsiteY3" fmla="*/ 1742531 h 1742531"/>
              <a:gd name="connsiteX0" fmla="*/ 0 w 293914"/>
              <a:gd name="connsiteY0" fmla="*/ 0 h 884192"/>
              <a:gd name="connsiteX1" fmla="*/ 293914 w 293914"/>
              <a:gd name="connsiteY1" fmla="*/ 87086 h 884192"/>
              <a:gd name="connsiteX2" fmla="*/ 22587 w 293914"/>
              <a:gd name="connsiteY2" fmla="*/ 884192 h 884192"/>
              <a:gd name="connsiteX0" fmla="*/ 271327 w 271327"/>
              <a:gd name="connsiteY0" fmla="*/ 0 h 797106"/>
              <a:gd name="connsiteX1" fmla="*/ 0 w 271327"/>
              <a:gd name="connsiteY1" fmla="*/ 797106 h 797106"/>
              <a:gd name="connsiteX0" fmla="*/ 6214927 w 6214927"/>
              <a:gd name="connsiteY0" fmla="*/ 0 h 5641249"/>
              <a:gd name="connsiteX1" fmla="*/ 0 w 6214927"/>
              <a:gd name="connsiteY1" fmla="*/ 5641249 h 5641249"/>
              <a:gd name="connsiteX0" fmla="*/ 565241 w 565241"/>
              <a:gd name="connsiteY0" fmla="*/ 0 h 1613535"/>
              <a:gd name="connsiteX1" fmla="*/ 0 w 565241"/>
              <a:gd name="connsiteY1" fmla="*/ 1613535 h 1613535"/>
              <a:gd name="connsiteX0" fmla="*/ 587013 w 587013"/>
              <a:gd name="connsiteY0" fmla="*/ 0 h 1591764"/>
              <a:gd name="connsiteX1" fmla="*/ 0 w 587013"/>
              <a:gd name="connsiteY1" fmla="*/ 1591764 h 15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013" h="1591764">
                <a:moveTo>
                  <a:pt x="587013" y="0"/>
                </a:moveTo>
                <a:lnTo>
                  <a:pt x="0" y="1591764"/>
                </a:ln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20A968-F3A6-6000-E467-B60EA82204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04" y="3586245"/>
            <a:ext cx="2884787" cy="2677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3DBC6F-F539-CA93-8ED7-1DB5C57B6903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0687C-1A76-0B3A-F04F-DDFF56A638A0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D68913-6BF6-251E-745C-5ACD3DF1C9C2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39992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F69B8-FBA5-DCE4-DBE1-946D8BDB7632}"/>
              </a:ext>
            </a:extLst>
          </p:cNvPr>
          <p:cNvSpPr txBox="1"/>
          <p:nvPr/>
        </p:nvSpPr>
        <p:spPr>
          <a:xfrm>
            <a:off x="3316888" y="2413337"/>
            <a:ext cx="5843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#8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REGIONAL COMMUTER BUS LAYOVER &amp; EV CHARGING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AF156-1ACC-9FE7-BC44-59BA9615DE2C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1BAA3-2E7B-1E68-77E1-22736ADDEC26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09448-E1DC-4AFF-84F9-0D3BE58F7FF2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8710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DF5F6-A729-7D69-DD6F-CB3526CAA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BC78C1-102D-AF97-178D-2F6E13833389}"/>
              </a:ext>
            </a:extLst>
          </p:cNvPr>
          <p:cNvSpPr/>
          <p:nvPr/>
        </p:nvSpPr>
        <p:spPr>
          <a:xfrm>
            <a:off x="1" y="644960"/>
            <a:ext cx="12207848" cy="646331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0812B-491C-5B3A-DE02-FD3846661AD9}"/>
              </a:ext>
            </a:extLst>
          </p:cNvPr>
          <p:cNvSpPr txBox="1"/>
          <p:nvPr/>
        </p:nvSpPr>
        <p:spPr>
          <a:xfrm>
            <a:off x="332964" y="548529"/>
            <a:ext cx="10757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7013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Downtown Sac Commuter Bus Layover/EV Charging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801562-26DB-D2EC-44B9-2916D9E60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734" y="1291291"/>
            <a:ext cx="3680301" cy="50149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34CF81-95CC-B41E-1C59-00F8BB7EA119}"/>
              </a:ext>
            </a:extLst>
          </p:cNvPr>
          <p:cNvSpPr txBox="1"/>
          <p:nvPr/>
        </p:nvSpPr>
        <p:spPr>
          <a:xfrm>
            <a:off x="488126" y="1884111"/>
            <a:ext cx="7477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EPA Grant: Climate Pollution Reduction Grant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F40E9E-DA28-EC3D-0209-39923E83467E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DAEDF-BE96-743A-7DCB-0602A123A1FD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00137-4E09-1DF7-5AF3-20310D082749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7125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E7CE2D-9D68-6A77-8BB5-7AF901D7BE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336" y="3586198"/>
            <a:ext cx="5291137" cy="2728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E1E28-EB88-330C-8DBF-F44E809B1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5" y="69584"/>
            <a:ext cx="10991850" cy="338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92E3B7-0698-5CA5-0849-ACB4AA3051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84" y="3592845"/>
            <a:ext cx="3723594" cy="27222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E36D181-2143-DE0B-9EAA-378F5858EA96}"/>
              </a:ext>
            </a:extLst>
          </p:cNvPr>
          <p:cNvSpPr/>
          <p:nvPr/>
        </p:nvSpPr>
        <p:spPr>
          <a:xfrm>
            <a:off x="1230086" y="5116286"/>
            <a:ext cx="664029" cy="6531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A76747-5ADB-1ADA-C91D-386170C0318B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F345D-4102-4D8F-D981-DB0C8ACE9D0E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0B1900-E564-0221-3967-E30935793935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9105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E14E82-4E08-4460-B1EA-1F24DCC5B7FA}"/>
              </a:ext>
            </a:extLst>
          </p:cNvPr>
          <p:cNvSpPr/>
          <p:nvPr/>
        </p:nvSpPr>
        <p:spPr>
          <a:xfrm>
            <a:off x="0" y="-1"/>
            <a:ext cx="12207847" cy="70188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5">
                  <a:lumMod val="40000"/>
                  <a:lumOff val="60000"/>
                </a:schemeClr>
              </a:gs>
              <a:gs pos="83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4AAC6-C00A-4EA7-8352-1401F0A1AB6C}"/>
              </a:ext>
            </a:extLst>
          </p:cNvPr>
          <p:cNvSpPr txBox="1"/>
          <p:nvPr/>
        </p:nvSpPr>
        <p:spPr>
          <a:xfrm>
            <a:off x="1287214" y="238053"/>
            <a:ext cx="10360193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indent="-1371600" defTabSz="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2008-2013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1 - Track Relocation Project – Design through Construction and Seismic 	upgrade to historic station.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C8CEFC-9243-41FA-9E5F-DF1E57467729}"/>
              </a:ext>
            </a:extLst>
          </p:cNvPr>
          <p:cNvSpPr txBox="1"/>
          <p:nvPr/>
        </p:nvSpPr>
        <p:spPr>
          <a:xfrm rot="16200000">
            <a:off x="-2485156" y="2590017"/>
            <a:ext cx="62023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1996 to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A2EC4E-1167-43E3-A718-C6D641806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2" t="-1" r="709" b="1870"/>
          <a:stretch/>
        </p:blipFill>
        <p:spPr>
          <a:xfrm>
            <a:off x="8529194" y="2022285"/>
            <a:ext cx="3346813" cy="42839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3CCA17-41BD-4D87-8522-3DA0623696F9}"/>
              </a:ext>
            </a:extLst>
          </p:cNvPr>
          <p:cNvGrpSpPr/>
          <p:nvPr/>
        </p:nvGrpSpPr>
        <p:grpSpPr>
          <a:xfrm>
            <a:off x="1355387" y="2019179"/>
            <a:ext cx="7146828" cy="4287027"/>
            <a:chOff x="1355387" y="2304649"/>
            <a:chExt cx="6670926" cy="40015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F56EA3-5EEB-4B4A-9252-18233E0DA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" t="14565" r="4686" b="13927"/>
            <a:stretch/>
          </p:blipFill>
          <p:spPr>
            <a:xfrm>
              <a:off x="1355387" y="2304649"/>
              <a:ext cx="6533068" cy="4001557"/>
            </a:xfrm>
            <a:prstGeom prst="rect">
              <a:avLst/>
            </a:prstGeom>
          </p:spPr>
        </p:pic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9A374D1D-2475-43A4-8C85-9E8937DA41CB}"/>
                </a:ext>
              </a:extLst>
            </p:cNvPr>
            <p:cNvSpPr/>
            <p:nvPr/>
          </p:nvSpPr>
          <p:spPr>
            <a:xfrm rot="21007285">
              <a:off x="1648591" y="2931085"/>
              <a:ext cx="6377722" cy="2074373"/>
            </a:xfrm>
            <a:custGeom>
              <a:avLst/>
              <a:gdLst>
                <a:gd name="connsiteX0" fmla="*/ 0 w 4502233"/>
                <a:gd name="connsiteY0" fmla="*/ 0 h 644406"/>
                <a:gd name="connsiteX1" fmla="*/ 4502233 w 4502233"/>
                <a:gd name="connsiteY1" fmla="*/ 0 h 644406"/>
                <a:gd name="connsiteX2" fmla="*/ 4502233 w 4502233"/>
                <a:gd name="connsiteY2" fmla="*/ 644406 h 644406"/>
                <a:gd name="connsiteX3" fmla="*/ 0 w 4502233"/>
                <a:gd name="connsiteY3" fmla="*/ 644406 h 644406"/>
                <a:gd name="connsiteX4" fmla="*/ 0 w 4502233"/>
                <a:gd name="connsiteY4" fmla="*/ 0 h 644406"/>
                <a:gd name="connsiteX0" fmla="*/ 0 w 4534711"/>
                <a:gd name="connsiteY0" fmla="*/ 0 h 644406"/>
                <a:gd name="connsiteX1" fmla="*/ 4502233 w 4534711"/>
                <a:gd name="connsiteY1" fmla="*/ 0 h 644406"/>
                <a:gd name="connsiteX2" fmla="*/ 4534711 w 4534711"/>
                <a:gd name="connsiteY2" fmla="*/ 497678 h 644406"/>
                <a:gd name="connsiteX3" fmla="*/ 0 w 4534711"/>
                <a:gd name="connsiteY3" fmla="*/ 644406 h 644406"/>
                <a:gd name="connsiteX4" fmla="*/ 0 w 4534711"/>
                <a:gd name="connsiteY4" fmla="*/ 0 h 644406"/>
                <a:gd name="connsiteX0" fmla="*/ 0 w 4534711"/>
                <a:gd name="connsiteY0" fmla="*/ 0 h 644406"/>
                <a:gd name="connsiteX1" fmla="*/ 4502233 w 4534711"/>
                <a:gd name="connsiteY1" fmla="*/ 0 h 644406"/>
                <a:gd name="connsiteX2" fmla="*/ 4534711 w 4534711"/>
                <a:gd name="connsiteY2" fmla="*/ 497678 h 644406"/>
                <a:gd name="connsiteX3" fmla="*/ 3839764 w 4534711"/>
                <a:gd name="connsiteY3" fmla="*/ 515715 h 644406"/>
                <a:gd name="connsiteX4" fmla="*/ 0 w 4534711"/>
                <a:gd name="connsiteY4" fmla="*/ 644406 h 644406"/>
                <a:gd name="connsiteX5" fmla="*/ 0 w 4534711"/>
                <a:gd name="connsiteY5" fmla="*/ 0 h 644406"/>
                <a:gd name="connsiteX0" fmla="*/ 0 w 4534711"/>
                <a:gd name="connsiteY0" fmla="*/ 0 h 644406"/>
                <a:gd name="connsiteX1" fmla="*/ 4502233 w 4534711"/>
                <a:gd name="connsiteY1" fmla="*/ 0 h 644406"/>
                <a:gd name="connsiteX2" fmla="*/ 4534711 w 4534711"/>
                <a:gd name="connsiteY2" fmla="*/ 497678 h 644406"/>
                <a:gd name="connsiteX3" fmla="*/ 4016293 w 4534711"/>
                <a:gd name="connsiteY3" fmla="*/ 615721 h 644406"/>
                <a:gd name="connsiteX4" fmla="*/ 0 w 4534711"/>
                <a:gd name="connsiteY4" fmla="*/ 644406 h 644406"/>
                <a:gd name="connsiteX5" fmla="*/ 0 w 4534711"/>
                <a:gd name="connsiteY5" fmla="*/ 0 h 644406"/>
                <a:gd name="connsiteX0" fmla="*/ 0 w 4534711"/>
                <a:gd name="connsiteY0" fmla="*/ 0 h 652668"/>
                <a:gd name="connsiteX1" fmla="*/ 4502233 w 4534711"/>
                <a:gd name="connsiteY1" fmla="*/ 0 h 652668"/>
                <a:gd name="connsiteX2" fmla="*/ 4534711 w 4534711"/>
                <a:gd name="connsiteY2" fmla="*/ 497678 h 652668"/>
                <a:gd name="connsiteX3" fmla="*/ 4016293 w 4534711"/>
                <a:gd name="connsiteY3" fmla="*/ 615721 h 652668"/>
                <a:gd name="connsiteX4" fmla="*/ 608909 w 4534711"/>
                <a:gd name="connsiteY4" fmla="*/ 652668 h 652668"/>
                <a:gd name="connsiteX5" fmla="*/ 0 w 4534711"/>
                <a:gd name="connsiteY5" fmla="*/ 644406 h 652668"/>
                <a:gd name="connsiteX6" fmla="*/ 0 w 4534711"/>
                <a:gd name="connsiteY6" fmla="*/ 0 h 652668"/>
                <a:gd name="connsiteX0" fmla="*/ 0 w 4534711"/>
                <a:gd name="connsiteY0" fmla="*/ 0 h 644406"/>
                <a:gd name="connsiteX1" fmla="*/ 4502233 w 4534711"/>
                <a:gd name="connsiteY1" fmla="*/ 0 h 644406"/>
                <a:gd name="connsiteX2" fmla="*/ 4534711 w 4534711"/>
                <a:gd name="connsiteY2" fmla="*/ 497678 h 644406"/>
                <a:gd name="connsiteX3" fmla="*/ 4016293 w 4534711"/>
                <a:gd name="connsiteY3" fmla="*/ 615721 h 644406"/>
                <a:gd name="connsiteX4" fmla="*/ 916415 w 4534711"/>
                <a:gd name="connsiteY4" fmla="*/ 636952 h 644406"/>
                <a:gd name="connsiteX5" fmla="*/ 0 w 4534711"/>
                <a:gd name="connsiteY5" fmla="*/ 644406 h 644406"/>
                <a:gd name="connsiteX6" fmla="*/ 0 w 4534711"/>
                <a:gd name="connsiteY6" fmla="*/ 0 h 644406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0 w 6661959"/>
                <a:gd name="connsiteY5" fmla="*/ 52313 h 636952"/>
                <a:gd name="connsiteX6" fmla="*/ 2127248 w 6661959"/>
                <a:gd name="connsiteY6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294890 w 6661959"/>
                <a:gd name="connsiteY5" fmla="*/ 297784 h 636952"/>
                <a:gd name="connsiteX6" fmla="*/ 0 w 6661959"/>
                <a:gd name="connsiteY6" fmla="*/ 52313 h 636952"/>
                <a:gd name="connsiteX7" fmla="*/ 2127248 w 6661959"/>
                <a:gd name="connsiteY7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733358 w 6661959"/>
                <a:gd name="connsiteY5" fmla="*/ 380089 h 636952"/>
                <a:gd name="connsiteX6" fmla="*/ 0 w 6661959"/>
                <a:gd name="connsiteY6" fmla="*/ 52313 h 636952"/>
                <a:gd name="connsiteX7" fmla="*/ 2127248 w 6661959"/>
                <a:gd name="connsiteY7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71297 w 6661959"/>
                <a:gd name="connsiteY5" fmla="*/ 505425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2127248 w 6661959"/>
                <a:gd name="connsiteY8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66614 w 6661959"/>
                <a:gd name="connsiteY5" fmla="*/ 532316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2127248 w 6661959"/>
                <a:gd name="connsiteY8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66614 w 6661959"/>
                <a:gd name="connsiteY5" fmla="*/ 532316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1657118 w 6661959"/>
                <a:gd name="connsiteY8" fmla="*/ 7608 h 636952"/>
                <a:gd name="connsiteX9" fmla="*/ 2127248 w 6661959"/>
                <a:gd name="connsiteY9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66614 w 6661959"/>
                <a:gd name="connsiteY5" fmla="*/ 532316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1461823 w 6661959"/>
                <a:gd name="connsiteY8" fmla="*/ 174469 h 636952"/>
                <a:gd name="connsiteX9" fmla="*/ 2127248 w 6661959"/>
                <a:gd name="connsiteY9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66614 w 6661959"/>
                <a:gd name="connsiteY5" fmla="*/ 532316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518870 w 6661959"/>
                <a:gd name="connsiteY8" fmla="*/ 100306 h 636952"/>
                <a:gd name="connsiteX9" fmla="*/ 1461823 w 6661959"/>
                <a:gd name="connsiteY9" fmla="*/ 174469 h 636952"/>
                <a:gd name="connsiteX10" fmla="*/ 2127248 w 6661959"/>
                <a:gd name="connsiteY10" fmla="*/ 0 h 636952"/>
                <a:gd name="connsiteX0" fmla="*/ 2127248 w 6661959"/>
                <a:gd name="connsiteY0" fmla="*/ 79842 h 716794"/>
                <a:gd name="connsiteX1" fmla="*/ 6629481 w 6661959"/>
                <a:gd name="connsiteY1" fmla="*/ 79842 h 716794"/>
                <a:gd name="connsiteX2" fmla="*/ 6661959 w 6661959"/>
                <a:gd name="connsiteY2" fmla="*/ 577520 h 716794"/>
                <a:gd name="connsiteX3" fmla="*/ 6143541 w 6661959"/>
                <a:gd name="connsiteY3" fmla="*/ 695563 h 716794"/>
                <a:gd name="connsiteX4" fmla="*/ 3043663 w 6661959"/>
                <a:gd name="connsiteY4" fmla="*/ 716794 h 716794"/>
                <a:gd name="connsiteX5" fmla="*/ 1766614 w 6661959"/>
                <a:gd name="connsiteY5" fmla="*/ 612158 h 716794"/>
                <a:gd name="connsiteX6" fmla="*/ 733358 w 6661959"/>
                <a:gd name="connsiteY6" fmla="*/ 459931 h 716794"/>
                <a:gd name="connsiteX7" fmla="*/ 0 w 6661959"/>
                <a:gd name="connsiteY7" fmla="*/ 132155 h 716794"/>
                <a:gd name="connsiteX8" fmla="*/ 120795 w 6661959"/>
                <a:gd name="connsiteY8" fmla="*/ 0 h 716794"/>
                <a:gd name="connsiteX9" fmla="*/ 1461823 w 6661959"/>
                <a:gd name="connsiteY9" fmla="*/ 254311 h 716794"/>
                <a:gd name="connsiteX10" fmla="*/ 2127248 w 6661959"/>
                <a:gd name="connsiteY10" fmla="*/ 79842 h 716794"/>
                <a:gd name="connsiteX0" fmla="*/ 2127248 w 6661959"/>
                <a:gd name="connsiteY0" fmla="*/ 79842 h 716794"/>
                <a:gd name="connsiteX1" fmla="*/ 6629481 w 6661959"/>
                <a:gd name="connsiteY1" fmla="*/ 79842 h 716794"/>
                <a:gd name="connsiteX2" fmla="*/ 6661959 w 6661959"/>
                <a:gd name="connsiteY2" fmla="*/ 577520 h 716794"/>
                <a:gd name="connsiteX3" fmla="*/ 6143541 w 6661959"/>
                <a:gd name="connsiteY3" fmla="*/ 695563 h 716794"/>
                <a:gd name="connsiteX4" fmla="*/ 3043663 w 6661959"/>
                <a:gd name="connsiteY4" fmla="*/ 716794 h 716794"/>
                <a:gd name="connsiteX5" fmla="*/ 1766614 w 6661959"/>
                <a:gd name="connsiteY5" fmla="*/ 612158 h 716794"/>
                <a:gd name="connsiteX6" fmla="*/ 733358 w 6661959"/>
                <a:gd name="connsiteY6" fmla="*/ 459931 h 716794"/>
                <a:gd name="connsiteX7" fmla="*/ 0 w 6661959"/>
                <a:gd name="connsiteY7" fmla="*/ 132155 h 716794"/>
                <a:gd name="connsiteX8" fmla="*/ 120795 w 6661959"/>
                <a:gd name="connsiteY8" fmla="*/ 0 h 716794"/>
                <a:gd name="connsiteX9" fmla="*/ 769384 w 6661959"/>
                <a:gd name="connsiteY9" fmla="*/ 133728 h 716794"/>
                <a:gd name="connsiteX10" fmla="*/ 1461823 w 6661959"/>
                <a:gd name="connsiteY10" fmla="*/ 254311 h 716794"/>
                <a:gd name="connsiteX11" fmla="*/ 2127248 w 6661959"/>
                <a:gd name="connsiteY11" fmla="*/ 79842 h 716794"/>
                <a:gd name="connsiteX0" fmla="*/ 2127248 w 6661959"/>
                <a:gd name="connsiteY0" fmla="*/ 79842 h 716794"/>
                <a:gd name="connsiteX1" fmla="*/ 6629481 w 6661959"/>
                <a:gd name="connsiteY1" fmla="*/ 79842 h 716794"/>
                <a:gd name="connsiteX2" fmla="*/ 6661959 w 6661959"/>
                <a:gd name="connsiteY2" fmla="*/ 577520 h 716794"/>
                <a:gd name="connsiteX3" fmla="*/ 6143541 w 6661959"/>
                <a:gd name="connsiteY3" fmla="*/ 695563 h 716794"/>
                <a:gd name="connsiteX4" fmla="*/ 3043663 w 6661959"/>
                <a:gd name="connsiteY4" fmla="*/ 716794 h 716794"/>
                <a:gd name="connsiteX5" fmla="*/ 1766614 w 6661959"/>
                <a:gd name="connsiteY5" fmla="*/ 612158 h 716794"/>
                <a:gd name="connsiteX6" fmla="*/ 733358 w 6661959"/>
                <a:gd name="connsiteY6" fmla="*/ 459931 h 716794"/>
                <a:gd name="connsiteX7" fmla="*/ 0 w 6661959"/>
                <a:gd name="connsiteY7" fmla="*/ 132155 h 716794"/>
                <a:gd name="connsiteX8" fmla="*/ 120795 w 6661959"/>
                <a:gd name="connsiteY8" fmla="*/ 0 h 716794"/>
                <a:gd name="connsiteX9" fmla="*/ 725235 w 6661959"/>
                <a:gd name="connsiteY9" fmla="*/ 188381 h 716794"/>
                <a:gd name="connsiteX10" fmla="*/ 1461823 w 6661959"/>
                <a:gd name="connsiteY10" fmla="*/ 254311 h 716794"/>
                <a:gd name="connsiteX11" fmla="*/ 2127248 w 6661959"/>
                <a:gd name="connsiteY11" fmla="*/ 79842 h 716794"/>
                <a:gd name="connsiteX0" fmla="*/ 2127248 w 6661959"/>
                <a:gd name="connsiteY0" fmla="*/ 79842 h 716794"/>
                <a:gd name="connsiteX1" fmla="*/ 6629481 w 6661959"/>
                <a:gd name="connsiteY1" fmla="*/ 79842 h 716794"/>
                <a:gd name="connsiteX2" fmla="*/ 6661959 w 6661959"/>
                <a:gd name="connsiteY2" fmla="*/ 577520 h 716794"/>
                <a:gd name="connsiteX3" fmla="*/ 6143541 w 6661959"/>
                <a:gd name="connsiteY3" fmla="*/ 695563 h 716794"/>
                <a:gd name="connsiteX4" fmla="*/ 3043663 w 6661959"/>
                <a:gd name="connsiteY4" fmla="*/ 716794 h 716794"/>
                <a:gd name="connsiteX5" fmla="*/ 1766614 w 6661959"/>
                <a:gd name="connsiteY5" fmla="*/ 612158 h 716794"/>
                <a:gd name="connsiteX6" fmla="*/ 733358 w 6661959"/>
                <a:gd name="connsiteY6" fmla="*/ 459931 h 716794"/>
                <a:gd name="connsiteX7" fmla="*/ 0 w 6661959"/>
                <a:gd name="connsiteY7" fmla="*/ 132155 h 716794"/>
                <a:gd name="connsiteX8" fmla="*/ 120795 w 6661959"/>
                <a:gd name="connsiteY8" fmla="*/ 0 h 716794"/>
                <a:gd name="connsiteX9" fmla="*/ 725235 w 6661959"/>
                <a:gd name="connsiteY9" fmla="*/ 188381 h 716794"/>
                <a:gd name="connsiteX10" fmla="*/ 1461823 w 6661959"/>
                <a:gd name="connsiteY10" fmla="*/ 254311 h 716794"/>
                <a:gd name="connsiteX11" fmla="*/ 2127248 w 6661959"/>
                <a:gd name="connsiteY11" fmla="*/ 79842 h 716794"/>
                <a:gd name="connsiteX0" fmla="*/ 2127248 w 6661959"/>
                <a:gd name="connsiteY0" fmla="*/ 53253 h 690205"/>
                <a:gd name="connsiteX1" fmla="*/ 6629481 w 6661959"/>
                <a:gd name="connsiteY1" fmla="*/ 53253 h 690205"/>
                <a:gd name="connsiteX2" fmla="*/ 6661959 w 6661959"/>
                <a:gd name="connsiteY2" fmla="*/ 550931 h 690205"/>
                <a:gd name="connsiteX3" fmla="*/ 6143541 w 6661959"/>
                <a:gd name="connsiteY3" fmla="*/ 668974 h 690205"/>
                <a:gd name="connsiteX4" fmla="*/ 3043663 w 6661959"/>
                <a:gd name="connsiteY4" fmla="*/ 690205 h 690205"/>
                <a:gd name="connsiteX5" fmla="*/ 1766614 w 6661959"/>
                <a:gd name="connsiteY5" fmla="*/ 585569 h 690205"/>
                <a:gd name="connsiteX6" fmla="*/ 733358 w 6661959"/>
                <a:gd name="connsiteY6" fmla="*/ 433342 h 690205"/>
                <a:gd name="connsiteX7" fmla="*/ 0 w 6661959"/>
                <a:gd name="connsiteY7" fmla="*/ 105566 h 690205"/>
                <a:gd name="connsiteX8" fmla="*/ 74604 w 6661959"/>
                <a:gd name="connsiteY8" fmla="*/ 0 h 690205"/>
                <a:gd name="connsiteX9" fmla="*/ 725235 w 6661959"/>
                <a:gd name="connsiteY9" fmla="*/ 161792 h 690205"/>
                <a:gd name="connsiteX10" fmla="*/ 1461823 w 6661959"/>
                <a:gd name="connsiteY10" fmla="*/ 227722 h 690205"/>
                <a:gd name="connsiteX11" fmla="*/ 2127248 w 6661959"/>
                <a:gd name="connsiteY11" fmla="*/ 53253 h 690205"/>
                <a:gd name="connsiteX0" fmla="*/ 2127248 w 6661959"/>
                <a:gd name="connsiteY0" fmla="*/ 53315 h 690267"/>
                <a:gd name="connsiteX1" fmla="*/ 6629481 w 6661959"/>
                <a:gd name="connsiteY1" fmla="*/ 53315 h 690267"/>
                <a:gd name="connsiteX2" fmla="*/ 6661959 w 6661959"/>
                <a:gd name="connsiteY2" fmla="*/ 550993 h 690267"/>
                <a:gd name="connsiteX3" fmla="*/ 6143541 w 6661959"/>
                <a:gd name="connsiteY3" fmla="*/ 669036 h 690267"/>
                <a:gd name="connsiteX4" fmla="*/ 3043663 w 6661959"/>
                <a:gd name="connsiteY4" fmla="*/ 690267 h 690267"/>
                <a:gd name="connsiteX5" fmla="*/ 1766614 w 6661959"/>
                <a:gd name="connsiteY5" fmla="*/ 585631 h 690267"/>
                <a:gd name="connsiteX6" fmla="*/ 733358 w 6661959"/>
                <a:gd name="connsiteY6" fmla="*/ 433404 h 690267"/>
                <a:gd name="connsiteX7" fmla="*/ 0 w 6661959"/>
                <a:gd name="connsiteY7" fmla="*/ 105628 h 690267"/>
                <a:gd name="connsiteX8" fmla="*/ 74604 w 6661959"/>
                <a:gd name="connsiteY8" fmla="*/ 62 h 690267"/>
                <a:gd name="connsiteX9" fmla="*/ 725235 w 6661959"/>
                <a:gd name="connsiteY9" fmla="*/ 161854 h 690267"/>
                <a:gd name="connsiteX10" fmla="*/ 1461823 w 6661959"/>
                <a:gd name="connsiteY10" fmla="*/ 227784 h 690267"/>
                <a:gd name="connsiteX11" fmla="*/ 2127248 w 6661959"/>
                <a:gd name="connsiteY11" fmla="*/ 53315 h 690267"/>
                <a:gd name="connsiteX0" fmla="*/ 2140959 w 6661959"/>
                <a:gd name="connsiteY0" fmla="*/ 173392 h 690205"/>
                <a:gd name="connsiteX1" fmla="*/ 6629481 w 6661959"/>
                <a:gd name="connsiteY1" fmla="*/ 53253 h 690205"/>
                <a:gd name="connsiteX2" fmla="*/ 6661959 w 6661959"/>
                <a:gd name="connsiteY2" fmla="*/ 550931 h 690205"/>
                <a:gd name="connsiteX3" fmla="*/ 6143541 w 6661959"/>
                <a:gd name="connsiteY3" fmla="*/ 668974 h 690205"/>
                <a:gd name="connsiteX4" fmla="*/ 3043663 w 6661959"/>
                <a:gd name="connsiteY4" fmla="*/ 690205 h 690205"/>
                <a:gd name="connsiteX5" fmla="*/ 1766614 w 6661959"/>
                <a:gd name="connsiteY5" fmla="*/ 585569 h 690205"/>
                <a:gd name="connsiteX6" fmla="*/ 733358 w 6661959"/>
                <a:gd name="connsiteY6" fmla="*/ 433342 h 690205"/>
                <a:gd name="connsiteX7" fmla="*/ 0 w 6661959"/>
                <a:gd name="connsiteY7" fmla="*/ 105566 h 690205"/>
                <a:gd name="connsiteX8" fmla="*/ 74604 w 6661959"/>
                <a:gd name="connsiteY8" fmla="*/ 0 h 690205"/>
                <a:gd name="connsiteX9" fmla="*/ 725235 w 6661959"/>
                <a:gd name="connsiteY9" fmla="*/ 161792 h 690205"/>
                <a:gd name="connsiteX10" fmla="*/ 1461823 w 6661959"/>
                <a:gd name="connsiteY10" fmla="*/ 227722 h 690205"/>
                <a:gd name="connsiteX11" fmla="*/ 2140959 w 6661959"/>
                <a:gd name="connsiteY11" fmla="*/ 173392 h 690205"/>
                <a:gd name="connsiteX0" fmla="*/ 2140959 w 6661959"/>
                <a:gd name="connsiteY0" fmla="*/ 173392 h 690205"/>
                <a:gd name="connsiteX1" fmla="*/ 4730105 w 6661959"/>
                <a:gd name="connsiteY1" fmla="*/ 34948 h 690205"/>
                <a:gd name="connsiteX2" fmla="*/ 6629481 w 6661959"/>
                <a:gd name="connsiteY2" fmla="*/ 53253 h 690205"/>
                <a:gd name="connsiteX3" fmla="*/ 6661959 w 6661959"/>
                <a:gd name="connsiteY3" fmla="*/ 550931 h 690205"/>
                <a:gd name="connsiteX4" fmla="*/ 6143541 w 6661959"/>
                <a:gd name="connsiteY4" fmla="*/ 668974 h 690205"/>
                <a:gd name="connsiteX5" fmla="*/ 3043663 w 6661959"/>
                <a:gd name="connsiteY5" fmla="*/ 690205 h 690205"/>
                <a:gd name="connsiteX6" fmla="*/ 1766614 w 6661959"/>
                <a:gd name="connsiteY6" fmla="*/ 585569 h 690205"/>
                <a:gd name="connsiteX7" fmla="*/ 733358 w 6661959"/>
                <a:gd name="connsiteY7" fmla="*/ 433342 h 690205"/>
                <a:gd name="connsiteX8" fmla="*/ 0 w 6661959"/>
                <a:gd name="connsiteY8" fmla="*/ 105566 h 690205"/>
                <a:gd name="connsiteX9" fmla="*/ 74604 w 6661959"/>
                <a:gd name="connsiteY9" fmla="*/ 0 h 690205"/>
                <a:gd name="connsiteX10" fmla="*/ 725235 w 6661959"/>
                <a:gd name="connsiteY10" fmla="*/ 161792 h 690205"/>
                <a:gd name="connsiteX11" fmla="*/ 1461823 w 6661959"/>
                <a:gd name="connsiteY11" fmla="*/ 227722 h 690205"/>
                <a:gd name="connsiteX12" fmla="*/ 2140959 w 6661959"/>
                <a:gd name="connsiteY12" fmla="*/ 173392 h 690205"/>
                <a:gd name="connsiteX0" fmla="*/ 2140959 w 6661959"/>
                <a:gd name="connsiteY0" fmla="*/ 173392 h 690205"/>
                <a:gd name="connsiteX1" fmla="*/ 4730105 w 6661959"/>
                <a:gd name="connsiteY1" fmla="*/ 34948 h 690205"/>
                <a:gd name="connsiteX2" fmla="*/ 6629481 w 6661959"/>
                <a:gd name="connsiteY2" fmla="*/ 53253 h 690205"/>
                <a:gd name="connsiteX3" fmla="*/ 6661959 w 6661959"/>
                <a:gd name="connsiteY3" fmla="*/ 550931 h 690205"/>
                <a:gd name="connsiteX4" fmla="*/ 6143541 w 6661959"/>
                <a:gd name="connsiteY4" fmla="*/ 668974 h 690205"/>
                <a:gd name="connsiteX5" fmla="*/ 3043663 w 6661959"/>
                <a:gd name="connsiteY5" fmla="*/ 690205 h 690205"/>
                <a:gd name="connsiteX6" fmla="*/ 1766614 w 6661959"/>
                <a:gd name="connsiteY6" fmla="*/ 585569 h 690205"/>
                <a:gd name="connsiteX7" fmla="*/ 733358 w 6661959"/>
                <a:gd name="connsiteY7" fmla="*/ 433342 h 690205"/>
                <a:gd name="connsiteX8" fmla="*/ 0 w 6661959"/>
                <a:gd name="connsiteY8" fmla="*/ 105566 h 690205"/>
                <a:gd name="connsiteX9" fmla="*/ 74604 w 6661959"/>
                <a:gd name="connsiteY9" fmla="*/ 0 h 690205"/>
                <a:gd name="connsiteX10" fmla="*/ 725235 w 6661959"/>
                <a:gd name="connsiteY10" fmla="*/ 161792 h 690205"/>
                <a:gd name="connsiteX11" fmla="*/ 1461823 w 6661959"/>
                <a:gd name="connsiteY11" fmla="*/ 227722 h 690205"/>
                <a:gd name="connsiteX12" fmla="*/ 2140959 w 6661959"/>
                <a:gd name="connsiteY12" fmla="*/ 173392 h 690205"/>
                <a:gd name="connsiteX0" fmla="*/ 2140959 w 6661959"/>
                <a:gd name="connsiteY0" fmla="*/ 173392 h 690205"/>
                <a:gd name="connsiteX1" fmla="*/ 4728633 w 6661959"/>
                <a:gd name="connsiteY1" fmla="*/ 83178 h 690205"/>
                <a:gd name="connsiteX2" fmla="*/ 6629481 w 6661959"/>
                <a:gd name="connsiteY2" fmla="*/ 53253 h 690205"/>
                <a:gd name="connsiteX3" fmla="*/ 6661959 w 6661959"/>
                <a:gd name="connsiteY3" fmla="*/ 550931 h 690205"/>
                <a:gd name="connsiteX4" fmla="*/ 6143541 w 6661959"/>
                <a:gd name="connsiteY4" fmla="*/ 668974 h 690205"/>
                <a:gd name="connsiteX5" fmla="*/ 3043663 w 6661959"/>
                <a:gd name="connsiteY5" fmla="*/ 690205 h 690205"/>
                <a:gd name="connsiteX6" fmla="*/ 1766614 w 6661959"/>
                <a:gd name="connsiteY6" fmla="*/ 585569 h 690205"/>
                <a:gd name="connsiteX7" fmla="*/ 733358 w 6661959"/>
                <a:gd name="connsiteY7" fmla="*/ 433342 h 690205"/>
                <a:gd name="connsiteX8" fmla="*/ 0 w 6661959"/>
                <a:gd name="connsiteY8" fmla="*/ 105566 h 690205"/>
                <a:gd name="connsiteX9" fmla="*/ 74604 w 6661959"/>
                <a:gd name="connsiteY9" fmla="*/ 0 h 690205"/>
                <a:gd name="connsiteX10" fmla="*/ 725235 w 6661959"/>
                <a:gd name="connsiteY10" fmla="*/ 161792 h 690205"/>
                <a:gd name="connsiteX11" fmla="*/ 1461823 w 6661959"/>
                <a:gd name="connsiteY11" fmla="*/ 227722 h 690205"/>
                <a:gd name="connsiteX12" fmla="*/ 2140959 w 6661959"/>
                <a:gd name="connsiteY12" fmla="*/ 173392 h 690205"/>
                <a:gd name="connsiteX0" fmla="*/ 2140959 w 8740925"/>
                <a:gd name="connsiteY0" fmla="*/ 758016 h 1274829"/>
                <a:gd name="connsiteX1" fmla="*/ 4728633 w 8740925"/>
                <a:gd name="connsiteY1" fmla="*/ 667802 h 1274829"/>
                <a:gd name="connsiteX2" fmla="*/ 8740925 w 8740925"/>
                <a:gd name="connsiteY2" fmla="*/ 8143 h 1274829"/>
                <a:gd name="connsiteX3" fmla="*/ 6661959 w 8740925"/>
                <a:gd name="connsiteY3" fmla="*/ 1135555 h 1274829"/>
                <a:gd name="connsiteX4" fmla="*/ 6143541 w 8740925"/>
                <a:gd name="connsiteY4" fmla="*/ 1253598 h 1274829"/>
                <a:gd name="connsiteX5" fmla="*/ 3043663 w 8740925"/>
                <a:gd name="connsiteY5" fmla="*/ 1274829 h 1274829"/>
                <a:gd name="connsiteX6" fmla="*/ 1766614 w 8740925"/>
                <a:gd name="connsiteY6" fmla="*/ 1170193 h 1274829"/>
                <a:gd name="connsiteX7" fmla="*/ 733358 w 8740925"/>
                <a:gd name="connsiteY7" fmla="*/ 1017966 h 1274829"/>
                <a:gd name="connsiteX8" fmla="*/ 0 w 8740925"/>
                <a:gd name="connsiteY8" fmla="*/ 690190 h 1274829"/>
                <a:gd name="connsiteX9" fmla="*/ 74604 w 8740925"/>
                <a:gd name="connsiteY9" fmla="*/ 584624 h 1274829"/>
                <a:gd name="connsiteX10" fmla="*/ 725235 w 8740925"/>
                <a:gd name="connsiteY10" fmla="*/ 746416 h 1274829"/>
                <a:gd name="connsiteX11" fmla="*/ 1461823 w 8740925"/>
                <a:gd name="connsiteY11" fmla="*/ 812346 h 1274829"/>
                <a:gd name="connsiteX12" fmla="*/ 2140959 w 8740925"/>
                <a:gd name="connsiteY12" fmla="*/ 758016 h 1274829"/>
                <a:gd name="connsiteX0" fmla="*/ 2140959 w 8740925"/>
                <a:gd name="connsiteY0" fmla="*/ 777104 h 1293917"/>
                <a:gd name="connsiteX1" fmla="*/ 4728633 w 8740925"/>
                <a:gd name="connsiteY1" fmla="*/ 686890 h 1293917"/>
                <a:gd name="connsiteX2" fmla="*/ 6528118 w 8740925"/>
                <a:gd name="connsiteY2" fmla="*/ 376865 h 1293917"/>
                <a:gd name="connsiteX3" fmla="*/ 8740925 w 8740925"/>
                <a:gd name="connsiteY3" fmla="*/ 27231 h 1293917"/>
                <a:gd name="connsiteX4" fmla="*/ 6661959 w 8740925"/>
                <a:gd name="connsiteY4" fmla="*/ 1154643 h 1293917"/>
                <a:gd name="connsiteX5" fmla="*/ 6143541 w 8740925"/>
                <a:gd name="connsiteY5" fmla="*/ 1272686 h 1293917"/>
                <a:gd name="connsiteX6" fmla="*/ 3043663 w 8740925"/>
                <a:gd name="connsiteY6" fmla="*/ 1293917 h 1293917"/>
                <a:gd name="connsiteX7" fmla="*/ 1766614 w 8740925"/>
                <a:gd name="connsiteY7" fmla="*/ 1189281 h 1293917"/>
                <a:gd name="connsiteX8" fmla="*/ 733358 w 8740925"/>
                <a:gd name="connsiteY8" fmla="*/ 1037054 h 1293917"/>
                <a:gd name="connsiteX9" fmla="*/ 0 w 8740925"/>
                <a:gd name="connsiteY9" fmla="*/ 709278 h 1293917"/>
                <a:gd name="connsiteX10" fmla="*/ 74604 w 8740925"/>
                <a:gd name="connsiteY10" fmla="*/ 603712 h 1293917"/>
                <a:gd name="connsiteX11" fmla="*/ 725235 w 8740925"/>
                <a:gd name="connsiteY11" fmla="*/ 765504 h 1293917"/>
                <a:gd name="connsiteX12" fmla="*/ 1461823 w 8740925"/>
                <a:gd name="connsiteY12" fmla="*/ 831434 h 1293917"/>
                <a:gd name="connsiteX13" fmla="*/ 2140959 w 8740925"/>
                <a:gd name="connsiteY13" fmla="*/ 777104 h 1293917"/>
                <a:gd name="connsiteX0" fmla="*/ 2140959 w 8755018"/>
                <a:gd name="connsiteY0" fmla="*/ 800901 h 1317714"/>
                <a:gd name="connsiteX1" fmla="*/ 4728633 w 8755018"/>
                <a:gd name="connsiteY1" fmla="*/ 710687 h 1317714"/>
                <a:gd name="connsiteX2" fmla="*/ 6528118 w 8755018"/>
                <a:gd name="connsiteY2" fmla="*/ 400662 h 1317714"/>
                <a:gd name="connsiteX3" fmla="*/ 7523451 w 8755018"/>
                <a:gd name="connsiteY3" fmla="*/ 213809 h 1317714"/>
                <a:gd name="connsiteX4" fmla="*/ 8740925 w 8755018"/>
                <a:gd name="connsiteY4" fmla="*/ 51028 h 1317714"/>
                <a:gd name="connsiteX5" fmla="*/ 6661959 w 8755018"/>
                <a:gd name="connsiteY5" fmla="*/ 1178440 h 1317714"/>
                <a:gd name="connsiteX6" fmla="*/ 6143541 w 8755018"/>
                <a:gd name="connsiteY6" fmla="*/ 1296483 h 1317714"/>
                <a:gd name="connsiteX7" fmla="*/ 3043663 w 8755018"/>
                <a:gd name="connsiteY7" fmla="*/ 1317714 h 1317714"/>
                <a:gd name="connsiteX8" fmla="*/ 1766614 w 8755018"/>
                <a:gd name="connsiteY8" fmla="*/ 1213078 h 1317714"/>
                <a:gd name="connsiteX9" fmla="*/ 733358 w 8755018"/>
                <a:gd name="connsiteY9" fmla="*/ 1060851 h 1317714"/>
                <a:gd name="connsiteX10" fmla="*/ 0 w 8755018"/>
                <a:gd name="connsiteY10" fmla="*/ 733075 h 1317714"/>
                <a:gd name="connsiteX11" fmla="*/ 74604 w 8755018"/>
                <a:gd name="connsiteY11" fmla="*/ 627509 h 1317714"/>
                <a:gd name="connsiteX12" fmla="*/ 725235 w 8755018"/>
                <a:gd name="connsiteY12" fmla="*/ 789301 h 1317714"/>
                <a:gd name="connsiteX13" fmla="*/ 1461823 w 8755018"/>
                <a:gd name="connsiteY13" fmla="*/ 855231 h 1317714"/>
                <a:gd name="connsiteX14" fmla="*/ 2140959 w 8755018"/>
                <a:gd name="connsiteY14" fmla="*/ 800901 h 1317714"/>
                <a:gd name="connsiteX0" fmla="*/ 2140959 w 8740925"/>
                <a:gd name="connsiteY0" fmla="*/ 764826 h 1281639"/>
                <a:gd name="connsiteX1" fmla="*/ 4728633 w 8740925"/>
                <a:gd name="connsiteY1" fmla="*/ 674612 h 1281639"/>
                <a:gd name="connsiteX2" fmla="*/ 6528118 w 8740925"/>
                <a:gd name="connsiteY2" fmla="*/ 364587 h 1281639"/>
                <a:gd name="connsiteX3" fmla="*/ 7523451 w 8740925"/>
                <a:gd name="connsiteY3" fmla="*/ 177734 h 1281639"/>
                <a:gd name="connsiteX4" fmla="*/ 8740925 w 8740925"/>
                <a:gd name="connsiteY4" fmla="*/ 14953 h 1281639"/>
                <a:gd name="connsiteX5" fmla="*/ 7689974 w 8740925"/>
                <a:gd name="connsiteY5" fmla="*/ 573842 h 1281639"/>
                <a:gd name="connsiteX6" fmla="*/ 6661959 w 8740925"/>
                <a:gd name="connsiteY6" fmla="*/ 1142365 h 1281639"/>
                <a:gd name="connsiteX7" fmla="*/ 6143541 w 8740925"/>
                <a:gd name="connsiteY7" fmla="*/ 1260408 h 1281639"/>
                <a:gd name="connsiteX8" fmla="*/ 3043663 w 8740925"/>
                <a:gd name="connsiteY8" fmla="*/ 1281639 h 1281639"/>
                <a:gd name="connsiteX9" fmla="*/ 1766614 w 8740925"/>
                <a:gd name="connsiteY9" fmla="*/ 1177003 h 1281639"/>
                <a:gd name="connsiteX10" fmla="*/ 733358 w 8740925"/>
                <a:gd name="connsiteY10" fmla="*/ 1024776 h 1281639"/>
                <a:gd name="connsiteX11" fmla="*/ 0 w 8740925"/>
                <a:gd name="connsiteY11" fmla="*/ 697000 h 1281639"/>
                <a:gd name="connsiteX12" fmla="*/ 74604 w 8740925"/>
                <a:gd name="connsiteY12" fmla="*/ 591434 h 1281639"/>
                <a:gd name="connsiteX13" fmla="*/ 725235 w 8740925"/>
                <a:gd name="connsiteY13" fmla="*/ 753226 h 1281639"/>
                <a:gd name="connsiteX14" fmla="*/ 1461823 w 8740925"/>
                <a:gd name="connsiteY14" fmla="*/ 819156 h 1281639"/>
                <a:gd name="connsiteX15" fmla="*/ 2140959 w 8740925"/>
                <a:gd name="connsiteY15" fmla="*/ 764826 h 1281639"/>
                <a:gd name="connsiteX0" fmla="*/ 2140959 w 8740925"/>
                <a:gd name="connsiteY0" fmla="*/ 764826 h 1281639"/>
                <a:gd name="connsiteX1" fmla="*/ 4728633 w 8740925"/>
                <a:gd name="connsiteY1" fmla="*/ 674612 h 1281639"/>
                <a:gd name="connsiteX2" fmla="*/ 6661633 w 8740925"/>
                <a:gd name="connsiteY2" fmla="*/ 671827 h 1281639"/>
                <a:gd name="connsiteX3" fmla="*/ 7523451 w 8740925"/>
                <a:gd name="connsiteY3" fmla="*/ 177734 h 1281639"/>
                <a:gd name="connsiteX4" fmla="*/ 8740925 w 8740925"/>
                <a:gd name="connsiteY4" fmla="*/ 14953 h 1281639"/>
                <a:gd name="connsiteX5" fmla="*/ 7689974 w 8740925"/>
                <a:gd name="connsiteY5" fmla="*/ 573842 h 1281639"/>
                <a:gd name="connsiteX6" fmla="*/ 6661959 w 8740925"/>
                <a:gd name="connsiteY6" fmla="*/ 1142365 h 1281639"/>
                <a:gd name="connsiteX7" fmla="*/ 6143541 w 8740925"/>
                <a:gd name="connsiteY7" fmla="*/ 1260408 h 1281639"/>
                <a:gd name="connsiteX8" fmla="*/ 3043663 w 8740925"/>
                <a:gd name="connsiteY8" fmla="*/ 1281639 h 1281639"/>
                <a:gd name="connsiteX9" fmla="*/ 1766614 w 8740925"/>
                <a:gd name="connsiteY9" fmla="*/ 1177003 h 1281639"/>
                <a:gd name="connsiteX10" fmla="*/ 733358 w 8740925"/>
                <a:gd name="connsiteY10" fmla="*/ 1024776 h 1281639"/>
                <a:gd name="connsiteX11" fmla="*/ 0 w 8740925"/>
                <a:gd name="connsiteY11" fmla="*/ 697000 h 1281639"/>
                <a:gd name="connsiteX12" fmla="*/ 74604 w 8740925"/>
                <a:gd name="connsiteY12" fmla="*/ 591434 h 1281639"/>
                <a:gd name="connsiteX13" fmla="*/ 725235 w 8740925"/>
                <a:gd name="connsiteY13" fmla="*/ 753226 h 1281639"/>
                <a:gd name="connsiteX14" fmla="*/ 1461823 w 8740925"/>
                <a:gd name="connsiteY14" fmla="*/ 819156 h 1281639"/>
                <a:gd name="connsiteX15" fmla="*/ 2140959 w 8740925"/>
                <a:gd name="connsiteY15" fmla="*/ 764826 h 1281639"/>
                <a:gd name="connsiteX0" fmla="*/ 2140959 w 8740925"/>
                <a:gd name="connsiteY0" fmla="*/ 764826 h 1281639"/>
                <a:gd name="connsiteX1" fmla="*/ 4728633 w 8740925"/>
                <a:gd name="connsiteY1" fmla="*/ 674612 h 1281639"/>
                <a:gd name="connsiteX2" fmla="*/ 6096021 w 8740925"/>
                <a:gd name="connsiteY2" fmla="*/ 698009 h 1281639"/>
                <a:gd name="connsiteX3" fmla="*/ 7523451 w 8740925"/>
                <a:gd name="connsiteY3" fmla="*/ 177734 h 1281639"/>
                <a:gd name="connsiteX4" fmla="*/ 8740925 w 8740925"/>
                <a:gd name="connsiteY4" fmla="*/ 14953 h 1281639"/>
                <a:gd name="connsiteX5" fmla="*/ 7689974 w 8740925"/>
                <a:gd name="connsiteY5" fmla="*/ 573842 h 1281639"/>
                <a:gd name="connsiteX6" fmla="*/ 6661959 w 8740925"/>
                <a:gd name="connsiteY6" fmla="*/ 1142365 h 1281639"/>
                <a:gd name="connsiteX7" fmla="*/ 6143541 w 8740925"/>
                <a:gd name="connsiteY7" fmla="*/ 1260408 h 1281639"/>
                <a:gd name="connsiteX8" fmla="*/ 3043663 w 8740925"/>
                <a:gd name="connsiteY8" fmla="*/ 1281639 h 1281639"/>
                <a:gd name="connsiteX9" fmla="*/ 1766614 w 8740925"/>
                <a:gd name="connsiteY9" fmla="*/ 1177003 h 1281639"/>
                <a:gd name="connsiteX10" fmla="*/ 733358 w 8740925"/>
                <a:gd name="connsiteY10" fmla="*/ 1024776 h 1281639"/>
                <a:gd name="connsiteX11" fmla="*/ 0 w 8740925"/>
                <a:gd name="connsiteY11" fmla="*/ 697000 h 1281639"/>
                <a:gd name="connsiteX12" fmla="*/ 74604 w 8740925"/>
                <a:gd name="connsiteY12" fmla="*/ 591434 h 1281639"/>
                <a:gd name="connsiteX13" fmla="*/ 725235 w 8740925"/>
                <a:gd name="connsiteY13" fmla="*/ 753226 h 1281639"/>
                <a:gd name="connsiteX14" fmla="*/ 1461823 w 8740925"/>
                <a:gd name="connsiteY14" fmla="*/ 819156 h 1281639"/>
                <a:gd name="connsiteX15" fmla="*/ 2140959 w 8740925"/>
                <a:gd name="connsiteY15" fmla="*/ 764826 h 1281639"/>
                <a:gd name="connsiteX0" fmla="*/ 2140959 w 8740925"/>
                <a:gd name="connsiteY0" fmla="*/ 764826 h 1281639"/>
                <a:gd name="connsiteX1" fmla="*/ 4728633 w 8740925"/>
                <a:gd name="connsiteY1" fmla="*/ 674612 h 1281639"/>
                <a:gd name="connsiteX2" fmla="*/ 6096021 w 8740925"/>
                <a:gd name="connsiteY2" fmla="*/ 698009 h 1281639"/>
                <a:gd name="connsiteX3" fmla="*/ 7523451 w 8740925"/>
                <a:gd name="connsiteY3" fmla="*/ 177734 h 1281639"/>
                <a:gd name="connsiteX4" fmla="*/ 8740925 w 8740925"/>
                <a:gd name="connsiteY4" fmla="*/ 14953 h 1281639"/>
                <a:gd name="connsiteX5" fmla="*/ 7689974 w 8740925"/>
                <a:gd name="connsiteY5" fmla="*/ 573842 h 1281639"/>
                <a:gd name="connsiteX6" fmla="*/ 6661959 w 8740925"/>
                <a:gd name="connsiteY6" fmla="*/ 1142365 h 1281639"/>
                <a:gd name="connsiteX7" fmla="*/ 6143541 w 8740925"/>
                <a:gd name="connsiteY7" fmla="*/ 1260408 h 1281639"/>
                <a:gd name="connsiteX8" fmla="*/ 3043663 w 8740925"/>
                <a:gd name="connsiteY8" fmla="*/ 1281639 h 1281639"/>
                <a:gd name="connsiteX9" fmla="*/ 1766614 w 8740925"/>
                <a:gd name="connsiteY9" fmla="*/ 1177003 h 1281639"/>
                <a:gd name="connsiteX10" fmla="*/ 733358 w 8740925"/>
                <a:gd name="connsiteY10" fmla="*/ 1024776 h 1281639"/>
                <a:gd name="connsiteX11" fmla="*/ 0 w 8740925"/>
                <a:gd name="connsiteY11" fmla="*/ 697000 h 1281639"/>
                <a:gd name="connsiteX12" fmla="*/ 74604 w 8740925"/>
                <a:gd name="connsiteY12" fmla="*/ 591434 h 1281639"/>
                <a:gd name="connsiteX13" fmla="*/ 725235 w 8740925"/>
                <a:gd name="connsiteY13" fmla="*/ 753226 h 1281639"/>
                <a:gd name="connsiteX14" fmla="*/ 1461823 w 8740925"/>
                <a:gd name="connsiteY14" fmla="*/ 819156 h 1281639"/>
                <a:gd name="connsiteX15" fmla="*/ 2140959 w 8740925"/>
                <a:gd name="connsiteY15" fmla="*/ 764826 h 1281639"/>
                <a:gd name="connsiteX0" fmla="*/ 2140959 w 8740925"/>
                <a:gd name="connsiteY0" fmla="*/ 754952 h 1271765"/>
                <a:gd name="connsiteX1" fmla="*/ 4728633 w 8740925"/>
                <a:gd name="connsiteY1" fmla="*/ 664738 h 1271765"/>
                <a:gd name="connsiteX2" fmla="*/ 6096021 w 8740925"/>
                <a:gd name="connsiteY2" fmla="*/ 688135 h 1271765"/>
                <a:gd name="connsiteX3" fmla="*/ 7116471 w 8740925"/>
                <a:gd name="connsiteY3" fmla="*/ 595701 h 1271765"/>
                <a:gd name="connsiteX4" fmla="*/ 8740925 w 8740925"/>
                <a:gd name="connsiteY4" fmla="*/ 5079 h 1271765"/>
                <a:gd name="connsiteX5" fmla="*/ 7689974 w 8740925"/>
                <a:gd name="connsiteY5" fmla="*/ 563968 h 1271765"/>
                <a:gd name="connsiteX6" fmla="*/ 6661959 w 8740925"/>
                <a:gd name="connsiteY6" fmla="*/ 1132491 h 1271765"/>
                <a:gd name="connsiteX7" fmla="*/ 6143541 w 8740925"/>
                <a:gd name="connsiteY7" fmla="*/ 1250534 h 1271765"/>
                <a:gd name="connsiteX8" fmla="*/ 3043663 w 8740925"/>
                <a:gd name="connsiteY8" fmla="*/ 1271765 h 1271765"/>
                <a:gd name="connsiteX9" fmla="*/ 1766614 w 8740925"/>
                <a:gd name="connsiteY9" fmla="*/ 1167129 h 1271765"/>
                <a:gd name="connsiteX10" fmla="*/ 733358 w 8740925"/>
                <a:gd name="connsiteY10" fmla="*/ 1014902 h 1271765"/>
                <a:gd name="connsiteX11" fmla="*/ 0 w 8740925"/>
                <a:gd name="connsiteY11" fmla="*/ 687126 h 1271765"/>
                <a:gd name="connsiteX12" fmla="*/ 74604 w 8740925"/>
                <a:gd name="connsiteY12" fmla="*/ 581560 h 1271765"/>
                <a:gd name="connsiteX13" fmla="*/ 725235 w 8740925"/>
                <a:gd name="connsiteY13" fmla="*/ 743352 h 1271765"/>
                <a:gd name="connsiteX14" fmla="*/ 1461823 w 8740925"/>
                <a:gd name="connsiteY14" fmla="*/ 809282 h 1271765"/>
                <a:gd name="connsiteX15" fmla="*/ 2140959 w 8740925"/>
                <a:gd name="connsiteY15" fmla="*/ 754952 h 1271765"/>
                <a:gd name="connsiteX0" fmla="*/ 2140959 w 8740925"/>
                <a:gd name="connsiteY0" fmla="*/ 756346 h 1273159"/>
                <a:gd name="connsiteX1" fmla="*/ 4728633 w 8740925"/>
                <a:gd name="connsiteY1" fmla="*/ 666132 h 1273159"/>
                <a:gd name="connsiteX2" fmla="*/ 6096021 w 8740925"/>
                <a:gd name="connsiteY2" fmla="*/ 689529 h 1273159"/>
                <a:gd name="connsiteX3" fmla="*/ 7116471 w 8740925"/>
                <a:gd name="connsiteY3" fmla="*/ 597095 h 1273159"/>
                <a:gd name="connsiteX4" fmla="*/ 8740925 w 8740925"/>
                <a:gd name="connsiteY4" fmla="*/ 6473 h 1273159"/>
                <a:gd name="connsiteX5" fmla="*/ 7689974 w 8740925"/>
                <a:gd name="connsiteY5" fmla="*/ 565362 h 1273159"/>
                <a:gd name="connsiteX6" fmla="*/ 6661959 w 8740925"/>
                <a:gd name="connsiteY6" fmla="*/ 1133885 h 1273159"/>
                <a:gd name="connsiteX7" fmla="*/ 6143541 w 8740925"/>
                <a:gd name="connsiteY7" fmla="*/ 1251928 h 1273159"/>
                <a:gd name="connsiteX8" fmla="*/ 3043663 w 8740925"/>
                <a:gd name="connsiteY8" fmla="*/ 1273159 h 1273159"/>
                <a:gd name="connsiteX9" fmla="*/ 1766614 w 8740925"/>
                <a:gd name="connsiteY9" fmla="*/ 1168523 h 1273159"/>
                <a:gd name="connsiteX10" fmla="*/ 733358 w 8740925"/>
                <a:gd name="connsiteY10" fmla="*/ 1016296 h 1273159"/>
                <a:gd name="connsiteX11" fmla="*/ 0 w 8740925"/>
                <a:gd name="connsiteY11" fmla="*/ 688520 h 1273159"/>
                <a:gd name="connsiteX12" fmla="*/ 74604 w 8740925"/>
                <a:gd name="connsiteY12" fmla="*/ 582954 h 1273159"/>
                <a:gd name="connsiteX13" fmla="*/ 725235 w 8740925"/>
                <a:gd name="connsiteY13" fmla="*/ 744746 h 1273159"/>
                <a:gd name="connsiteX14" fmla="*/ 1461823 w 8740925"/>
                <a:gd name="connsiteY14" fmla="*/ 810676 h 1273159"/>
                <a:gd name="connsiteX15" fmla="*/ 2140959 w 8740925"/>
                <a:gd name="connsiteY15" fmla="*/ 756346 h 1273159"/>
                <a:gd name="connsiteX0" fmla="*/ 2140959 w 8740925"/>
                <a:gd name="connsiteY0" fmla="*/ 756346 h 1273159"/>
                <a:gd name="connsiteX1" fmla="*/ 4728633 w 8740925"/>
                <a:gd name="connsiteY1" fmla="*/ 666132 h 1273159"/>
                <a:gd name="connsiteX2" fmla="*/ 6096021 w 8740925"/>
                <a:gd name="connsiteY2" fmla="*/ 689529 h 1273159"/>
                <a:gd name="connsiteX3" fmla="*/ 7116471 w 8740925"/>
                <a:gd name="connsiteY3" fmla="*/ 597095 h 1273159"/>
                <a:gd name="connsiteX4" fmla="*/ 8740925 w 8740925"/>
                <a:gd name="connsiteY4" fmla="*/ 6473 h 1273159"/>
                <a:gd name="connsiteX5" fmla="*/ 7689974 w 8740925"/>
                <a:gd name="connsiteY5" fmla="*/ 565362 h 1273159"/>
                <a:gd name="connsiteX6" fmla="*/ 6661959 w 8740925"/>
                <a:gd name="connsiteY6" fmla="*/ 1133885 h 1273159"/>
                <a:gd name="connsiteX7" fmla="*/ 6143541 w 8740925"/>
                <a:gd name="connsiteY7" fmla="*/ 1251928 h 1273159"/>
                <a:gd name="connsiteX8" fmla="*/ 3043663 w 8740925"/>
                <a:gd name="connsiteY8" fmla="*/ 1273159 h 1273159"/>
                <a:gd name="connsiteX9" fmla="*/ 1766614 w 8740925"/>
                <a:gd name="connsiteY9" fmla="*/ 1168523 h 1273159"/>
                <a:gd name="connsiteX10" fmla="*/ 733358 w 8740925"/>
                <a:gd name="connsiteY10" fmla="*/ 1016296 h 1273159"/>
                <a:gd name="connsiteX11" fmla="*/ 0 w 8740925"/>
                <a:gd name="connsiteY11" fmla="*/ 688520 h 1273159"/>
                <a:gd name="connsiteX12" fmla="*/ 74604 w 8740925"/>
                <a:gd name="connsiteY12" fmla="*/ 582954 h 1273159"/>
                <a:gd name="connsiteX13" fmla="*/ 725235 w 8740925"/>
                <a:gd name="connsiteY13" fmla="*/ 744746 h 1273159"/>
                <a:gd name="connsiteX14" fmla="*/ 1461823 w 8740925"/>
                <a:gd name="connsiteY14" fmla="*/ 810676 h 1273159"/>
                <a:gd name="connsiteX15" fmla="*/ 2140959 w 8740925"/>
                <a:gd name="connsiteY15" fmla="*/ 756346 h 1273159"/>
                <a:gd name="connsiteX0" fmla="*/ 2140959 w 8740925"/>
                <a:gd name="connsiteY0" fmla="*/ 755860 h 1272673"/>
                <a:gd name="connsiteX1" fmla="*/ 4728633 w 8740925"/>
                <a:gd name="connsiteY1" fmla="*/ 665646 h 1272673"/>
                <a:gd name="connsiteX2" fmla="*/ 6096021 w 8740925"/>
                <a:gd name="connsiteY2" fmla="*/ 689043 h 1272673"/>
                <a:gd name="connsiteX3" fmla="*/ 7116471 w 8740925"/>
                <a:gd name="connsiteY3" fmla="*/ 596609 h 1272673"/>
                <a:gd name="connsiteX4" fmla="*/ 8740925 w 8740925"/>
                <a:gd name="connsiteY4" fmla="*/ 5987 h 1272673"/>
                <a:gd name="connsiteX5" fmla="*/ 7689974 w 8740925"/>
                <a:gd name="connsiteY5" fmla="*/ 564876 h 1272673"/>
                <a:gd name="connsiteX6" fmla="*/ 6661959 w 8740925"/>
                <a:gd name="connsiteY6" fmla="*/ 1133399 h 1272673"/>
                <a:gd name="connsiteX7" fmla="*/ 6143541 w 8740925"/>
                <a:gd name="connsiteY7" fmla="*/ 1251442 h 1272673"/>
                <a:gd name="connsiteX8" fmla="*/ 3043663 w 8740925"/>
                <a:gd name="connsiteY8" fmla="*/ 1272673 h 1272673"/>
                <a:gd name="connsiteX9" fmla="*/ 1766614 w 8740925"/>
                <a:gd name="connsiteY9" fmla="*/ 1168037 h 1272673"/>
                <a:gd name="connsiteX10" fmla="*/ 733358 w 8740925"/>
                <a:gd name="connsiteY10" fmla="*/ 1015810 h 1272673"/>
                <a:gd name="connsiteX11" fmla="*/ 0 w 8740925"/>
                <a:gd name="connsiteY11" fmla="*/ 688034 h 1272673"/>
                <a:gd name="connsiteX12" fmla="*/ 74604 w 8740925"/>
                <a:gd name="connsiteY12" fmla="*/ 582468 h 1272673"/>
                <a:gd name="connsiteX13" fmla="*/ 725235 w 8740925"/>
                <a:gd name="connsiteY13" fmla="*/ 744260 h 1272673"/>
                <a:gd name="connsiteX14" fmla="*/ 1461823 w 8740925"/>
                <a:gd name="connsiteY14" fmla="*/ 810190 h 1272673"/>
                <a:gd name="connsiteX15" fmla="*/ 2140959 w 8740925"/>
                <a:gd name="connsiteY15" fmla="*/ 755860 h 1272673"/>
                <a:gd name="connsiteX0" fmla="*/ 2140959 w 8767869"/>
                <a:gd name="connsiteY0" fmla="*/ 776223 h 1293036"/>
                <a:gd name="connsiteX1" fmla="*/ 4728633 w 8767869"/>
                <a:gd name="connsiteY1" fmla="*/ 686009 h 1293036"/>
                <a:gd name="connsiteX2" fmla="*/ 6096021 w 8767869"/>
                <a:gd name="connsiteY2" fmla="*/ 709406 h 1293036"/>
                <a:gd name="connsiteX3" fmla="*/ 7116471 w 8767869"/>
                <a:gd name="connsiteY3" fmla="*/ 616972 h 1293036"/>
                <a:gd name="connsiteX4" fmla="*/ 8341616 w 8767869"/>
                <a:gd name="connsiteY4" fmla="*/ 144592 h 1293036"/>
                <a:gd name="connsiteX5" fmla="*/ 8740925 w 8767869"/>
                <a:gd name="connsiteY5" fmla="*/ 26350 h 1293036"/>
                <a:gd name="connsiteX6" fmla="*/ 7689974 w 8767869"/>
                <a:gd name="connsiteY6" fmla="*/ 585239 h 1293036"/>
                <a:gd name="connsiteX7" fmla="*/ 6661959 w 8767869"/>
                <a:gd name="connsiteY7" fmla="*/ 1153762 h 1293036"/>
                <a:gd name="connsiteX8" fmla="*/ 6143541 w 8767869"/>
                <a:gd name="connsiteY8" fmla="*/ 1271805 h 1293036"/>
                <a:gd name="connsiteX9" fmla="*/ 3043663 w 8767869"/>
                <a:gd name="connsiteY9" fmla="*/ 1293036 h 1293036"/>
                <a:gd name="connsiteX10" fmla="*/ 1766614 w 8767869"/>
                <a:gd name="connsiteY10" fmla="*/ 1188400 h 1293036"/>
                <a:gd name="connsiteX11" fmla="*/ 733358 w 8767869"/>
                <a:gd name="connsiteY11" fmla="*/ 1036173 h 1293036"/>
                <a:gd name="connsiteX12" fmla="*/ 0 w 8767869"/>
                <a:gd name="connsiteY12" fmla="*/ 708397 h 1293036"/>
                <a:gd name="connsiteX13" fmla="*/ 74604 w 8767869"/>
                <a:gd name="connsiteY13" fmla="*/ 602831 h 1293036"/>
                <a:gd name="connsiteX14" fmla="*/ 725235 w 8767869"/>
                <a:gd name="connsiteY14" fmla="*/ 764623 h 1293036"/>
                <a:gd name="connsiteX15" fmla="*/ 1461823 w 8767869"/>
                <a:gd name="connsiteY15" fmla="*/ 830553 h 1293036"/>
                <a:gd name="connsiteX16" fmla="*/ 2140959 w 8767869"/>
                <a:gd name="connsiteY16" fmla="*/ 776223 h 1293036"/>
                <a:gd name="connsiteX0" fmla="*/ 2140959 w 8879439"/>
                <a:gd name="connsiteY0" fmla="*/ 852427 h 1369240"/>
                <a:gd name="connsiteX1" fmla="*/ 4728633 w 8879439"/>
                <a:gd name="connsiteY1" fmla="*/ 762213 h 1369240"/>
                <a:gd name="connsiteX2" fmla="*/ 6096021 w 8879439"/>
                <a:gd name="connsiteY2" fmla="*/ 785610 h 1369240"/>
                <a:gd name="connsiteX3" fmla="*/ 7116471 w 8879439"/>
                <a:gd name="connsiteY3" fmla="*/ 693176 h 1369240"/>
                <a:gd name="connsiteX4" fmla="*/ 8725449 w 8879439"/>
                <a:gd name="connsiteY4" fmla="*/ 45208 h 1369240"/>
                <a:gd name="connsiteX5" fmla="*/ 8740925 w 8879439"/>
                <a:gd name="connsiteY5" fmla="*/ 102554 h 1369240"/>
                <a:gd name="connsiteX6" fmla="*/ 7689974 w 8879439"/>
                <a:gd name="connsiteY6" fmla="*/ 661443 h 1369240"/>
                <a:gd name="connsiteX7" fmla="*/ 6661959 w 8879439"/>
                <a:gd name="connsiteY7" fmla="*/ 1229966 h 1369240"/>
                <a:gd name="connsiteX8" fmla="*/ 6143541 w 8879439"/>
                <a:gd name="connsiteY8" fmla="*/ 1348009 h 1369240"/>
                <a:gd name="connsiteX9" fmla="*/ 3043663 w 8879439"/>
                <a:gd name="connsiteY9" fmla="*/ 1369240 h 1369240"/>
                <a:gd name="connsiteX10" fmla="*/ 1766614 w 8879439"/>
                <a:gd name="connsiteY10" fmla="*/ 1264604 h 1369240"/>
                <a:gd name="connsiteX11" fmla="*/ 733358 w 8879439"/>
                <a:gd name="connsiteY11" fmla="*/ 1112377 h 1369240"/>
                <a:gd name="connsiteX12" fmla="*/ 0 w 8879439"/>
                <a:gd name="connsiteY12" fmla="*/ 784601 h 1369240"/>
                <a:gd name="connsiteX13" fmla="*/ 74604 w 8879439"/>
                <a:gd name="connsiteY13" fmla="*/ 679035 h 1369240"/>
                <a:gd name="connsiteX14" fmla="*/ 725235 w 8879439"/>
                <a:gd name="connsiteY14" fmla="*/ 840827 h 1369240"/>
                <a:gd name="connsiteX15" fmla="*/ 1461823 w 8879439"/>
                <a:gd name="connsiteY15" fmla="*/ 906757 h 1369240"/>
                <a:gd name="connsiteX16" fmla="*/ 2140959 w 8879439"/>
                <a:gd name="connsiteY16" fmla="*/ 852427 h 1369240"/>
                <a:gd name="connsiteX0" fmla="*/ 2140959 w 8855424"/>
                <a:gd name="connsiteY0" fmla="*/ 824965 h 1341778"/>
                <a:gd name="connsiteX1" fmla="*/ 4728633 w 8855424"/>
                <a:gd name="connsiteY1" fmla="*/ 734751 h 1341778"/>
                <a:gd name="connsiteX2" fmla="*/ 6096021 w 8855424"/>
                <a:gd name="connsiteY2" fmla="*/ 758148 h 1341778"/>
                <a:gd name="connsiteX3" fmla="*/ 7116471 w 8855424"/>
                <a:gd name="connsiteY3" fmla="*/ 665714 h 1341778"/>
                <a:gd name="connsiteX4" fmla="*/ 8725449 w 8855424"/>
                <a:gd name="connsiteY4" fmla="*/ 17746 h 1341778"/>
                <a:gd name="connsiteX5" fmla="*/ 8668376 w 8855424"/>
                <a:gd name="connsiteY5" fmla="*/ 332595 h 1341778"/>
                <a:gd name="connsiteX6" fmla="*/ 7689974 w 8855424"/>
                <a:gd name="connsiteY6" fmla="*/ 633981 h 1341778"/>
                <a:gd name="connsiteX7" fmla="*/ 6661959 w 8855424"/>
                <a:gd name="connsiteY7" fmla="*/ 1202504 h 1341778"/>
                <a:gd name="connsiteX8" fmla="*/ 6143541 w 8855424"/>
                <a:gd name="connsiteY8" fmla="*/ 1320547 h 1341778"/>
                <a:gd name="connsiteX9" fmla="*/ 3043663 w 8855424"/>
                <a:gd name="connsiteY9" fmla="*/ 1341778 h 1341778"/>
                <a:gd name="connsiteX10" fmla="*/ 1766614 w 8855424"/>
                <a:gd name="connsiteY10" fmla="*/ 1237142 h 1341778"/>
                <a:gd name="connsiteX11" fmla="*/ 733358 w 8855424"/>
                <a:gd name="connsiteY11" fmla="*/ 1084915 h 1341778"/>
                <a:gd name="connsiteX12" fmla="*/ 0 w 8855424"/>
                <a:gd name="connsiteY12" fmla="*/ 757139 h 1341778"/>
                <a:gd name="connsiteX13" fmla="*/ 74604 w 8855424"/>
                <a:gd name="connsiteY13" fmla="*/ 651573 h 1341778"/>
                <a:gd name="connsiteX14" fmla="*/ 725235 w 8855424"/>
                <a:gd name="connsiteY14" fmla="*/ 813365 h 1341778"/>
                <a:gd name="connsiteX15" fmla="*/ 1461823 w 8855424"/>
                <a:gd name="connsiteY15" fmla="*/ 879295 h 1341778"/>
                <a:gd name="connsiteX16" fmla="*/ 2140959 w 8855424"/>
                <a:gd name="connsiteY16" fmla="*/ 824965 h 1341778"/>
                <a:gd name="connsiteX0" fmla="*/ 2140959 w 8835814"/>
                <a:gd name="connsiteY0" fmla="*/ 831013 h 1347826"/>
                <a:gd name="connsiteX1" fmla="*/ 4728633 w 8835814"/>
                <a:gd name="connsiteY1" fmla="*/ 740799 h 1347826"/>
                <a:gd name="connsiteX2" fmla="*/ 6096021 w 8835814"/>
                <a:gd name="connsiteY2" fmla="*/ 764196 h 1347826"/>
                <a:gd name="connsiteX3" fmla="*/ 7116471 w 8835814"/>
                <a:gd name="connsiteY3" fmla="*/ 671762 h 1347826"/>
                <a:gd name="connsiteX4" fmla="*/ 8725449 w 8835814"/>
                <a:gd name="connsiteY4" fmla="*/ 23794 h 1347826"/>
                <a:gd name="connsiteX5" fmla="*/ 8668376 w 8835814"/>
                <a:gd name="connsiteY5" fmla="*/ 338643 h 1347826"/>
                <a:gd name="connsiteX6" fmla="*/ 7689974 w 8835814"/>
                <a:gd name="connsiteY6" fmla="*/ 640029 h 1347826"/>
                <a:gd name="connsiteX7" fmla="*/ 6661959 w 8835814"/>
                <a:gd name="connsiteY7" fmla="*/ 1208552 h 1347826"/>
                <a:gd name="connsiteX8" fmla="*/ 6143541 w 8835814"/>
                <a:gd name="connsiteY8" fmla="*/ 1326595 h 1347826"/>
                <a:gd name="connsiteX9" fmla="*/ 3043663 w 8835814"/>
                <a:gd name="connsiteY9" fmla="*/ 1347826 h 1347826"/>
                <a:gd name="connsiteX10" fmla="*/ 1766614 w 8835814"/>
                <a:gd name="connsiteY10" fmla="*/ 1243190 h 1347826"/>
                <a:gd name="connsiteX11" fmla="*/ 733358 w 8835814"/>
                <a:gd name="connsiteY11" fmla="*/ 1090963 h 1347826"/>
                <a:gd name="connsiteX12" fmla="*/ 0 w 8835814"/>
                <a:gd name="connsiteY12" fmla="*/ 763187 h 1347826"/>
                <a:gd name="connsiteX13" fmla="*/ 74604 w 8835814"/>
                <a:gd name="connsiteY13" fmla="*/ 657621 h 1347826"/>
                <a:gd name="connsiteX14" fmla="*/ 725235 w 8835814"/>
                <a:gd name="connsiteY14" fmla="*/ 819413 h 1347826"/>
                <a:gd name="connsiteX15" fmla="*/ 1461823 w 8835814"/>
                <a:gd name="connsiteY15" fmla="*/ 885343 h 1347826"/>
                <a:gd name="connsiteX16" fmla="*/ 2140959 w 8835814"/>
                <a:gd name="connsiteY16" fmla="*/ 831013 h 1347826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8725449 w 8725449"/>
                <a:gd name="connsiteY4" fmla="*/ 0 h 1324032"/>
                <a:gd name="connsiteX5" fmla="*/ 8668376 w 8725449"/>
                <a:gd name="connsiteY5" fmla="*/ 314849 h 1324032"/>
                <a:gd name="connsiteX6" fmla="*/ 7689974 w 8725449"/>
                <a:gd name="connsiteY6" fmla="*/ 616235 h 1324032"/>
                <a:gd name="connsiteX7" fmla="*/ 6661959 w 8725449"/>
                <a:gd name="connsiteY7" fmla="*/ 1184758 h 1324032"/>
                <a:gd name="connsiteX8" fmla="*/ 6143541 w 8725449"/>
                <a:gd name="connsiteY8" fmla="*/ 1302801 h 1324032"/>
                <a:gd name="connsiteX9" fmla="*/ 3043663 w 8725449"/>
                <a:gd name="connsiteY9" fmla="*/ 1324032 h 1324032"/>
                <a:gd name="connsiteX10" fmla="*/ 1766614 w 8725449"/>
                <a:gd name="connsiteY10" fmla="*/ 1219396 h 1324032"/>
                <a:gd name="connsiteX11" fmla="*/ 733358 w 8725449"/>
                <a:gd name="connsiteY11" fmla="*/ 1067169 h 1324032"/>
                <a:gd name="connsiteX12" fmla="*/ 0 w 8725449"/>
                <a:gd name="connsiteY12" fmla="*/ 739393 h 1324032"/>
                <a:gd name="connsiteX13" fmla="*/ 74604 w 8725449"/>
                <a:gd name="connsiteY13" fmla="*/ 633827 h 1324032"/>
                <a:gd name="connsiteX14" fmla="*/ 725235 w 8725449"/>
                <a:gd name="connsiteY14" fmla="*/ 795619 h 1324032"/>
                <a:gd name="connsiteX15" fmla="*/ 1461823 w 8725449"/>
                <a:gd name="connsiteY15" fmla="*/ 861549 h 1324032"/>
                <a:gd name="connsiteX16" fmla="*/ 2140959 w 8725449"/>
                <a:gd name="connsiteY16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8725449 w 8725449"/>
                <a:gd name="connsiteY4" fmla="*/ 0 h 1324032"/>
                <a:gd name="connsiteX5" fmla="*/ 8672757 w 8725449"/>
                <a:gd name="connsiteY5" fmla="*/ 329465 h 1324032"/>
                <a:gd name="connsiteX6" fmla="*/ 7689974 w 8725449"/>
                <a:gd name="connsiteY6" fmla="*/ 616235 h 1324032"/>
                <a:gd name="connsiteX7" fmla="*/ 6661959 w 8725449"/>
                <a:gd name="connsiteY7" fmla="*/ 1184758 h 1324032"/>
                <a:gd name="connsiteX8" fmla="*/ 6143541 w 8725449"/>
                <a:gd name="connsiteY8" fmla="*/ 1302801 h 1324032"/>
                <a:gd name="connsiteX9" fmla="*/ 3043663 w 8725449"/>
                <a:gd name="connsiteY9" fmla="*/ 1324032 h 1324032"/>
                <a:gd name="connsiteX10" fmla="*/ 1766614 w 8725449"/>
                <a:gd name="connsiteY10" fmla="*/ 1219396 h 1324032"/>
                <a:gd name="connsiteX11" fmla="*/ 733358 w 8725449"/>
                <a:gd name="connsiteY11" fmla="*/ 1067169 h 1324032"/>
                <a:gd name="connsiteX12" fmla="*/ 0 w 8725449"/>
                <a:gd name="connsiteY12" fmla="*/ 739393 h 1324032"/>
                <a:gd name="connsiteX13" fmla="*/ 74604 w 8725449"/>
                <a:gd name="connsiteY13" fmla="*/ 633827 h 1324032"/>
                <a:gd name="connsiteX14" fmla="*/ 725235 w 8725449"/>
                <a:gd name="connsiteY14" fmla="*/ 795619 h 1324032"/>
                <a:gd name="connsiteX15" fmla="*/ 1461823 w 8725449"/>
                <a:gd name="connsiteY15" fmla="*/ 861549 h 1324032"/>
                <a:gd name="connsiteX16" fmla="*/ 2140959 w 8725449"/>
                <a:gd name="connsiteY16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8725449 w 8725449"/>
                <a:gd name="connsiteY4" fmla="*/ 0 h 1324032"/>
                <a:gd name="connsiteX5" fmla="*/ 8672757 w 8725449"/>
                <a:gd name="connsiteY5" fmla="*/ 329465 h 1324032"/>
                <a:gd name="connsiteX6" fmla="*/ 7689974 w 8725449"/>
                <a:gd name="connsiteY6" fmla="*/ 616235 h 1324032"/>
                <a:gd name="connsiteX7" fmla="*/ 6661959 w 8725449"/>
                <a:gd name="connsiteY7" fmla="*/ 1184758 h 1324032"/>
                <a:gd name="connsiteX8" fmla="*/ 6143541 w 8725449"/>
                <a:gd name="connsiteY8" fmla="*/ 1302801 h 1324032"/>
                <a:gd name="connsiteX9" fmla="*/ 3043663 w 8725449"/>
                <a:gd name="connsiteY9" fmla="*/ 1324032 h 1324032"/>
                <a:gd name="connsiteX10" fmla="*/ 1766614 w 8725449"/>
                <a:gd name="connsiteY10" fmla="*/ 1219396 h 1324032"/>
                <a:gd name="connsiteX11" fmla="*/ 733358 w 8725449"/>
                <a:gd name="connsiteY11" fmla="*/ 1067169 h 1324032"/>
                <a:gd name="connsiteX12" fmla="*/ 0 w 8725449"/>
                <a:gd name="connsiteY12" fmla="*/ 739393 h 1324032"/>
                <a:gd name="connsiteX13" fmla="*/ 74604 w 8725449"/>
                <a:gd name="connsiteY13" fmla="*/ 633827 h 1324032"/>
                <a:gd name="connsiteX14" fmla="*/ 725235 w 8725449"/>
                <a:gd name="connsiteY14" fmla="*/ 795619 h 1324032"/>
                <a:gd name="connsiteX15" fmla="*/ 1461823 w 8725449"/>
                <a:gd name="connsiteY15" fmla="*/ 861549 h 1324032"/>
                <a:gd name="connsiteX16" fmla="*/ 2140959 w 8725449"/>
                <a:gd name="connsiteY16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3234 w 8725449"/>
                <a:gd name="connsiteY4" fmla="*/ 333048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7907176 w 8725449"/>
                <a:gd name="connsiteY7" fmla="*/ 52245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7335073 w 8725449"/>
                <a:gd name="connsiteY8" fmla="*/ 824569 h 1324032"/>
                <a:gd name="connsiteX9" fmla="*/ 6661959 w 8725449"/>
                <a:gd name="connsiteY9" fmla="*/ 1184758 h 1324032"/>
                <a:gd name="connsiteX10" fmla="*/ 6143541 w 8725449"/>
                <a:gd name="connsiteY10" fmla="*/ 1302801 h 1324032"/>
                <a:gd name="connsiteX11" fmla="*/ 3043663 w 8725449"/>
                <a:gd name="connsiteY11" fmla="*/ 1324032 h 1324032"/>
                <a:gd name="connsiteX12" fmla="*/ 1766614 w 8725449"/>
                <a:gd name="connsiteY12" fmla="*/ 1219396 h 1324032"/>
                <a:gd name="connsiteX13" fmla="*/ 733358 w 8725449"/>
                <a:gd name="connsiteY13" fmla="*/ 1067169 h 1324032"/>
                <a:gd name="connsiteX14" fmla="*/ 0 w 8725449"/>
                <a:gd name="connsiteY14" fmla="*/ 739393 h 1324032"/>
                <a:gd name="connsiteX15" fmla="*/ 74604 w 8725449"/>
                <a:gd name="connsiteY15" fmla="*/ 633827 h 1324032"/>
                <a:gd name="connsiteX16" fmla="*/ 725235 w 8725449"/>
                <a:gd name="connsiteY16" fmla="*/ 795619 h 1324032"/>
                <a:gd name="connsiteX17" fmla="*/ 1461823 w 8725449"/>
                <a:gd name="connsiteY17" fmla="*/ 861549 h 1324032"/>
                <a:gd name="connsiteX18" fmla="*/ 2140959 w 8725449"/>
                <a:gd name="connsiteY18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7359320 w 8725449"/>
                <a:gd name="connsiteY8" fmla="*/ 884204 h 1324032"/>
                <a:gd name="connsiteX9" fmla="*/ 6661959 w 8725449"/>
                <a:gd name="connsiteY9" fmla="*/ 1184758 h 1324032"/>
                <a:gd name="connsiteX10" fmla="*/ 6143541 w 8725449"/>
                <a:gd name="connsiteY10" fmla="*/ 1302801 h 1324032"/>
                <a:gd name="connsiteX11" fmla="*/ 3043663 w 8725449"/>
                <a:gd name="connsiteY11" fmla="*/ 1324032 h 1324032"/>
                <a:gd name="connsiteX12" fmla="*/ 1766614 w 8725449"/>
                <a:gd name="connsiteY12" fmla="*/ 1219396 h 1324032"/>
                <a:gd name="connsiteX13" fmla="*/ 733358 w 8725449"/>
                <a:gd name="connsiteY13" fmla="*/ 1067169 h 1324032"/>
                <a:gd name="connsiteX14" fmla="*/ 0 w 8725449"/>
                <a:gd name="connsiteY14" fmla="*/ 739393 h 1324032"/>
                <a:gd name="connsiteX15" fmla="*/ 74604 w 8725449"/>
                <a:gd name="connsiteY15" fmla="*/ 633827 h 1324032"/>
                <a:gd name="connsiteX16" fmla="*/ 725235 w 8725449"/>
                <a:gd name="connsiteY16" fmla="*/ 795619 h 1324032"/>
                <a:gd name="connsiteX17" fmla="*/ 1461823 w 8725449"/>
                <a:gd name="connsiteY17" fmla="*/ 861549 h 1324032"/>
                <a:gd name="connsiteX18" fmla="*/ 2140959 w 8725449"/>
                <a:gd name="connsiteY18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7359320 w 8725449"/>
                <a:gd name="connsiteY8" fmla="*/ 884204 h 1324032"/>
                <a:gd name="connsiteX9" fmla="*/ 6661959 w 8725449"/>
                <a:gd name="connsiteY9" fmla="*/ 1184758 h 1324032"/>
                <a:gd name="connsiteX10" fmla="*/ 6143541 w 8725449"/>
                <a:gd name="connsiteY10" fmla="*/ 1302801 h 1324032"/>
                <a:gd name="connsiteX11" fmla="*/ 4784914 w 8725449"/>
                <a:gd name="connsiteY11" fmla="*/ 1308638 h 1324032"/>
                <a:gd name="connsiteX12" fmla="*/ 3043663 w 8725449"/>
                <a:gd name="connsiteY12" fmla="*/ 1324032 h 1324032"/>
                <a:gd name="connsiteX13" fmla="*/ 1766614 w 8725449"/>
                <a:gd name="connsiteY13" fmla="*/ 1219396 h 1324032"/>
                <a:gd name="connsiteX14" fmla="*/ 733358 w 8725449"/>
                <a:gd name="connsiteY14" fmla="*/ 1067169 h 1324032"/>
                <a:gd name="connsiteX15" fmla="*/ 0 w 8725449"/>
                <a:gd name="connsiteY15" fmla="*/ 739393 h 1324032"/>
                <a:gd name="connsiteX16" fmla="*/ 74604 w 8725449"/>
                <a:gd name="connsiteY16" fmla="*/ 633827 h 1324032"/>
                <a:gd name="connsiteX17" fmla="*/ 725235 w 8725449"/>
                <a:gd name="connsiteY17" fmla="*/ 795619 h 1324032"/>
                <a:gd name="connsiteX18" fmla="*/ 1461823 w 8725449"/>
                <a:gd name="connsiteY18" fmla="*/ 861549 h 1324032"/>
                <a:gd name="connsiteX19" fmla="*/ 2140959 w 8725449"/>
                <a:gd name="connsiteY19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7359320 w 8725449"/>
                <a:gd name="connsiteY8" fmla="*/ 884204 h 1324032"/>
                <a:gd name="connsiteX9" fmla="*/ 6661959 w 8725449"/>
                <a:gd name="connsiteY9" fmla="*/ 1184758 h 1324032"/>
                <a:gd name="connsiteX10" fmla="*/ 6143541 w 8725449"/>
                <a:gd name="connsiteY10" fmla="*/ 1302801 h 1324032"/>
                <a:gd name="connsiteX11" fmla="*/ 4784914 w 8725449"/>
                <a:gd name="connsiteY11" fmla="*/ 1308638 h 1324032"/>
                <a:gd name="connsiteX12" fmla="*/ 4514533 w 8725449"/>
                <a:gd name="connsiteY12" fmla="*/ 1310039 h 1324032"/>
                <a:gd name="connsiteX13" fmla="*/ 3043663 w 8725449"/>
                <a:gd name="connsiteY13" fmla="*/ 1324032 h 1324032"/>
                <a:gd name="connsiteX14" fmla="*/ 1766614 w 8725449"/>
                <a:gd name="connsiteY14" fmla="*/ 1219396 h 1324032"/>
                <a:gd name="connsiteX15" fmla="*/ 733358 w 8725449"/>
                <a:gd name="connsiteY15" fmla="*/ 1067169 h 1324032"/>
                <a:gd name="connsiteX16" fmla="*/ 0 w 8725449"/>
                <a:gd name="connsiteY16" fmla="*/ 739393 h 1324032"/>
                <a:gd name="connsiteX17" fmla="*/ 74604 w 8725449"/>
                <a:gd name="connsiteY17" fmla="*/ 633827 h 1324032"/>
                <a:gd name="connsiteX18" fmla="*/ 725235 w 8725449"/>
                <a:gd name="connsiteY18" fmla="*/ 795619 h 1324032"/>
                <a:gd name="connsiteX19" fmla="*/ 1461823 w 8725449"/>
                <a:gd name="connsiteY19" fmla="*/ 861549 h 1324032"/>
                <a:gd name="connsiteX20" fmla="*/ 2140959 w 8725449"/>
                <a:gd name="connsiteY20" fmla="*/ 807219 h 1324032"/>
                <a:gd name="connsiteX0" fmla="*/ 2140959 w 8725449"/>
                <a:gd name="connsiteY0" fmla="*/ 807219 h 2311989"/>
                <a:gd name="connsiteX1" fmla="*/ 4728633 w 8725449"/>
                <a:gd name="connsiteY1" fmla="*/ 717005 h 2311989"/>
                <a:gd name="connsiteX2" fmla="*/ 6096021 w 8725449"/>
                <a:gd name="connsiteY2" fmla="*/ 740402 h 2311989"/>
                <a:gd name="connsiteX3" fmla="*/ 6869469 w 8725449"/>
                <a:gd name="connsiteY3" fmla="*/ 674221 h 2311989"/>
                <a:gd name="connsiteX4" fmla="*/ 7931496 w 8725449"/>
                <a:gd name="connsiteY4" fmla="*/ 263479 h 2311989"/>
                <a:gd name="connsiteX5" fmla="*/ 8725449 w 8725449"/>
                <a:gd name="connsiteY5" fmla="*/ 0 h 2311989"/>
                <a:gd name="connsiteX6" fmla="*/ 8685635 w 8725449"/>
                <a:gd name="connsiteY6" fmla="*/ 255515 h 2311989"/>
                <a:gd name="connsiteX7" fmla="*/ 8008620 w 8725449"/>
                <a:gd name="connsiteY7" fmla="*/ 457001 h 2311989"/>
                <a:gd name="connsiteX8" fmla="*/ 7359320 w 8725449"/>
                <a:gd name="connsiteY8" fmla="*/ 884204 h 2311989"/>
                <a:gd name="connsiteX9" fmla="*/ 6661959 w 8725449"/>
                <a:gd name="connsiteY9" fmla="*/ 1184758 h 2311989"/>
                <a:gd name="connsiteX10" fmla="*/ 6143541 w 8725449"/>
                <a:gd name="connsiteY10" fmla="*/ 1302801 h 2311989"/>
                <a:gd name="connsiteX11" fmla="*/ 4784914 w 8725449"/>
                <a:gd name="connsiteY11" fmla="*/ 1308638 h 2311989"/>
                <a:gd name="connsiteX12" fmla="*/ 4222298 w 8725449"/>
                <a:gd name="connsiteY12" fmla="*/ 2311989 h 2311989"/>
                <a:gd name="connsiteX13" fmla="*/ 3043663 w 8725449"/>
                <a:gd name="connsiteY13" fmla="*/ 1324032 h 2311989"/>
                <a:gd name="connsiteX14" fmla="*/ 1766614 w 8725449"/>
                <a:gd name="connsiteY14" fmla="*/ 1219396 h 2311989"/>
                <a:gd name="connsiteX15" fmla="*/ 733358 w 8725449"/>
                <a:gd name="connsiteY15" fmla="*/ 1067169 h 2311989"/>
                <a:gd name="connsiteX16" fmla="*/ 0 w 8725449"/>
                <a:gd name="connsiteY16" fmla="*/ 739393 h 2311989"/>
                <a:gd name="connsiteX17" fmla="*/ 74604 w 8725449"/>
                <a:gd name="connsiteY17" fmla="*/ 633827 h 2311989"/>
                <a:gd name="connsiteX18" fmla="*/ 725235 w 8725449"/>
                <a:gd name="connsiteY18" fmla="*/ 795619 h 2311989"/>
                <a:gd name="connsiteX19" fmla="*/ 1461823 w 8725449"/>
                <a:gd name="connsiteY19" fmla="*/ 861549 h 2311989"/>
                <a:gd name="connsiteX20" fmla="*/ 2140959 w 8725449"/>
                <a:gd name="connsiteY20" fmla="*/ 807219 h 2311989"/>
                <a:gd name="connsiteX0" fmla="*/ 2140959 w 8725449"/>
                <a:gd name="connsiteY0" fmla="*/ 807219 h 2311989"/>
                <a:gd name="connsiteX1" fmla="*/ 4728633 w 8725449"/>
                <a:gd name="connsiteY1" fmla="*/ 717005 h 2311989"/>
                <a:gd name="connsiteX2" fmla="*/ 6096021 w 8725449"/>
                <a:gd name="connsiteY2" fmla="*/ 740402 h 2311989"/>
                <a:gd name="connsiteX3" fmla="*/ 6869469 w 8725449"/>
                <a:gd name="connsiteY3" fmla="*/ 674221 h 2311989"/>
                <a:gd name="connsiteX4" fmla="*/ 7931496 w 8725449"/>
                <a:gd name="connsiteY4" fmla="*/ 263479 h 2311989"/>
                <a:gd name="connsiteX5" fmla="*/ 8725449 w 8725449"/>
                <a:gd name="connsiteY5" fmla="*/ 0 h 2311989"/>
                <a:gd name="connsiteX6" fmla="*/ 8685635 w 8725449"/>
                <a:gd name="connsiteY6" fmla="*/ 255515 h 2311989"/>
                <a:gd name="connsiteX7" fmla="*/ 8008620 w 8725449"/>
                <a:gd name="connsiteY7" fmla="*/ 457001 h 2311989"/>
                <a:gd name="connsiteX8" fmla="*/ 7359320 w 8725449"/>
                <a:gd name="connsiteY8" fmla="*/ 884204 h 2311989"/>
                <a:gd name="connsiteX9" fmla="*/ 6661959 w 8725449"/>
                <a:gd name="connsiteY9" fmla="*/ 1184758 h 2311989"/>
                <a:gd name="connsiteX10" fmla="*/ 6143541 w 8725449"/>
                <a:gd name="connsiteY10" fmla="*/ 1302801 h 2311989"/>
                <a:gd name="connsiteX11" fmla="*/ 4784914 w 8725449"/>
                <a:gd name="connsiteY11" fmla="*/ 1308638 h 2311989"/>
                <a:gd name="connsiteX12" fmla="*/ 4222298 w 8725449"/>
                <a:gd name="connsiteY12" fmla="*/ 2311989 h 2311989"/>
                <a:gd name="connsiteX13" fmla="*/ 3962491 w 8725449"/>
                <a:gd name="connsiteY13" fmla="*/ 2093581 h 2311989"/>
                <a:gd name="connsiteX14" fmla="*/ 3043663 w 8725449"/>
                <a:gd name="connsiteY14" fmla="*/ 1324032 h 2311989"/>
                <a:gd name="connsiteX15" fmla="*/ 1766614 w 8725449"/>
                <a:gd name="connsiteY15" fmla="*/ 1219396 h 2311989"/>
                <a:gd name="connsiteX16" fmla="*/ 733358 w 8725449"/>
                <a:gd name="connsiteY16" fmla="*/ 1067169 h 2311989"/>
                <a:gd name="connsiteX17" fmla="*/ 0 w 8725449"/>
                <a:gd name="connsiteY17" fmla="*/ 739393 h 2311989"/>
                <a:gd name="connsiteX18" fmla="*/ 74604 w 8725449"/>
                <a:gd name="connsiteY18" fmla="*/ 633827 h 2311989"/>
                <a:gd name="connsiteX19" fmla="*/ 725235 w 8725449"/>
                <a:gd name="connsiteY19" fmla="*/ 795619 h 2311989"/>
                <a:gd name="connsiteX20" fmla="*/ 1461823 w 8725449"/>
                <a:gd name="connsiteY20" fmla="*/ 861549 h 2311989"/>
                <a:gd name="connsiteX21" fmla="*/ 2140959 w 8725449"/>
                <a:gd name="connsiteY21" fmla="*/ 807219 h 2311989"/>
                <a:gd name="connsiteX0" fmla="*/ 2140959 w 8725449"/>
                <a:gd name="connsiteY0" fmla="*/ 807219 h 2428474"/>
                <a:gd name="connsiteX1" fmla="*/ 4728633 w 8725449"/>
                <a:gd name="connsiteY1" fmla="*/ 717005 h 2428474"/>
                <a:gd name="connsiteX2" fmla="*/ 6096021 w 8725449"/>
                <a:gd name="connsiteY2" fmla="*/ 740402 h 2428474"/>
                <a:gd name="connsiteX3" fmla="*/ 6869469 w 8725449"/>
                <a:gd name="connsiteY3" fmla="*/ 674221 h 2428474"/>
                <a:gd name="connsiteX4" fmla="*/ 7931496 w 8725449"/>
                <a:gd name="connsiteY4" fmla="*/ 263479 h 2428474"/>
                <a:gd name="connsiteX5" fmla="*/ 8725449 w 8725449"/>
                <a:gd name="connsiteY5" fmla="*/ 0 h 2428474"/>
                <a:gd name="connsiteX6" fmla="*/ 8685635 w 8725449"/>
                <a:gd name="connsiteY6" fmla="*/ 255515 h 2428474"/>
                <a:gd name="connsiteX7" fmla="*/ 8008620 w 8725449"/>
                <a:gd name="connsiteY7" fmla="*/ 457001 h 2428474"/>
                <a:gd name="connsiteX8" fmla="*/ 7359320 w 8725449"/>
                <a:gd name="connsiteY8" fmla="*/ 884204 h 2428474"/>
                <a:gd name="connsiteX9" fmla="*/ 6661959 w 8725449"/>
                <a:gd name="connsiteY9" fmla="*/ 1184758 h 2428474"/>
                <a:gd name="connsiteX10" fmla="*/ 6143541 w 8725449"/>
                <a:gd name="connsiteY10" fmla="*/ 1302801 h 2428474"/>
                <a:gd name="connsiteX11" fmla="*/ 4784914 w 8725449"/>
                <a:gd name="connsiteY11" fmla="*/ 1308638 h 2428474"/>
                <a:gd name="connsiteX12" fmla="*/ 4222298 w 8725449"/>
                <a:gd name="connsiteY12" fmla="*/ 2311989 h 2428474"/>
                <a:gd name="connsiteX13" fmla="*/ 3578623 w 8725449"/>
                <a:gd name="connsiteY13" fmla="*/ 2428474 h 2428474"/>
                <a:gd name="connsiteX14" fmla="*/ 3043663 w 8725449"/>
                <a:gd name="connsiteY14" fmla="*/ 1324032 h 2428474"/>
                <a:gd name="connsiteX15" fmla="*/ 1766614 w 8725449"/>
                <a:gd name="connsiteY15" fmla="*/ 1219396 h 2428474"/>
                <a:gd name="connsiteX16" fmla="*/ 733358 w 8725449"/>
                <a:gd name="connsiteY16" fmla="*/ 1067169 h 2428474"/>
                <a:gd name="connsiteX17" fmla="*/ 0 w 8725449"/>
                <a:gd name="connsiteY17" fmla="*/ 739393 h 2428474"/>
                <a:gd name="connsiteX18" fmla="*/ 74604 w 8725449"/>
                <a:gd name="connsiteY18" fmla="*/ 633827 h 2428474"/>
                <a:gd name="connsiteX19" fmla="*/ 725235 w 8725449"/>
                <a:gd name="connsiteY19" fmla="*/ 795619 h 2428474"/>
                <a:gd name="connsiteX20" fmla="*/ 1461823 w 8725449"/>
                <a:gd name="connsiteY20" fmla="*/ 861549 h 2428474"/>
                <a:gd name="connsiteX21" fmla="*/ 2140959 w 8725449"/>
                <a:gd name="connsiteY21" fmla="*/ 807219 h 2428474"/>
                <a:gd name="connsiteX0" fmla="*/ 2140959 w 8725449"/>
                <a:gd name="connsiteY0" fmla="*/ 807219 h 2428474"/>
                <a:gd name="connsiteX1" fmla="*/ 4728633 w 8725449"/>
                <a:gd name="connsiteY1" fmla="*/ 717005 h 2428474"/>
                <a:gd name="connsiteX2" fmla="*/ 6096021 w 8725449"/>
                <a:gd name="connsiteY2" fmla="*/ 740402 h 2428474"/>
                <a:gd name="connsiteX3" fmla="*/ 6869469 w 8725449"/>
                <a:gd name="connsiteY3" fmla="*/ 674221 h 2428474"/>
                <a:gd name="connsiteX4" fmla="*/ 7931496 w 8725449"/>
                <a:gd name="connsiteY4" fmla="*/ 263479 h 2428474"/>
                <a:gd name="connsiteX5" fmla="*/ 8725449 w 8725449"/>
                <a:gd name="connsiteY5" fmla="*/ 0 h 2428474"/>
                <a:gd name="connsiteX6" fmla="*/ 8685635 w 8725449"/>
                <a:gd name="connsiteY6" fmla="*/ 255515 h 2428474"/>
                <a:gd name="connsiteX7" fmla="*/ 8008620 w 8725449"/>
                <a:gd name="connsiteY7" fmla="*/ 457001 h 2428474"/>
                <a:gd name="connsiteX8" fmla="*/ 7359320 w 8725449"/>
                <a:gd name="connsiteY8" fmla="*/ 884204 h 2428474"/>
                <a:gd name="connsiteX9" fmla="*/ 6661959 w 8725449"/>
                <a:gd name="connsiteY9" fmla="*/ 1184758 h 2428474"/>
                <a:gd name="connsiteX10" fmla="*/ 6143541 w 8725449"/>
                <a:gd name="connsiteY10" fmla="*/ 1302801 h 2428474"/>
                <a:gd name="connsiteX11" fmla="*/ 4784914 w 8725449"/>
                <a:gd name="connsiteY11" fmla="*/ 1308638 h 2428474"/>
                <a:gd name="connsiteX12" fmla="*/ 4222298 w 8725449"/>
                <a:gd name="connsiteY12" fmla="*/ 2311989 h 2428474"/>
                <a:gd name="connsiteX13" fmla="*/ 3578623 w 8725449"/>
                <a:gd name="connsiteY13" fmla="*/ 2428474 h 2428474"/>
                <a:gd name="connsiteX14" fmla="*/ 3482501 w 8725449"/>
                <a:gd name="connsiteY14" fmla="*/ 2224717 h 2428474"/>
                <a:gd name="connsiteX15" fmla="*/ 3043663 w 8725449"/>
                <a:gd name="connsiteY15" fmla="*/ 1324032 h 2428474"/>
                <a:gd name="connsiteX16" fmla="*/ 1766614 w 8725449"/>
                <a:gd name="connsiteY16" fmla="*/ 1219396 h 2428474"/>
                <a:gd name="connsiteX17" fmla="*/ 733358 w 8725449"/>
                <a:gd name="connsiteY17" fmla="*/ 1067169 h 2428474"/>
                <a:gd name="connsiteX18" fmla="*/ 0 w 8725449"/>
                <a:gd name="connsiteY18" fmla="*/ 739393 h 2428474"/>
                <a:gd name="connsiteX19" fmla="*/ 74604 w 8725449"/>
                <a:gd name="connsiteY19" fmla="*/ 633827 h 2428474"/>
                <a:gd name="connsiteX20" fmla="*/ 725235 w 8725449"/>
                <a:gd name="connsiteY20" fmla="*/ 795619 h 2428474"/>
                <a:gd name="connsiteX21" fmla="*/ 1461823 w 8725449"/>
                <a:gd name="connsiteY21" fmla="*/ 861549 h 2428474"/>
                <a:gd name="connsiteX22" fmla="*/ 2140959 w 8725449"/>
                <a:gd name="connsiteY22" fmla="*/ 807219 h 2428474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043663 w 8725449"/>
                <a:gd name="connsiteY15" fmla="*/ 1324032 h 2733301"/>
                <a:gd name="connsiteX16" fmla="*/ 1766614 w 8725449"/>
                <a:gd name="connsiteY16" fmla="*/ 1219396 h 2733301"/>
                <a:gd name="connsiteX17" fmla="*/ 733358 w 8725449"/>
                <a:gd name="connsiteY17" fmla="*/ 1067169 h 2733301"/>
                <a:gd name="connsiteX18" fmla="*/ 0 w 8725449"/>
                <a:gd name="connsiteY18" fmla="*/ 739393 h 2733301"/>
                <a:gd name="connsiteX19" fmla="*/ 74604 w 8725449"/>
                <a:gd name="connsiteY19" fmla="*/ 633827 h 2733301"/>
                <a:gd name="connsiteX20" fmla="*/ 725235 w 8725449"/>
                <a:gd name="connsiteY20" fmla="*/ 795619 h 2733301"/>
                <a:gd name="connsiteX21" fmla="*/ 1461823 w 8725449"/>
                <a:gd name="connsiteY21" fmla="*/ 861549 h 2733301"/>
                <a:gd name="connsiteX22" fmla="*/ 2140959 w 8725449"/>
                <a:gd name="connsiteY22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318477 w 8725449"/>
                <a:gd name="connsiteY15" fmla="*/ 2410878 h 2733301"/>
                <a:gd name="connsiteX16" fmla="*/ 3043663 w 8725449"/>
                <a:gd name="connsiteY16" fmla="*/ 1324032 h 2733301"/>
                <a:gd name="connsiteX17" fmla="*/ 1766614 w 8725449"/>
                <a:gd name="connsiteY17" fmla="*/ 1219396 h 2733301"/>
                <a:gd name="connsiteX18" fmla="*/ 733358 w 8725449"/>
                <a:gd name="connsiteY18" fmla="*/ 1067169 h 2733301"/>
                <a:gd name="connsiteX19" fmla="*/ 0 w 8725449"/>
                <a:gd name="connsiteY19" fmla="*/ 739393 h 2733301"/>
                <a:gd name="connsiteX20" fmla="*/ 74604 w 8725449"/>
                <a:gd name="connsiteY20" fmla="*/ 633827 h 2733301"/>
                <a:gd name="connsiteX21" fmla="*/ 725235 w 8725449"/>
                <a:gd name="connsiteY21" fmla="*/ 795619 h 2733301"/>
                <a:gd name="connsiteX22" fmla="*/ 1461823 w 8725449"/>
                <a:gd name="connsiteY22" fmla="*/ 861549 h 2733301"/>
                <a:gd name="connsiteX23" fmla="*/ 2140959 w 8725449"/>
                <a:gd name="connsiteY23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043663 w 8725449"/>
                <a:gd name="connsiteY16" fmla="*/ 1324032 h 2733301"/>
                <a:gd name="connsiteX17" fmla="*/ 1766614 w 8725449"/>
                <a:gd name="connsiteY17" fmla="*/ 1219396 h 2733301"/>
                <a:gd name="connsiteX18" fmla="*/ 733358 w 8725449"/>
                <a:gd name="connsiteY18" fmla="*/ 1067169 h 2733301"/>
                <a:gd name="connsiteX19" fmla="*/ 0 w 8725449"/>
                <a:gd name="connsiteY19" fmla="*/ 739393 h 2733301"/>
                <a:gd name="connsiteX20" fmla="*/ 74604 w 8725449"/>
                <a:gd name="connsiteY20" fmla="*/ 633827 h 2733301"/>
                <a:gd name="connsiteX21" fmla="*/ 725235 w 8725449"/>
                <a:gd name="connsiteY21" fmla="*/ 795619 h 2733301"/>
                <a:gd name="connsiteX22" fmla="*/ 1461823 w 8725449"/>
                <a:gd name="connsiteY22" fmla="*/ 861549 h 2733301"/>
                <a:gd name="connsiteX23" fmla="*/ 2140959 w 8725449"/>
                <a:gd name="connsiteY23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159545 w 8725449"/>
                <a:gd name="connsiteY16" fmla="*/ 2050725 h 2733301"/>
                <a:gd name="connsiteX17" fmla="*/ 3043663 w 8725449"/>
                <a:gd name="connsiteY17" fmla="*/ 1324032 h 2733301"/>
                <a:gd name="connsiteX18" fmla="*/ 1766614 w 8725449"/>
                <a:gd name="connsiteY18" fmla="*/ 1219396 h 2733301"/>
                <a:gd name="connsiteX19" fmla="*/ 733358 w 8725449"/>
                <a:gd name="connsiteY19" fmla="*/ 1067169 h 2733301"/>
                <a:gd name="connsiteX20" fmla="*/ 0 w 8725449"/>
                <a:gd name="connsiteY20" fmla="*/ 739393 h 2733301"/>
                <a:gd name="connsiteX21" fmla="*/ 74604 w 8725449"/>
                <a:gd name="connsiteY21" fmla="*/ 633827 h 2733301"/>
                <a:gd name="connsiteX22" fmla="*/ 725235 w 8725449"/>
                <a:gd name="connsiteY22" fmla="*/ 795619 h 2733301"/>
                <a:gd name="connsiteX23" fmla="*/ 1461823 w 8725449"/>
                <a:gd name="connsiteY23" fmla="*/ 861549 h 2733301"/>
                <a:gd name="connsiteX24" fmla="*/ 2140959 w 8725449"/>
                <a:gd name="connsiteY24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82802 w 8725449"/>
                <a:gd name="connsiteY16" fmla="*/ 2183210 h 2733301"/>
                <a:gd name="connsiteX17" fmla="*/ 3043663 w 8725449"/>
                <a:gd name="connsiteY17" fmla="*/ 1324032 h 2733301"/>
                <a:gd name="connsiteX18" fmla="*/ 1766614 w 8725449"/>
                <a:gd name="connsiteY18" fmla="*/ 1219396 h 2733301"/>
                <a:gd name="connsiteX19" fmla="*/ 733358 w 8725449"/>
                <a:gd name="connsiteY19" fmla="*/ 1067169 h 2733301"/>
                <a:gd name="connsiteX20" fmla="*/ 0 w 8725449"/>
                <a:gd name="connsiteY20" fmla="*/ 739393 h 2733301"/>
                <a:gd name="connsiteX21" fmla="*/ 74604 w 8725449"/>
                <a:gd name="connsiteY21" fmla="*/ 633827 h 2733301"/>
                <a:gd name="connsiteX22" fmla="*/ 725235 w 8725449"/>
                <a:gd name="connsiteY22" fmla="*/ 795619 h 2733301"/>
                <a:gd name="connsiteX23" fmla="*/ 1461823 w 8725449"/>
                <a:gd name="connsiteY23" fmla="*/ 861549 h 2733301"/>
                <a:gd name="connsiteX24" fmla="*/ 2140959 w 8725449"/>
                <a:gd name="connsiteY24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82802 w 8725449"/>
                <a:gd name="connsiteY16" fmla="*/ 2183210 h 2733301"/>
                <a:gd name="connsiteX17" fmla="*/ 3270390 w 8725449"/>
                <a:gd name="connsiteY17" fmla="*/ 1772186 h 2733301"/>
                <a:gd name="connsiteX18" fmla="*/ 3043663 w 8725449"/>
                <a:gd name="connsiteY18" fmla="*/ 1324032 h 2733301"/>
                <a:gd name="connsiteX19" fmla="*/ 1766614 w 8725449"/>
                <a:gd name="connsiteY19" fmla="*/ 1219396 h 2733301"/>
                <a:gd name="connsiteX20" fmla="*/ 733358 w 8725449"/>
                <a:gd name="connsiteY20" fmla="*/ 1067169 h 2733301"/>
                <a:gd name="connsiteX21" fmla="*/ 0 w 8725449"/>
                <a:gd name="connsiteY21" fmla="*/ 739393 h 2733301"/>
                <a:gd name="connsiteX22" fmla="*/ 74604 w 8725449"/>
                <a:gd name="connsiteY22" fmla="*/ 633827 h 2733301"/>
                <a:gd name="connsiteX23" fmla="*/ 725235 w 8725449"/>
                <a:gd name="connsiteY23" fmla="*/ 795619 h 2733301"/>
                <a:gd name="connsiteX24" fmla="*/ 1461823 w 8725449"/>
                <a:gd name="connsiteY24" fmla="*/ 861549 h 2733301"/>
                <a:gd name="connsiteX25" fmla="*/ 2140959 w 8725449"/>
                <a:gd name="connsiteY25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82802 w 8725449"/>
                <a:gd name="connsiteY16" fmla="*/ 2183210 h 2733301"/>
                <a:gd name="connsiteX17" fmla="*/ 2909936 w 8725449"/>
                <a:gd name="connsiteY17" fmla="*/ 1972625 h 2733301"/>
                <a:gd name="connsiteX18" fmla="*/ 3043663 w 8725449"/>
                <a:gd name="connsiteY18" fmla="*/ 1324032 h 2733301"/>
                <a:gd name="connsiteX19" fmla="*/ 1766614 w 8725449"/>
                <a:gd name="connsiteY19" fmla="*/ 1219396 h 2733301"/>
                <a:gd name="connsiteX20" fmla="*/ 733358 w 8725449"/>
                <a:gd name="connsiteY20" fmla="*/ 1067169 h 2733301"/>
                <a:gd name="connsiteX21" fmla="*/ 0 w 8725449"/>
                <a:gd name="connsiteY21" fmla="*/ 739393 h 2733301"/>
                <a:gd name="connsiteX22" fmla="*/ 74604 w 8725449"/>
                <a:gd name="connsiteY22" fmla="*/ 633827 h 2733301"/>
                <a:gd name="connsiteX23" fmla="*/ 725235 w 8725449"/>
                <a:gd name="connsiteY23" fmla="*/ 795619 h 2733301"/>
                <a:gd name="connsiteX24" fmla="*/ 1461823 w 8725449"/>
                <a:gd name="connsiteY24" fmla="*/ 861549 h 2733301"/>
                <a:gd name="connsiteX25" fmla="*/ 2140959 w 8725449"/>
                <a:gd name="connsiteY25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3043663 w 8725449"/>
                <a:gd name="connsiteY18" fmla="*/ 1324032 h 2733301"/>
                <a:gd name="connsiteX19" fmla="*/ 1766614 w 8725449"/>
                <a:gd name="connsiteY19" fmla="*/ 1219396 h 2733301"/>
                <a:gd name="connsiteX20" fmla="*/ 733358 w 8725449"/>
                <a:gd name="connsiteY20" fmla="*/ 1067169 h 2733301"/>
                <a:gd name="connsiteX21" fmla="*/ 0 w 8725449"/>
                <a:gd name="connsiteY21" fmla="*/ 739393 h 2733301"/>
                <a:gd name="connsiteX22" fmla="*/ 74604 w 8725449"/>
                <a:gd name="connsiteY22" fmla="*/ 633827 h 2733301"/>
                <a:gd name="connsiteX23" fmla="*/ 725235 w 8725449"/>
                <a:gd name="connsiteY23" fmla="*/ 795619 h 2733301"/>
                <a:gd name="connsiteX24" fmla="*/ 1461823 w 8725449"/>
                <a:gd name="connsiteY24" fmla="*/ 861549 h 2733301"/>
                <a:gd name="connsiteX25" fmla="*/ 2140959 w 8725449"/>
                <a:gd name="connsiteY25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133951 w 8725449"/>
                <a:gd name="connsiteY18" fmla="*/ 1615840 h 2733301"/>
                <a:gd name="connsiteX19" fmla="*/ 1766614 w 8725449"/>
                <a:gd name="connsiteY19" fmla="*/ 1219396 h 2733301"/>
                <a:gd name="connsiteX20" fmla="*/ 733358 w 8725449"/>
                <a:gd name="connsiteY20" fmla="*/ 1067169 h 2733301"/>
                <a:gd name="connsiteX21" fmla="*/ 0 w 8725449"/>
                <a:gd name="connsiteY21" fmla="*/ 739393 h 2733301"/>
                <a:gd name="connsiteX22" fmla="*/ 74604 w 8725449"/>
                <a:gd name="connsiteY22" fmla="*/ 633827 h 2733301"/>
                <a:gd name="connsiteX23" fmla="*/ 725235 w 8725449"/>
                <a:gd name="connsiteY23" fmla="*/ 795619 h 2733301"/>
                <a:gd name="connsiteX24" fmla="*/ 1461823 w 8725449"/>
                <a:gd name="connsiteY24" fmla="*/ 861549 h 2733301"/>
                <a:gd name="connsiteX25" fmla="*/ 2140959 w 8725449"/>
                <a:gd name="connsiteY25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64261 w 8725449"/>
                <a:gd name="connsiteY18" fmla="*/ 1725215 h 2733301"/>
                <a:gd name="connsiteX19" fmla="*/ 2133951 w 8725449"/>
                <a:gd name="connsiteY19" fmla="*/ 1615840 h 2733301"/>
                <a:gd name="connsiteX20" fmla="*/ 1766614 w 8725449"/>
                <a:gd name="connsiteY20" fmla="*/ 1219396 h 2733301"/>
                <a:gd name="connsiteX21" fmla="*/ 733358 w 8725449"/>
                <a:gd name="connsiteY21" fmla="*/ 1067169 h 2733301"/>
                <a:gd name="connsiteX22" fmla="*/ 0 w 8725449"/>
                <a:gd name="connsiteY22" fmla="*/ 739393 h 2733301"/>
                <a:gd name="connsiteX23" fmla="*/ 74604 w 8725449"/>
                <a:gd name="connsiteY23" fmla="*/ 633827 h 2733301"/>
                <a:gd name="connsiteX24" fmla="*/ 725235 w 8725449"/>
                <a:gd name="connsiteY24" fmla="*/ 795619 h 2733301"/>
                <a:gd name="connsiteX25" fmla="*/ 1461823 w 8725449"/>
                <a:gd name="connsiteY25" fmla="*/ 861549 h 2733301"/>
                <a:gd name="connsiteX26" fmla="*/ 2140959 w 8725449"/>
                <a:gd name="connsiteY26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64261 w 8725449"/>
                <a:gd name="connsiteY18" fmla="*/ 1725215 h 2733301"/>
                <a:gd name="connsiteX19" fmla="*/ 2133951 w 8725449"/>
                <a:gd name="connsiteY19" fmla="*/ 1615840 h 2733301"/>
                <a:gd name="connsiteX20" fmla="*/ 1945750 w 8725449"/>
                <a:gd name="connsiteY20" fmla="*/ 1423758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25095 w 8725449"/>
                <a:gd name="connsiteY18" fmla="*/ 1711468 h 2733301"/>
                <a:gd name="connsiteX19" fmla="*/ 2133951 w 8725449"/>
                <a:gd name="connsiteY19" fmla="*/ 1615840 h 2733301"/>
                <a:gd name="connsiteX20" fmla="*/ 1945750 w 8725449"/>
                <a:gd name="connsiteY20" fmla="*/ 1423758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25095 w 8725449"/>
                <a:gd name="connsiteY18" fmla="*/ 1711468 h 2733301"/>
                <a:gd name="connsiteX19" fmla="*/ 2021598 w 8725449"/>
                <a:gd name="connsiteY19" fmla="*/ 2101914 h 2733301"/>
                <a:gd name="connsiteX20" fmla="*/ 1945750 w 8725449"/>
                <a:gd name="connsiteY20" fmla="*/ 1423758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25095 w 8725449"/>
                <a:gd name="connsiteY18" fmla="*/ 1711468 h 2733301"/>
                <a:gd name="connsiteX19" fmla="*/ 2021598 w 8725449"/>
                <a:gd name="connsiteY19" fmla="*/ 2101914 h 2733301"/>
                <a:gd name="connsiteX20" fmla="*/ 1487364 w 8725449"/>
                <a:gd name="connsiteY20" fmla="*/ 1669482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25095 w 8725449"/>
                <a:gd name="connsiteY18" fmla="*/ 1711468 h 2733301"/>
                <a:gd name="connsiteX19" fmla="*/ 2028622 w 8725449"/>
                <a:gd name="connsiteY19" fmla="*/ 2061577 h 2733301"/>
                <a:gd name="connsiteX20" fmla="*/ 1487364 w 8725449"/>
                <a:gd name="connsiteY20" fmla="*/ 1669482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285929 w 8725449"/>
                <a:gd name="connsiteY18" fmla="*/ 1697721 h 2733301"/>
                <a:gd name="connsiteX19" fmla="*/ 2028622 w 8725449"/>
                <a:gd name="connsiteY19" fmla="*/ 2061577 h 2733301"/>
                <a:gd name="connsiteX20" fmla="*/ 1487364 w 8725449"/>
                <a:gd name="connsiteY20" fmla="*/ 1669482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3162170 w 8725449"/>
                <a:gd name="connsiteY1" fmla="*/ 762840 h 2733301"/>
                <a:gd name="connsiteX2" fmla="*/ 4728633 w 8725449"/>
                <a:gd name="connsiteY2" fmla="*/ 717005 h 2733301"/>
                <a:gd name="connsiteX3" fmla="*/ 6096021 w 8725449"/>
                <a:gd name="connsiteY3" fmla="*/ 740402 h 2733301"/>
                <a:gd name="connsiteX4" fmla="*/ 6869469 w 8725449"/>
                <a:gd name="connsiteY4" fmla="*/ 674221 h 2733301"/>
                <a:gd name="connsiteX5" fmla="*/ 7931496 w 8725449"/>
                <a:gd name="connsiteY5" fmla="*/ 263479 h 2733301"/>
                <a:gd name="connsiteX6" fmla="*/ 8725449 w 8725449"/>
                <a:gd name="connsiteY6" fmla="*/ 0 h 2733301"/>
                <a:gd name="connsiteX7" fmla="*/ 8685635 w 8725449"/>
                <a:gd name="connsiteY7" fmla="*/ 255515 h 2733301"/>
                <a:gd name="connsiteX8" fmla="*/ 8008620 w 8725449"/>
                <a:gd name="connsiteY8" fmla="*/ 457001 h 2733301"/>
                <a:gd name="connsiteX9" fmla="*/ 7359320 w 8725449"/>
                <a:gd name="connsiteY9" fmla="*/ 884204 h 2733301"/>
                <a:gd name="connsiteX10" fmla="*/ 6661959 w 8725449"/>
                <a:gd name="connsiteY10" fmla="*/ 1184758 h 2733301"/>
                <a:gd name="connsiteX11" fmla="*/ 6143541 w 8725449"/>
                <a:gd name="connsiteY11" fmla="*/ 1302801 h 2733301"/>
                <a:gd name="connsiteX12" fmla="*/ 4784914 w 8725449"/>
                <a:gd name="connsiteY12" fmla="*/ 1308638 h 2733301"/>
                <a:gd name="connsiteX13" fmla="*/ 4222298 w 8725449"/>
                <a:gd name="connsiteY13" fmla="*/ 2311989 h 2733301"/>
                <a:gd name="connsiteX14" fmla="*/ 3578623 w 8725449"/>
                <a:gd name="connsiteY14" fmla="*/ 2428474 h 2733301"/>
                <a:gd name="connsiteX15" fmla="*/ 3380082 w 8725449"/>
                <a:gd name="connsiteY15" fmla="*/ 2733301 h 2733301"/>
                <a:gd name="connsiteX16" fmla="*/ 3247100 w 8725449"/>
                <a:gd name="connsiteY16" fmla="*/ 2661657 h 2733301"/>
                <a:gd name="connsiteX17" fmla="*/ 3467886 w 8725449"/>
                <a:gd name="connsiteY17" fmla="*/ 2229098 h 2733301"/>
                <a:gd name="connsiteX18" fmla="*/ 2909936 w 8725449"/>
                <a:gd name="connsiteY18" fmla="*/ 1972625 h 2733301"/>
                <a:gd name="connsiteX19" fmla="*/ 2285929 w 8725449"/>
                <a:gd name="connsiteY19" fmla="*/ 1697721 h 2733301"/>
                <a:gd name="connsiteX20" fmla="*/ 2028622 w 8725449"/>
                <a:gd name="connsiteY20" fmla="*/ 2061577 h 2733301"/>
                <a:gd name="connsiteX21" fmla="*/ 1487364 w 8725449"/>
                <a:gd name="connsiteY21" fmla="*/ 1669482 h 2733301"/>
                <a:gd name="connsiteX22" fmla="*/ 1766614 w 8725449"/>
                <a:gd name="connsiteY22" fmla="*/ 1219396 h 2733301"/>
                <a:gd name="connsiteX23" fmla="*/ 733358 w 8725449"/>
                <a:gd name="connsiteY23" fmla="*/ 1067169 h 2733301"/>
                <a:gd name="connsiteX24" fmla="*/ 0 w 8725449"/>
                <a:gd name="connsiteY24" fmla="*/ 739393 h 2733301"/>
                <a:gd name="connsiteX25" fmla="*/ 74604 w 8725449"/>
                <a:gd name="connsiteY25" fmla="*/ 633827 h 2733301"/>
                <a:gd name="connsiteX26" fmla="*/ 725235 w 8725449"/>
                <a:gd name="connsiteY26" fmla="*/ 795619 h 2733301"/>
                <a:gd name="connsiteX27" fmla="*/ 1461823 w 8725449"/>
                <a:gd name="connsiteY27" fmla="*/ 861549 h 2733301"/>
                <a:gd name="connsiteX28" fmla="*/ 2140959 w 8725449"/>
                <a:gd name="connsiteY28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6096021 w 8725449"/>
                <a:gd name="connsiteY3" fmla="*/ 740402 h 2733301"/>
                <a:gd name="connsiteX4" fmla="*/ 6869469 w 8725449"/>
                <a:gd name="connsiteY4" fmla="*/ 674221 h 2733301"/>
                <a:gd name="connsiteX5" fmla="*/ 7931496 w 8725449"/>
                <a:gd name="connsiteY5" fmla="*/ 263479 h 2733301"/>
                <a:gd name="connsiteX6" fmla="*/ 8725449 w 8725449"/>
                <a:gd name="connsiteY6" fmla="*/ 0 h 2733301"/>
                <a:gd name="connsiteX7" fmla="*/ 8685635 w 8725449"/>
                <a:gd name="connsiteY7" fmla="*/ 255515 h 2733301"/>
                <a:gd name="connsiteX8" fmla="*/ 8008620 w 8725449"/>
                <a:gd name="connsiteY8" fmla="*/ 457001 h 2733301"/>
                <a:gd name="connsiteX9" fmla="*/ 7359320 w 8725449"/>
                <a:gd name="connsiteY9" fmla="*/ 884204 h 2733301"/>
                <a:gd name="connsiteX10" fmla="*/ 6661959 w 8725449"/>
                <a:gd name="connsiteY10" fmla="*/ 1184758 h 2733301"/>
                <a:gd name="connsiteX11" fmla="*/ 6143541 w 8725449"/>
                <a:gd name="connsiteY11" fmla="*/ 1302801 h 2733301"/>
                <a:gd name="connsiteX12" fmla="*/ 4784914 w 8725449"/>
                <a:gd name="connsiteY12" fmla="*/ 1308638 h 2733301"/>
                <a:gd name="connsiteX13" fmla="*/ 4222298 w 8725449"/>
                <a:gd name="connsiteY13" fmla="*/ 2311989 h 2733301"/>
                <a:gd name="connsiteX14" fmla="*/ 3578623 w 8725449"/>
                <a:gd name="connsiteY14" fmla="*/ 2428474 h 2733301"/>
                <a:gd name="connsiteX15" fmla="*/ 3380082 w 8725449"/>
                <a:gd name="connsiteY15" fmla="*/ 2733301 h 2733301"/>
                <a:gd name="connsiteX16" fmla="*/ 3247100 w 8725449"/>
                <a:gd name="connsiteY16" fmla="*/ 2661657 h 2733301"/>
                <a:gd name="connsiteX17" fmla="*/ 3467886 w 8725449"/>
                <a:gd name="connsiteY17" fmla="*/ 2229098 h 2733301"/>
                <a:gd name="connsiteX18" fmla="*/ 2909936 w 8725449"/>
                <a:gd name="connsiteY18" fmla="*/ 1972625 h 2733301"/>
                <a:gd name="connsiteX19" fmla="*/ 2285929 w 8725449"/>
                <a:gd name="connsiteY19" fmla="*/ 1697721 h 2733301"/>
                <a:gd name="connsiteX20" fmla="*/ 2028622 w 8725449"/>
                <a:gd name="connsiteY20" fmla="*/ 2061577 h 2733301"/>
                <a:gd name="connsiteX21" fmla="*/ 1487364 w 8725449"/>
                <a:gd name="connsiteY21" fmla="*/ 1669482 h 2733301"/>
                <a:gd name="connsiteX22" fmla="*/ 1766614 w 8725449"/>
                <a:gd name="connsiteY22" fmla="*/ 1219396 h 2733301"/>
                <a:gd name="connsiteX23" fmla="*/ 733358 w 8725449"/>
                <a:gd name="connsiteY23" fmla="*/ 1067169 h 2733301"/>
                <a:gd name="connsiteX24" fmla="*/ 0 w 8725449"/>
                <a:gd name="connsiteY24" fmla="*/ 739393 h 2733301"/>
                <a:gd name="connsiteX25" fmla="*/ 74604 w 8725449"/>
                <a:gd name="connsiteY25" fmla="*/ 633827 h 2733301"/>
                <a:gd name="connsiteX26" fmla="*/ 725235 w 8725449"/>
                <a:gd name="connsiteY26" fmla="*/ 795619 h 2733301"/>
                <a:gd name="connsiteX27" fmla="*/ 1461823 w 8725449"/>
                <a:gd name="connsiteY27" fmla="*/ 861549 h 2733301"/>
                <a:gd name="connsiteX28" fmla="*/ 2140959 w 8725449"/>
                <a:gd name="connsiteY28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5082026 w 8725449"/>
                <a:gd name="connsiteY3" fmla="*/ 716206 h 2733301"/>
                <a:gd name="connsiteX4" fmla="*/ 6096021 w 8725449"/>
                <a:gd name="connsiteY4" fmla="*/ 740402 h 2733301"/>
                <a:gd name="connsiteX5" fmla="*/ 6869469 w 8725449"/>
                <a:gd name="connsiteY5" fmla="*/ 674221 h 2733301"/>
                <a:gd name="connsiteX6" fmla="*/ 7931496 w 8725449"/>
                <a:gd name="connsiteY6" fmla="*/ 263479 h 2733301"/>
                <a:gd name="connsiteX7" fmla="*/ 8725449 w 8725449"/>
                <a:gd name="connsiteY7" fmla="*/ 0 h 2733301"/>
                <a:gd name="connsiteX8" fmla="*/ 8685635 w 8725449"/>
                <a:gd name="connsiteY8" fmla="*/ 255515 h 2733301"/>
                <a:gd name="connsiteX9" fmla="*/ 8008620 w 8725449"/>
                <a:gd name="connsiteY9" fmla="*/ 457001 h 2733301"/>
                <a:gd name="connsiteX10" fmla="*/ 7359320 w 8725449"/>
                <a:gd name="connsiteY10" fmla="*/ 884204 h 2733301"/>
                <a:gd name="connsiteX11" fmla="*/ 6661959 w 8725449"/>
                <a:gd name="connsiteY11" fmla="*/ 1184758 h 2733301"/>
                <a:gd name="connsiteX12" fmla="*/ 6143541 w 8725449"/>
                <a:gd name="connsiteY12" fmla="*/ 1302801 h 2733301"/>
                <a:gd name="connsiteX13" fmla="*/ 4784914 w 8725449"/>
                <a:gd name="connsiteY13" fmla="*/ 1308638 h 2733301"/>
                <a:gd name="connsiteX14" fmla="*/ 4222298 w 8725449"/>
                <a:gd name="connsiteY14" fmla="*/ 2311989 h 2733301"/>
                <a:gd name="connsiteX15" fmla="*/ 3578623 w 8725449"/>
                <a:gd name="connsiteY15" fmla="*/ 2428474 h 2733301"/>
                <a:gd name="connsiteX16" fmla="*/ 3380082 w 8725449"/>
                <a:gd name="connsiteY16" fmla="*/ 2733301 h 2733301"/>
                <a:gd name="connsiteX17" fmla="*/ 3247100 w 8725449"/>
                <a:gd name="connsiteY17" fmla="*/ 2661657 h 2733301"/>
                <a:gd name="connsiteX18" fmla="*/ 3467886 w 8725449"/>
                <a:gd name="connsiteY18" fmla="*/ 2229098 h 2733301"/>
                <a:gd name="connsiteX19" fmla="*/ 2909936 w 8725449"/>
                <a:gd name="connsiteY19" fmla="*/ 1972625 h 2733301"/>
                <a:gd name="connsiteX20" fmla="*/ 2285929 w 8725449"/>
                <a:gd name="connsiteY20" fmla="*/ 1697721 h 2733301"/>
                <a:gd name="connsiteX21" fmla="*/ 2028622 w 8725449"/>
                <a:gd name="connsiteY21" fmla="*/ 2061577 h 2733301"/>
                <a:gd name="connsiteX22" fmla="*/ 1487364 w 8725449"/>
                <a:gd name="connsiteY22" fmla="*/ 1669482 h 2733301"/>
                <a:gd name="connsiteX23" fmla="*/ 1766614 w 8725449"/>
                <a:gd name="connsiteY23" fmla="*/ 1219396 h 2733301"/>
                <a:gd name="connsiteX24" fmla="*/ 733358 w 8725449"/>
                <a:gd name="connsiteY24" fmla="*/ 1067169 h 2733301"/>
                <a:gd name="connsiteX25" fmla="*/ 0 w 8725449"/>
                <a:gd name="connsiteY25" fmla="*/ 739393 h 2733301"/>
                <a:gd name="connsiteX26" fmla="*/ 74604 w 8725449"/>
                <a:gd name="connsiteY26" fmla="*/ 633827 h 2733301"/>
                <a:gd name="connsiteX27" fmla="*/ 725235 w 8725449"/>
                <a:gd name="connsiteY27" fmla="*/ 795619 h 2733301"/>
                <a:gd name="connsiteX28" fmla="*/ 1461823 w 8725449"/>
                <a:gd name="connsiteY28" fmla="*/ 861549 h 2733301"/>
                <a:gd name="connsiteX29" fmla="*/ 2140959 w 8725449"/>
                <a:gd name="connsiteY29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915999 w 8725449"/>
                <a:gd name="connsiteY3" fmla="*/ 715001 h 2733301"/>
                <a:gd name="connsiteX4" fmla="*/ 5082026 w 8725449"/>
                <a:gd name="connsiteY4" fmla="*/ 716206 h 2733301"/>
                <a:gd name="connsiteX5" fmla="*/ 6096021 w 8725449"/>
                <a:gd name="connsiteY5" fmla="*/ 740402 h 2733301"/>
                <a:gd name="connsiteX6" fmla="*/ 6869469 w 8725449"/>
                <a:gd name="connsiteY6" fmla="*/ 674221 h 2733301"/>
                <a:gd name="connsiteX7" fmla="*/ 7931496 w 8725449"/>
                <a:gd name="connsiteY7" fmla="*/ 263479 h 2733301"/>
                <a:gd name="connsiteX8" fmla="*/ 8725449 w 8725449"/>
                <a:gd name="connsiteY8" fmla="*/ 0 h 2733301"/>
                <a:gd name="connsiteX9" fmla="*/ 8685635 w 8725449"/>
                <a:gd name="connsiteY9" fmla="*/ 255515 h 2733301"/>
                <a:gd name="connsiteX10" fmla="*/ 8008620 w 8725449"/>
                <a:gd name="connsiteY10" fmla="*/ 457001 h 2733301"/>
                <a:gd name="connsiteX11" fmla="*/ 7359320 w 8725449"/>
                <a:gd name="connsiteY11" fmla="*/ 884204 h 2733301"/>
                <a:gd name="connsiteX12" fmla="*/ 6661959 w 8725449"/>
                <a:gd name="connsiteY12" fmla="*/ 1184758 h 2733301"/>
                <a:gd name="connsiteX13" fmla="*/ 6143541 w 8725449"/>
                <a:gd name="connsiteY13" fmla="*/ 1302801 h 2733301"/>
                <a:gd name="connsiteX14" fmla="*/ 4784914 w 8725449"/>
                <a:gd name="connsiteY14" fmla="*/ 1308638 h 2733301"/>
                <a:gd name="connsiteX15" fmla="*/ 4222298 w 8725449"/>
                <a:gd name="connsiteY15" fmla="*/ 2311989 h 2733301"/>
                <a:gd name="connsiteX16" fmla="*/ 3578623 w 8725449"/>
                <a:gd name="connsiteY16" fmla="*/ 2428474 h 2733301"/>
                <a:gd name="connsiteX17" fmla="*/ 3380082 w 8725449"/>
                <a:gd name="connsiteY17" fmla="*/ 2733301 h 2733301"/>
                <a:gd name="connsiteX18" fmla="*/ 3247100 w 8725449"/>
                <a:gd name="connsiteY18" fmla="*/ 2661657 h 2733301"/>
                <a:gd name="connsiteX19" fmla="*/ 3467886 w 8725449"/>
                <a:gd name="connsiteY19" fmla="*/ 2229098 h 2733301"/>
                <a:gd name="connsiteX20" fmla="*/ 2909936 w 8725449"/>
                <a:gd name="connsiteY20" fmla="*/ 1972625 h 2733301"/>
                <a:gd name="connsiteX21" fmla="*/ 2285929 w 8725449"/>
                <a:gd name="connsiteY21" fmla="*/ 1697721 h 2733301"/>
                <a:gd name="connsiteX22" fmla="*/ 2028622 w 8725449"/>
                <a:gd name="connsiteY22" fmla="*/ 2061577 h 2733301"/>
                <a:gd name="connsiteX23" fmla="*/ 1487364 w 8725449"/>
                <a:gd name="connsiteY23" fmla="*/ 1669482 h 2733301"/>
                <a:gd name="connsiteX24" fmla="*/ 1766614 w 8725449"/>
                <a:gd name="connsiteY24" fmla="*/ 1219396 h 2733301"/>
                <a:gd name="connsiteX25" fmla="*/ 733358 w 8725449"/>
                <a:gd name="connsiteY25" fmla="*/ 1067169 h 2733301"/>
                <a:gd name="connsiteX26" fmla="*/ 0 w 8725449"/>
                <a:gd name="connsiteY26" fmla="*/ 739393 h 2733301"/>
                <a:gd name="connsiteX27" fmla="*/ 74604 w 8725449"/>
                <a:gd name="connsiteY27" fmla="*/ 633827 h 2733301"/>
                <a:gd name="connsiteX28" fmla="*/ 725235 w 8725449"/>
                <a:gd name="connsiteY28" fmla="*/ 795619 h 2733301"/>
                <a:gd name="connsiteX29" fmla="*/ 1461823 w 8725449"/>
                <a:gd name="connsiteY29" fmla="*/ 861549 h 2733301"/>
                <a:gd name="connsiteX30" fmla="*/ 2140959 w 8725449"/>
                <a:gd name="connsiteY30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958109 w 8725449"/>
                <a:gd name="connsiteY3" fmla="*/ 632288 h 2733301"/>
                <a:gd name="connsiteX4" fmla="*/ 5082026 w 8725449"/>
                <a:gd name="connsiteY4" fmla="*/ 716206 h 2733301"/>
                <a:gd name="connsiteX5" fmla="*/ 6096021 w 8725449"/>
                <a:gd name="connsiteY5" fmla="*/ 740402 h 2733301"/>
                <a:gd name="connsiteX6" fmla="*/ 6869469 w 8725449"/>
                <a:gd name="connsiteY6" fmla="*/ 674221 h 2733301"/>
                <a:gd name="connsiteX7" fmla="*/ 7931496 w 8725449"/>
                <a:gd name="connsiteY7" fmla="*/ 263479 h 2733301"/>
                <a:gd name="connsiteX8" fmla="*/ 8725449 w 8725449"/>
                <a:gd name="connsiteY8" fmla="*/ 0 h 2733301"/>
                <a:gd name="connsiteX9" fmla="*/ 8685635 w 8725449"/>
                <a:gd name="connsiteY9" fmla="*/ 255515 h 2733301"/>
                <a:gd name="connsiteX10" fmla="*/ 8008620 w 8725449"/>
                <a:gd name="connsiteY10" fmla="*/ 457001 h 2733301"/>
                <a:gd name="connsiteX11" fmla="*/ 7359320 w 8725449"/>
                <a:gd name="connsiteY11" fmla="*/ 884204 h 2733301"/>
                <a:gd name="connsiteX12" fmla="*/ 6661959 w 8725449"/>
                <a:gd name="connsiteY12" fmla="*/ 1184758 h 2733301"/>
                <a:gd name="connsiteX13" fmla="*/ 6143541 w 8725449"/>
                <a:gd name="connsiteY13" fmla="*/ 1302801 h 2733301"/>
                <a:gd name="connsiteX14" fmla="*/ 4784914 w 8725449"/>
                <a:gd name="connsiteY14" fmla="*/ 1308638 h 2733301"/>
                <a:gd name="connsiteX15" fmla="*/ 4222298 w 8725449"/>
                <a:gd name="connsiteY15" fmla="*/ 2311989 h 2733301"/>
                <a:gd name="connsiteX16" fmla="*/ 3578623 w 8725449"/>
                <a:gd name="connsiteY16" fmla="*/ 2428474 h 2733301"/>
                <a:gd name="connsiteX17" fmla="*/ 3380082 w 8725449"/>
                <a:gd name="connsiteY17" fmla="*/ 2733301 h 2733301"/>
                <a:gd name="connsiteX18" fmla="*/ 3247100 w 8725449"/>
                <a:gd name="connsiteY18" fmla="*/ 2661657 h 2733301"/>
                <a:gd name="connsiteX19" fmla="*/ 3467886 w 8725449"/>
                <a:gd name="connsiteY19" fmla="*/ 2229098 h 2733301"/>
                <a:gd name="connsiteX20" fmla="*/ 2909936 w 8725449"/>
                <a:gd name="connsiteY20" fmla="*/ 1972625 h 2733301"/>
                <a:gd name="connsiteX21" fmla="*/ 2285929 w 8725449"/>
                <a:gd name="connsiteY21" fmla="*/ 1697721 h 2733301"/>
                <a:gd name="connsiteX22" fmla="*/ 2028622 w 8725449"/>
                <a:gd name="connsiteY22" fmla="*/ 2061577 h 2733301"/>
                <a:gd name="connsiteX23" fmla="*/ 1487364 w 8725449"/>
                <a:gd name="connsiteY23" fmla="*/ 1669482 h 2733301"/>
                <a:gd name="connsiteX24" fmla="*/ 1766614 w 8725449"/>
                <a:gd name="connsiteY24" fmla="*/ 1219396 h 2733301"/>
                <a:gd name="connsiteX25" fmla="*/ 733358 w 8725449"/>
                <a:gd name="connsiteY25" fmla="*/ 1067169 h 2733301"/>
                <a:gd name="connsiteX26" fmla="*/ 0 w 8725449"/>
                <a:gd name="connsiteY26" fmla="*/ 739393 h 2733301"/>
                <a:gd name="connsiteX27" fmla="*/ 74604 w 8725449"/>
                <a:gd name="connsiteY27" fmla="*/ 633827 h 2733301"/>
                <a:gd name="connsiteX28" fmla="*/ 725235 w 8725449"/>
                <a:gd name="connsiteY28" fmla="*/ 795619 h 2733301"/>
                <a:gd name="connsiteX29" fmla="*/ 1461823 w 8725449"/>
                <a:gd name="connsiteY29" fmla="*/ 861549 h 2733301"/>
                <a:gd name="connsiteX30" fmla="*/ 2140959 w 8725449"/>
                <a:gd name="connsiteY30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54324 w 8725449"/>
                <a:gd name="connsiteY3" fmla="*/ 711187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41481 w 8725449"/>
                <a:gd name="connsiteY3" fmla="*/ 625831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87275"/>
                <a:gd name="connsiteY0" fmla="*/ 764482 h 2690564"/>
                <a:gd name="connsiteX1" fmla="*/ 3163643 w 8787275"/>
                <a:gd name="connsiteY1" fmla="*/ 671874 h 2690564"/>
                <a:gd name="connsiteX2" fmla="*/ 4728633 w 8787275"/>
                <a:gd name="connsiteY2" fmla="*/ 674268 h 2690564"/>
                <a:gd name="connsiteX3" fmla="*/ 4792381 w 8787275"/>
                <a:gd name="connsiteY3" fmla="*/ 546837 h 2690564"/>
                <a:gd name="connsiteX4" fmla="*/ 4958109 w 8787275"/>
                <a:gd name="connsiteY4" fmla="*/ 589551 h 2690564"/>
                <a:gd name="connsiteX5" fmla="*/ 5082026 w 8787275"/>
                <a:gd name="connsiteY5" fmla="*/ 673469 h 2690564"/>
                <a:gd name="connsiteX6" fmla="*/ 6096021 w 8787275"/>
                <a:gd name="connsiteY6" fmla="*/ 697665 h 2690564"/>
                <a:gd name="connsiteX7" fmla="*/ 6869469 w 8787275"/>
                <a:gd name="connsiteY7" fmla="*/ 631484 h 2690564"/>
                <a:gd name="connsiteX8" fmla="*/ 7931496 w 8787275"/>
                <a:gd name="connsiteY8" fmla="*/ 220742 h 2690564"/>
                <a:gd name="connsiteX9" fmla="*/ 8787276 w 8787275"/>
                <a:gd name="connsiteY9" fmla="*/ 0 h 2690564"/>
                <a:gd name="connsiteX10" fmla="*/ 8685635 w 8787275"/>
                <a:gd name="connsiteY10" fmla="*/ 212778 h 2690564"/>
                <a:gd name="connsiteX11" fmla="*/ 8008620 w 8787275"/>
                <a:gd name="connsiteY11" fmla="*/ 414264 h 2690564"/>
                <a:gd name="connsiteX12" fmla="*/ 7359320 w 8787275"/>
                <a:gd name="connsiteY12" fmla="*/ 841467 h 2690564"/>
                <a:gd name="connsiteX13" fmla="*/ 6661959 w 8787275"/>
                <a:gd name="connsiteY13" fmla="*/ 1142021 h 2690564"/>
                <a:gd name="connsiteX14" fmla="*/ 6143541 w 8787275"/>
                <a:gd name="connsiteY14" fmla="*/ 1260064 h 2690564"/>
                <a:gd name="connsiteX15" fmla="*/ 4784914 w 8787275"/>
                <a:gd name="connsiteY15" fmla="*/ 1265901 h 2690564"/>
                <a:gd name="connsiteX16" fmla="*/ 4222298 w 8787275"/>
                <a:gd name="connsiteY16" fmla="*/ 2269252 h 2690564"/>
                <a:gd name="connsiteX17" fmla="*/ 3578623 w 8787275"/>
                <a:gd name="connsiteY17" fmla="*/ 2385737 h 2690564"/>
                <a:gd name="connsiteX18" fmla="*/ 3380082 w 8787275"/>
                <a:gd name="connsiteY18" fmla="*/ 2690564 h 2690564"/>
                <a:gd name="connsiteX19" fmla="*/ 3247100 w 8787275"/>
                <a:gd name="connsiteY19" fmla="*/ 2618920 h 2690564"/>
                <a:gd name="connsiteX20" fmla="*/ 3467886 w 8787275"/>
                <a:gd name="connsiteY20" fmla="*/ 2186361 h 2690564"/>
                <a:gd name="connsiteX21" fmla="*/ 2909936 w 8787275"/>
                <a:gd name="connsiteY21" fmla="*/ 1929888 h 2690564"/>
                <a:gd name="connsiteX22" fmla="*/ 2285929 w 8787275"/>
                <a:gd name="connsiteY22" fmla="*/ 1654984 h 2690564"/>
                <a:gd name="connsiteX23" fmla="*/ 2028622 w 8787275"/>
                <a:gd name="connsiteY23" fmla="*/ 2018840 h 2690564"/>
                <a:gd name="connsiteX24" fmla="*/ 1487364 w 8787275"/>
                <a:gd name="connsiteY24" fmla="*/ 1626745 h 2690564"/>
                <a:gd name="connsiteX25" fmla="*/ 1766614 w 8787275"/>
                <a:gd name="connsiteY25" fmla="*/ 1176659 h 2690564"/>
                <a:gd name="connsiteX26" fmla="*/ 733358 w 8787275"/>
                <a:gd name="connsiteY26" fmla="*/ 1024432 h 2690564"/>
                <a:gd name="connsiteX27" fmla="*/ 0 w 8787275"/>
                <a:gd name="connsiteY27" fmla="*/ 696656 h 2690564"/>
                <a:gd name="connsiteX28" fmla="*/ 74604 w 8787275"/>
                <a:gd name="connsiteY28" fmla="*/ 591090 h 2690564"/>
                <a:gd name="connsiteX29" fmla="*/ 725235 w 8787275"/>
                <a:gd name="connsiteY29" fmla="*/ 752882 h 2690564"/>
                <a:gd name="connsiteX30" fmla="*/ 1461823 w 8787275"/>
                <a:gd name="connsiteY30" fmla="*/ 818812 h 2690564"/>
                <a:gd name="connsiteX31" fmla="*/ 2140959 w 8787275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6869469 w 8787276"/>
                <a:gd name="connsiteY7" fmla="*/ 631484 h 2690564"/>
                <a:gd name="connsiteX8" fmla="*/ 7931496 w 8787276"/>
                <a:gd name="connsiteY8" fmla="*/ 220742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08620 w 8787276"/>
                <a:gd name="connsiteY11" fmla="*/ 414264 h 2690564"/>
                <a:gd name="connsiteX12" fmla="*/ 7359320 w 8787276"/>
                <a:gd name="connsiteY12" fmla="*/ 841467 h 2690564"/>
                <a:gd name="connsiteX13" fmla="*/ 6661959 w 8787276"/>
                <a:gd name="connsiteY13" fmla="*/ 1142021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74604 w 8787276"/>
                <a:gd name="connsiteY28" fmla="*/ 591090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6869469 w 8787276"/>
                <a:gd name="connsiteY7" fmla="*/ 631484 h 2690564"/>
                <a:gd name="connsiteX8" fmla="*/ 7931496 w 8787276"/>
                <a:gd name="connsiteY8" fmla="*/ 220742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3440 w 8787276"/>
                <a:gd name="connsiteY11" fmla="*/ 512757 h 2690564"/>
                <a:gd name="connsiteX12" fmla="*/ 7359320 w 8787276"/>
                <a:gd name="connsiteY12" fmla="*/ 841467 h 2690564"/>
                <a:gd name="connsiteX13" fmla="*/ 6661959 w 8787276"/>
                <a:gd name="connsiteY13" fmla="*/ 1142021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74604 w 8787276"/>
                <a:gd name="connsiteY28" fmla="*/ 591090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6869469 w 8787276"/>
                <a:gd name="connsiteY7" fmla="*/ 631484 h 2690564"/>
                <a:gd name="connsiteX8" fmla="*/ 7931496 w 8787276"/>
                <a:gd name="connsiteY8" fmla="*/ 220742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59320 w 8787276"/>
                <a:gd name="connsiteY12" fmla="*/ 841467 h 2690564"/>
                <a:gd name="connsiteX13" fmla="*/ 6661959 w 8787276"/>
                <a:gd name="connsiteY13" fmla="*/ 1142021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74604 w 8787276"/>
                <a:gd name="connsiteY28" fmla="*/ 591090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6869469 w 8787276"/>
                <a:gd name="connsiteY7" fmla="*/ 631484 h 2690564"/>
                <a:gd name="connsiteX8" fmla="*/ 7931496 w 8787276"/>
                <a:gd name="connsiteY8" fmla="*/ 220742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661959 w 8787276"/>
                <a:gd name="connsiteY13" fmla="*/ 1142021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74604 w 8787276"/>
                <a:gd name="connsiteY28" fmla="*/ 591090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6869469 w 8787276"/>
                <a:gd name="connsiteY7" fmla="*/ 631484 h 2690564"/>
                <a:gd name="connsiteX8" fmla="*/ 7931496 w 8787276"/>
                <a:gd name="connsiteY8" fmla="*/ 220742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645313 w 8787276"/>
                <a:gd name="connsiteY13" fmla="*/ 1176421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74604 w 8787276"/>
                <a:gd name="connsiteY28" fmla="*/ 591090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6869469 w 8787276"/>
                <a:gd name="connsiteY7" fmla="*/ 631484 h 2690564"/>
                <a:gd name="connsiteX8" fmla="*/ 7931496 w 8787276"/>
                <a:gd name="connsiteY8" fmla="*/ 220742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74604 w 8787276"/>
                <a:gd name="connsiteY28" fmla="*/ 591090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6869469 w 8787276"/>
                <a:gd name="connsiteY7" fmla="*/ 631484 h 2690564"/>
                <a:gd name="connsiteX8" fmla="*/ 7985682 w 8787276"/>
                <a:gd name="connsiteY8" fmla="*/ 246163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74604 w 8787276"/>
                <a:gd name="connsiteY28" fmla="*/ 591090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7202048 w 8787276"/>
                <a:gd name="connsiteY7" fmla="*/ 588160 h 2690564"/>
                <a:gd name="connsiteX8" fmla="*/ 7985682 w 8787276"/>
                <a:gd name="connsiteY8" fmla="*/ 246163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74604 w 8787276"/>
                <a:gd name="connsiteY28" fmla="*/ 591090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7202048 w 8787276"/>
                <a:gd name="connsiteY7" fmla="*/ 588160 h 2690564"/>
                <a:gd name="connsiteX8" fmla="*/ 8008837 w 8787276"/>
                <a:gd name="connsiteY8" fmla="*/ 266181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74604 w 8787276"/>
                <a:gd name="connsiteY28" fmla="*/ 591090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7202048 w 8787276"/>
                <a:gd name="connsiteY7" fmla="*/ 588160 h 2690564"/>
                <a:gd name="connsiteX8" fmla="*/ 8008837 w 8787276"/>
                <a:gd name="connsiteY8" fmla="*/ 266181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80008 w 8787276"/>
                <a:gd name="connsiteY28" fmla="*/ 560061 h 2690564"/>
                <a:gd name="connsiteX29" fmla="*/ 725235 w 8787276"/>
                <a:gd name="connsiteY29" fmla="*/ 752882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7202048 w 8787276"/>
                <a:gd name="connsiteY7" fmla="*/ 588160 h 2690564"/>
                <a:gd name="connsiteX8" fmla="*/ 8008837 w 8787276"/>
                <a:gd name="connsiteY8" fmla="*/ 266181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766614 w 8787276"/>
                <a:gd name="connsiteY25" fmla="*/ 1176659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80008 w 8787276"/>
                <a:gd name="connsiteY28" fmla="*/ 560061 h 2690564"/>
                <a:gd name="connsiteX29" fmla="*/ 686332 w 8787276"/>
                <a:gd name="connsiteY29" fmla="*/ 762093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7202048 w 8787276"/>
                <a:gd name="connsiteY7" fmla="*/ 588160 h 2690564"/>
                <a:gd name="connsiteX8" fmla="*/ 8008837 w 8787276"/>
                <a:gd name="connsiteY8" fmla="*/ 266181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311117 w 8787276"/>
                <a:gd name="connsiteY25" fmla="*/ 1864634 h 2690564"/>
                <a:gd name="connsiteX26" fmla="*/ 733358 w 8787276"/>
                <a:gd name="connsiteY26" fmla="*/ 1024432 h 2690564"/>
                <a:gd name="connsiteX27" fmla="*/ 0 w 8787276"/>
                <a:gd name="connsiteY27" fmla="*/ 696656 h 2690564"/>
                <a:gd name="connsiteX28" fmla="*/ 80008 w 8787276"/>
                <a:gd name="connsiteY28" fmla="*/ 560061 h 2690564"/>
                <a:gd name="connsiteX29" fmla="*/ 686332 w 8787276"/>
                <a:gd name="connsiteY29" fmla="*/ 762093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7202048 w 8787276"/>
                <a:gd name="connsiteY7" fmla="*/ 588160 h 2690564"/>
                <a:gd name="connsiteX8" fmla="*/ 8008837 w 8787276"/>
                <a:gd name="connsiteY8" fmla="*/ 266181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311117 w 8787276"/>
                <a:gd name="connsiteY25" fmla="*/ 1864634 h 2690564"/>
                <a:gd name="connsiteX26" fmla="*/ 592126 w 8787276"/>
                <a:gd name="connsiteY26" fmla="*/ 1101078 h 2690564"/>
                <a:gd name="connsiteX27" fmla="*/ 0 w 8787276"/>
                <a:gd name="connsiteY27" fmla="*/ 696656 h 2690564"/>
                <a:gd name="connsiteX28" fmla="*/ 80008 w 8787276"/>
                <a:gd name="connsiteY28" fmla="*/ 560061 h 2690564"/>
                <a:gd name="connsiteX29" fmla="*/ 686332 w 8787276"/>
                <a:gd name="connsiteY29" fmla="*/ 762093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7202048 w 8787276"/>
                <a:gd name="connsiteY7" fmla="*/ 588160 h 2690564"/>
                <a:gd name="connsiteX8" fmla="*/ 8008837 w 8787276"/>
                <a:gd name="connsiteY8" fmla="*/ 266181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487364 w 8787276"/>
                <a:gd name="connsiteY24" fmla="*/ 1626745 h 2690564"/>
                <a:gd name="connsiteX25" fmla="*/ 1311117 w 8787276"/>
                <a:gd name="connsiteY25" fmla="*/ 1864634 h 2690564"/>
                <a:gd name="connsiteX26" fmla="*/ 296265 w 8787276"/>
                <a:gd name="connsiteY26" fmla="*/ 841747 h 2690564"/>
                <a:gd name="connsiteX27" fmla="*/ 0 w 8787276"/>
                <a:gd name="connsiteY27" fmla="*/ 696656 h 2690564"/>
                <a:gd name="connsiteX28" fmla="*/ 80008 w 8787276"/>
                <a:gd name="connsiteY28" fmla="*/ 560061 h 2690564"/>
                <a:gd name="connsiteX29" fmla="*/ 686332 w 8787276"/>
                <a:gd name="connsiteY29" fmla="*/ 762093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7202048 w 8787276"/>
                <a:gd name="connsiteY7" fmla="*/ 588160 h 2690564"/>
                <a:gd name="connsiteX8" fmla="*/ 8008837 w 8787276"/>
                <a:gd name="connsiteY8" fmla="*/ 266181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855982 w 8787276"/>
                <a:gd name="connsiteY24" fmla="*/ 2325022 h 2690564"/>
                <a:gd name="connsiteX25" fmla="*/ 1311117 w 8787276"/>
                <a:gd name="connsiteY25" fmla="*/ 1864634 h 2690564"/>
                <a:gd name="connsiteX26" fmla="*/ 296265 w 8787276"/>
                <a:gd name="connsiteY26" fmla="*/ 841747 h 2690564"/>
                <a:gd name="connsiteX27" fmla="*/ 0 w 8787276"/>
                <a:gd name="connsiteY27" fmla="*/ 696656 h 2690564"/>
                <a:gd name="connsiteX28" fmla="*/ 80008 w 8787276"/>
                <a:gd name="connsiteY28" fmla="*/ 560061 h 2690564"/>
                <a:gd name="connsiteX29" fmla="*/ 686332 w 8787276"/>
                <a:gd name="connsiteY29" fmla="*/ 762093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690564"/>
                <a:gd name="connsiteX1" fmla="*/ 3163643 w 8787276"/>
                <a:gd name="connsiteY1" fmla="*/ 671874 h 2690564"/>
                <a:gd name="connsiteX2" fmla="*/ 4728633 w 8787276"/>
                <a:gd name="connsiteY2" fmla="*/ 674268 h 2690564"/>
                <a:gd name="connsiteX3" fmla="*/ 4792381 w 8787276"/>
                <a:gd name="connsiteY3" fmla="*/ 546837 h 2690564"/>
                <a:gd name="connsiteX4" fmla="*/ 4958109 w 8787276"/>
                <a:gd name="connsiteY4" fmla="*/ 589551 h 2690564"/>
                <a:gd name="connsiteX5" fmla="*/ 5082026 w 8787276"/>
                <a:gd name="connsiteY5" fmla="*/ 673469 h 2690564"/>
                <a:gd name="connsiteX6" fmla="*/ 6096021 w 8787276"/>
                <a:gd name="connsiteY6" fmla="*/ 697665 h 2690564"/>
                <a:gd name="connsiteX7" fmla="*/ 7202048 w 8787276"/>
                <a:gd name="connsiteY7" fmla="*/ 588160 h 2690564"/>
                <a:gd name="connsiteX8" fmla="*/ 8008837 w 8787276"/>
                <a:gd name="connsiteY8" fmla="*/ 266181 h 2690564"/>
                <a:gd name="connsiteX9" fmla="*/ 8787276 w 8787276"/>
                <a:gd name="connsiteY9" fmla="*/ 0 h 2690564"/>
                <a:gd name="connsiteX10" fmla="*/ 8652572 w 8787276"/>
                <a:gd name="connsiteY10" fmla="*/ 249646 h 2690564"/>
                <a:gd name="connsiteX11" fmla="*/ 8020738 w 8787276"/>
                <a:gd name="connsiteY11" fmla="*/ 528272 h 2690564"/>
                <a:gd name="connsiteX12" fmla="*/ 7343109 w 8787276"/>
                <a:gd name="connsiteY12" fmla="*/ 934556 h 2690564"/>
                <a:gd name="connsiteX13" fmla="*/ 6541418 w 8787276"/>
                <a:gd name="connsiteY13" fmla="*/ 1222270 h 2690564"/>
                <a:gd name="connsiteX14" fmla="*/ 6143541 w 8787276"/>
                <a:gd name="connsiteY14" fmla="*/ 1260064 h 2690564"/>
                <a:gd name="connsiteX15" fmla="*/ 4784914 w 8787276"/>
                <a:gd name="connsiteY15" fmla="*/ 1265901 h 2690564"/>
                <a:gd name="connsiteX16" fmla="*/ 4222298 w 8787276"/>
                <a:gd name="connsiteY16" fmla="*/ 2269252 h 2690564"/>
                <a:gd name="connsiteX17" fmla="*/ 3578623 w 8787276"/>
                <a:gd name="connsiteY17" fmla="*/ 2385737 h 2690564"/>
                <a:gd name="connsiteX18" fmla="*/ 3380082 w 8787276"/>
                <a:gd name="connsiteY18" fmla="*/ 2690564 h 2690564"/>
                <a:gd name="connsiteX19" fmla="*/ 3247100 w 8787276"/>
                <a:gd name="connsiteY19" fmla="*/ 2618920 h 2690564"/>
                <a:gd name="connsiteX20" fmla="*/ 3467886 w 8787276"/>
                <a:gd name="connsiteY20" fmla="*/ 2186361 h 2690564"/>
                <a:gd name="connsiteX21" fmla="*/ 2909936 w 8787276"/>
                <a:gd name="connsiteY21" fmla="*/ 1929888 h 2690564"/>
                <a:gd name="connsiteX22" fmla="*/ 2285929 w 8787276"/>
                <a:gd name="connsiteY22" fmla="*/ 1654984 h 2690564"/>
                <a:gd name="connsiteX23" fmla="*/ 2028622 w 8787276"/>
                <a:gd name="connsiteY23" fmla="*/ 2018840 h 2690564"/>
                <a:gd name="connsiteX24" fmla="*/ 1855982 w 8787276"/>
                <a:gd name="connsiteY24" fmla="*/ 2325022 h 2690564"/>
                <a:gd name="connsiteX25" fmla="*/ 1330466 w 8787276"/>
                <a:gd name="connsiteY25" fmla="*/ 1814720 h 2690564"/>
                <a:gd name="connsiteX26" fmla="*/ 296265 w 8787276"/>
                <a:gd name="connsiteY26" fmla="*/ 841747 h 2690564"/>
                <a:gd name="connsiteX27" fmla="*/ 0 w 8787276"/>
                <a:gd name="connsiteY27" fmla="*/ 696656 h 2690564"/>
                <a:gd name="connsiteX28" fmla="*/ 80008 w 8787276"/>
                <a:gd name="connsiteY28" fmla="*/ 560061 h 2690564"/>
                <a:gd name="connsiteX29" fmla="*/ 686332 w 8787276"/>
                <a:gd name="connsiteY29" fmla="*/ 762093 h 2690564"/>
                <a:gd name="connsiteX30" fmla="*/ 1461823 w 8787276"/>
                <a:gd name="connsiteY30" fmla="*/ 818812 h 2690564"/>
                <a:gd name="connsiteX31" fmla="*/ 2140959 w 8787276"/>
                <a:gd name="connsiteY31" fmla="*/ 764482 h 2690564"/>
                <a:gd name="connsiteX0" fmla="*/ 2140959 w 8787276"/>
                <a:gd name="connsiteY0" fmla="*/ 764482 h 2721388"/>
                <a:gd name="connsiteX1" fmla="*/ 3163643 w 8787276"/>
                <a:gd name="connsiteY1" fmla="*/ 671874 h 2721388"/>
                <a:gd name="connsiteX2" fmla="*/ 4728633 w 8787276"/>
                <a:gd name="connsiteY2" fmla="*/ 674268 h 2721388"/>
                <a:gd name="connsiteX3" fmla="*/ 4792381 w 8787276"/>
                <a:gd name="connsiteY3" fmla="*/ 546837 h 2721388"/>
                <a:gd name="connsiteX4" fmla="*/ 4958109 w 8787276"/>
                <a:gd name="connsiteY4" fmla="*/ 589551 h 2721388"/>
                <a:gd name="connsiteX5" fmla="*/ 5082026 w 8787276"/>
                <a:gd name="connsiteY5" fmla="*/ 673469 h 2721388"/>
                <a:gd name="connsiteX6" fmla="*/ 6096021 w 8787276"/>
                <a:gd name="connsiteY6" fmla="*/ 697665 h 2721388"/>
                <a:gd name="connsiteX7" fmla="*/ 7202048 w 8787276"/>
                <a:gd name="connsiteY7" fmla="*/ 588160 h 2721388"/>
                <a:gd name="connsiteX8" fmla="*/ 8008837 w 8787276"/>
                <a:gd name="connsiteY8" fmla="*/ 266181 h 2721388"/>
                <a:gd name="connsiteX9" fmla="*/ 8787276 w 8787276"/>
                <a:gd name="connsiteY9" fmla="*/ 0 h 2721388"/>
                <a:gd name="connsiteX10" fmla="*/ 8652572 w 8787276"/>
                <a:gd name="connsiteY10" fmla="*/ 249646 h 2721388"/>
                <a:gd name="connsiteX11" fmla="*/ 8020738 w 8787276"/>
                <a:gd name="connsiteY11" fmla="*/ 528272 h 2721388"/>
                <a:gd name="connsiteX12" fmla="*/ 7343109 w 8787276"/>
                <a:gd name="connsiteY12" fmla="*/ 934556 h 2721388"/>
                <a:gd name="connsiteX13" fmla="*/ 6541418 w 8787276"/>
                <a:gd name="connsiteY13" fmla="*/ 1222270 h 2721388"/>
                <a:gd name="connsiteX14" fmla="*/ 6143541 w 8787276"/>
                <a:gd name="connsiteY14" fmla="*/ 1260064 h 2721388"/>
                <a:gd name="connsiteX15" fmla="*/ 4784914 w 8787276"/>
                <a:gd name="connsiteY15" fmla="*/ 1265901 h 2721388"/>
                <a:gd name="connsiteX16" fmla="*/ 4222298 w 8787276"/>
                <a:gd name="connsiteY16" fmla="*/ 2269252 h 2721388"/>
                <a:gd name="connsiteX17" fmla="*/ 3578623 w 8787276"/>
                <a:gd name="connsiteY17" fmla="*/ 2385737 h 2721388"/>
                <a:gd name="connsiteX18" fmla="*/ 3465299 w 8787276"/>
                <a:gd name="connsiteY18" fmla="*/ 2721388 h 2721388"/>
                <a:gd name="connsiteX19" fmla="*/ 3247100 w 8787276"/>
                <a:gd name="connsiteY19" fmla="*/ 2618920 h 2721388"/>
                <a:gd name="connsiteX20" fmla="*/ 3467886 w 8787276"/>
                <a:gd name="connsiteY20" fmla="*/ 2186361 h 2721388"/>
                <a:gd name="connsiteX21" fmla="*/ 2909936 w 8787276"/>
                <a:gd name="connsiteY21" fmla="*/ 1929888 h 2721388"/>
                <a:gd name="connsiteX22" fmla="*/ 2285929 w 8787276"/>
                <a:gd name="connsiteY22" fmla="*/ 1654984 h 2721388"/>
                <a:gd name="connsiteX23" fmla="*/ 2028622 w 8787276"/>
                <a:gd name="connsiteY23" fmla="*/ 2018840 h 2721388"/>
                <a:gd name="connsiteX24" fmla="*/ 1855982 w 8787276"/>
                <a:gd name="connsiteY24" fmla="*/ 2325022 h 2721388"/>
                <a:gd name="connsiteX25" fmla="*/ 1330466 w 8787276"/>
                <a:gd name="connsiteY25" fmla="*/ 1814720 h 2721388"/>
                <a:gd name="connsiteX26" fmla="*/ 296265 w 8787276"/>
                <a:gd name="connsiteY26" fmla="*/ 841747 h 2721388"/>
                <a:gd name="connsiteX27" fmla="*/ 0 w 8787276"/>
                <a:gd name="connsiteY27" fmla="*/ 696656 h 2721388"/>
                <a:gd name="connsiteX28" fmla="*/ 80008 w 8787276"/>
                <a:gd name="connsiteY28" fmla="*/ 560061 h 2721388"/>
                <a:gd name="connsiteX29" fmla="*/ 686332 w 8787276"/>
                <a:gd name="connsiteY29" fmla="*/ 762093 h 2721388"/>
                <a:gd name="connsiteX30" fmla="*/ 1461823 w 8787276"/>
                <a:gd name="connsiteY30" fmla="*/ 818812 h 2721388"/>
                <a:gd name="connsiteX31" fmla="*/ 2140959 w 8787276"/>
                <a:gd name="connsiteY31" fmla="*/ 764482 h 2721388"/>
                <a:gd name="connsiteX0" fmla="*/ 2140959 w 8787276"/>
                <a:gd name="connsiteY0" fmla="*/ 764482 h 2721388"/>
                <a:gd name="connsiteX1" fmla="*/ 3163643 w 8787276"/>
                <a:gd name="connsiteY1" fmla="*/ 671874 h 2721388"/>
                <a:gd name="connsiteX2" fmla="*/ 4728633 w 8787276"/>
                <a:gd name="connsiteY2" fmla="*/ 674268 h 2721388"/>
                <a:gd name="connsiteX3" fmla="*/ 4792381 w 8787276"/>
                <a:gd name="connsiteY3" fmla="*/ 546837 h 2721388"/>
                <a:gd name="connsiteX4" fmla="*/ 4958109 w 8787276"/>
                <a:gd name="connsiteY4" fmla="*/ 589551 h 2721388"/>
                <a:gd name="connsiteX5" fmla="*/ 5082026 w 8787276"/>
                <a:gd name="connsiteY5" fmla="*/ 673469 h 2721388"/>
                <a:gd name="connsiteX6" fmla="*/ 6096021 w 8787276"/>
                <a:gd name="connsiteY6" fmla="*/ 697665 h 2721388"/>
                <a:gd name="connsiteX7" fmla="*/ 7202048 w 8787276"/>
                <a:gd name="connsiteY7" fmla="*/ 588160 h 2721388"/>
                <a:gd name="connsiteX8" fmla="*/ 8008837 w 8787276"/>
                <a:gd name="connsiteY8" fmla="*/ 266181 h 2721388"/>
                <a:gd name="connsiteX9" fmla="*/ 8787276 w 8787276"/>
                <a:gd name="connsiteY9" fmla="*/ 0 h 2721388"/>
                <a:gd name="connsiteX10" fmla="*/ 8652572 w 8787276"/>
                <a:gd name="connsiteY10" fmla="*/ 249646 h 2721388"/>
                <a:gd name="connsiteX11" fmla="*/ 8020738 w 8787276"/>
                <a:gd name="connsiteY11" fmla="*/ 528272 h 2721388"/>
                <a:gd name="connsiteX12" fmla="*/ 7343109 w 8787276"/>
                <a:gd name="connsiteY12" fmla="*/ 934556 h 2721388"/>
                <a:gd name="connsiteX13" fmla="*/ 6541418 w 8787276"/>
                <a:gd name="connsiteY13" fmla="*/ 1222270 h 2721388"/>
                <a:gd name="connsiteX14" fmla="*/ 6143541 w 8787276"/>
                <a:gd name="connsiteY14" fmla="*/ 1260064 h 2721388"/>
                <a:gd name="connsiteX15" fmla="*/ 4784914 w 8787276"/>
                <a:gd name="connsiteY15" fmla="*/ 1265901 h 2721388"/>
                <a:gd name="connsiteX16" fmla="*/ 4222298 w 8787276"/>
                <a:gd name="connsiteY16" fmla="*/ 2269252 h 2721388"/>
                <a:gd name="connsiteX17" fmla="*/ 3606951 w 8787276"/>
                <a:gd name="connsiteY17" fmla="*/ 2406657 h 2721388"/>
                <a:gd name="connsiteX18" fmla="*/ 3465299 w 8787276"/>
                <a:gd name="connsiteY18" fmla="*/ 2721388 h 2721388"/>
                <a:gd name="connsiteX19" fmla="*/ 3247100 w 8787276"/>
                <a:gd name="connsiteY19" fmla="*/ 2618920 h 2721388"/>
                <a:gd name="connsiteX20" fmla="*/ 3467886 w 8787276"/>
                <a:gd name="connsiteY20" fmla="*/ 2186361 h 2721388"/>
                <a:gd name="connsiteX21" fmla="*/ 2909936 w 8787276"/>
                <a:gd name="connsiteY21" fmla="*/ 1929888 h 2721388"/>
                <a:gd name="connsiteX22" fmla="*/ 2285929 w 8787276"/>
                <a:gd name="connsiteY22" fmla="*/ 1654984 h 2721388"/>
                <a:gd name="connsiteX23" fmla="*/ 2028622 w 8787276"/>
                <a:gd name="connsiteY23" fmla="*/ 2018840 h 2721388"/>
                <a:gd name="connsiteX24" fmla="*/ 1855982 w 8787276"/>
                <a:gd name="connsiteY24" fmla="*/ 2325022 h 2721388"/>
                <a:gd name="connsiteX25" fmla="*/ 1330466 w 8787276"/>
                <a:gd name="connsiteY25" fmla="*/ 1814720 h 2721388"/>
                <a:gd name="connsiteX26" fmla="*/ 296265 w 8787276"/>
                <a:gd name="connsiteY26" fmla="*/ 841747 h 2721388"/>
                <a:gd name="connsiteX27" fmla="*/ 0 w 8787276"/>
                <a:gd name="connsiteY27" fmla="*/ 696656 h 2721388"/>
                <a:gd name="connsiteX28" fmla="*/ 80008 w 8787276"/>
                <a:gd name="connsiteY28" fmla="*/ 560061 h 2721388"/>
                <a:gd name="connsiteX29" fmla="*/ 686332 w 8787276"/>
                <a:gd name="connsiteY29" fmla="*/ 762093 h 2721388"/>
                <a:gd name="connsiteX30" fmla="*/ 1461823 w 8787276"/>
                <a:gd name="connsiteY30" fmla="*/ 818812 h 2721388"/>
                <a:gd name="connsiteX31" fmla="*/ 2140959 w 8787276"/>
                <a:gd name="connsiteY31" fmla="*/ 764482 h 2721388"/>
                <a:gd name="connsiteX0" fmla="*/ 2140959 w 8787276"/>
                <a:gd name="connsiteY0" fmla="*/ 764482 h 2858087"/>
                <a:gd name="connsiteX1" fmla="*/ 3163643 w 8787276"/>
                <a:gd name="connsiteY1" fmla="*/ 671874 h 2858087"/>
                <a:gd name="connsiteX2" fmla="*/ 4728633 w 8787276"/>
                <a:gd name="connsiteY2" fmla="*/ 674268 h 2858087"/>
                <a:gd name="connsiteX3" fmla="*/ 4792381 w 8787276"/>
                <a:gd name="connsiteY3" fmla="*/ 546837 h 2858087"/>
                <a:gd name="connsiteX4" fmla="*/ 4958109 w 8787276"/>
                <a:gd name="connsiteY4" fmla="*/ 589551 h 2858087"/>
                <a:gd name="connsiteX5" fmla="*/ 5082026 w 8787276"/>
                <a:gd name="connsiteY5" fmla="*/ 673469 h 2858087"/>
                <a:gd name="connsiteX6" fmla="*/ 6096021 w 8787276"/>
                <a:gd name="connsiteY6" fmla="*/ 697665 h 2858087"/>
                <a:gd name="connsiteX7" fmla="*/ 7202048 w 8787276"/>
                <a:gd name="connsiteY7" fmla="*/ 588160 h 2858087"/>
                <a:gd name="connsiteX8" fmla="*/ 8008837 w 8787276"/>
                <a:gd name="connsiteY8" fmla="*/ 266181 h 2858087"/>
                <a:gd name="connsiteX9" fmla="*/ 8787276 w 8787276"/>
                <a:gd name="connsiteY9" fmla="*/ 0 h 2858087"/>
                <a:gd name="connsiteX10" fmla="*/ 8652572 w 8787276"/>
                <a:gd name="connsiteY10" fmla="*/ 249646 h 2858087"/>
                <a:gd name="connsiteX11" fmla="*/ 8020738 w 8787276"/>
                <a:gd name="connsiteY11" fmla="*/ 528272 h 2858087"/>
                <a:gd name="connsiteX12" fmla="*/ 7343109 w 8787276"/>
                <a:gd name="connsiteY12" fmla="*/ 934556 h 2858087"/>
                <a:gd name="connsiteX13" fmla="*/ 6541418 w 8787276"/>
                <a:gd name="connsiteY13" fmla="*/ 1222270 h 2858087"/>
                <a:gd name="connsiteX14" fmla="*/ 6143541 w 8787276"/>
                <a:gd name="connsiteY14" fmla="*/ 1260064 h 2858087"/>
                <a:gd name="connsiteX15" fmla="*/ 4784914 w 8787276"/>
                <a:gd name="connsiteY15" fmla="*/ 1265901 h 2858087"/>
                <a:gd name="connsiteX16" fmla="*/ 4222298 w 8787276"/>
                <a:gd name="connsiteY16" fmla="*/ 2269252 h 2858087"/>
                <a:gd name="connsiteX17" fmla="*/ 3606951 w 8787276"/>
                <a:gd name="connsiteY17" fmla="*/ 2406657 h 2858087"/>
                <a:gd name="connsiteX18" fmla="*/ 3393538 w 8787276"/>
                <a:gd name="connsiteY18" fmla="*/ 2858087 h 2858087"/>
                <a:gd name="connsiteX19" fmla="*/ 3247100 w 8787276"/>
                <a:gd name="connsiteY19" fmla="*/ 2618920 h 2858087"/>
                <a:gd name="connsiteX20" fmla="*/ 3467886 w 8787276"/>
                <a:gd name="connsiteY20" fmla="*/ 2186361 h 2858087"/>
                <a:gd name="connsiteX21" fmla="*/ 2909936 w 8787276"/>
                <a:gd name="connsiteY21" fmla="*/ 1929888 h 2858087"/>
                <a:gd name="connsiteX22" fmla="*/ 2285929 w 8787276"/>
                <a:gd name="connsiteY22" fmla="*/ 1654984 h 2858087"/>
                <a:gd name="connsiteX23" fmla="*/ 2028622 w 8787276"/>
                <a:gd name="connsiteY23" fmla="*/ 2018840 h 2858087"/>
                <a:gd name="connsiteX24" fmla="*/ 1855982 w 8787276"/>
                <a:gd name="connsiteY24" fmla="*/ 2325022 h 2858087"/>
                <a:gd name="connsiteX25" fmla="*/ 1330466 w 8787276"/>
                <a:gd name="connsiteY25" fmla="*/ 1814720 h 2858087"/>
                <a:gd name="connsiteX26" fmla="*/ 296265 w 8787276"/>
                <a:gd name="connsiteY26" fmla="*/ 841747 h 2858087"/>
                <a:gd name="connsiteX27" fmla="*/ 0 w 8787276"/>
                <a:gd name="connsiteY27" fmla="*/ 696656 h 2858087"/>
                <a:gd name="connsiteX28" fmla="*/ 80008 w 8787276"/>
                <a:gd name="connsiteY28" fmla="*/ 560061 h 2858087"/>
                <a:gd name="connsiteX29" fmla="*/ 686332 w 8787276"/>
                <a:gd name="connsiteY29" fmla="*/ 762093 h 2858087"/>
                <a:gd name="connsiteX30" fmla="*/ 1461823 w 8787276"/>
                <a:gd name="connsiteY30" fmla="*/ 818812 h 2858087"/>
                <a:gd name="connsiteX31" fmla="*/ 2140959 w 8787276"/>
                <a:gd name="connsiteY31" fmla="*/ 764482 h 2858087"/>
                <a:gd name="connsiteX0" fmla="*/ 2140959 w 8787276"/>
                <a:gd name="connsiteY0" fmla="*/ 764482 h 2858087"/>
                <a:gd name="connsiteX1" fmla="*/ 3163643 w 8787276"/>
                <a:gd name="connsiteY1" fmla="*/ 671874 h 2858087"/>
                <a:gd name="connsiteX2" fmla="*/ 4728633 w 8787276"/>
                <a:gd name="connsiteY2" fmla="*/ 674268 h 2858087"/>
                <a:gd name="connsiteX3" fmla="*/ 4792381 w 8787276"/>
                <a:gd name="connsiteY3" fmla="*/ 546837 h 2858087"/>
                <a:gd name="connsiteX4" fmla="*/ 4958109 w 8787276"/>
                <a:gd name="connsiteY4" fmla="*/ 589551 h 2858087"/>
                <a:gd name="connsiteX5" fmla="*/ 5082026 w 8787276"/>
                <a:gd name="connsiteY5" fmla="*/ 673469 h 2858087"/>
                <a:gd name="connsiteX6" fmla="*/ 6096021 w 8787276"/>
                <a:gd name="connsiteY6" fmla="*/ 697665 h 2858087"/>
                <a:gd name="connsiteX7" fmla="*/ 7202048 w 8787276"/>
                <a:gd name="connsiteY7" fmla="*/ 588160 h 2858087"/>
                <a:gd name="connsiteX8" fmla="*/ 8008837 w 8787276"/>
                <a:gd name="connsiteY8" fmla="*/ 266181 h 2858087"/>
                <a:gd name="connsiteX9" fmla="*/ 8787276 w 8787276"/>
                <a:gd name="connsiteY9" fmla="*/ 0 h 2858087"/>
                <a:gd name="connsiteX10" fmla="*/ 8652572 w 8787276"/>
                <a:gd name="connsiteY10" fmla="*/ 249646 h 2858087"/>
                <a:gd name="connsiteX11" fmla="*/ 8020738 w 8787276"/>
                <a:gd name="connsiteY11" fmla="*/ 528272 h 2858087"/>
                <a:gd name="connsiteX12" fmla="*/ 7343109 w 8787276"/>
                <a:gd name="connsiteY12" fmla="*/ 934556 h 2858087"/>
                <a:gd name="connsiteX13" fmla="*/ 6541418 w 8787276"/>
                <a:gd name="connsiteY13" fmla="*/ 1222270 h 2858087"/>
                <a:gd name="connsiteX14" fmla="*/ 6143541 w 8787276"/>
                <a:gd name="connsiteY14" fmla="*/ 1260064 h 2858087"/>
                <a:gd name="connsiteX15" fmla="*/ 4784914 w 8787276"/>
                <a:gd name="connsiteY15" fmla="*/ 1265901 h 2858087"/>
                <a:gd name="connsiteX16" fmla="*/ 4222298 w 8787276"/>
                <a:gd name="connsiteY16" fmla="*/ 2269252 h 2858087"/>
                <a:gd name="connsiteX17" fmla="*/ 3606951 w 8787276"/>
                <a:gd name="connsiteY17" fmla="*/ 2406657 h 2858087"/>
                <a:gd name="connsiteX18" fmla="*/ 3393538 w 8787276"/>
                <a:gd name="connsiteY18" fmla="*/ 2858087 h 2858087"/>
                <a:gd name="connsiteX19" fmla="*/ 3164996 w 8787276"/>
                <a:gd name="connsiteY19" fmla="*/ 2753818 h 2858087"/>
                <a:gd name="connsiteX20" fmla="*/ 3467886 w 8787276"/>
                <a:gd name="connsiteY20" fmla="*/ 2186361 h 2858087"/>
                <a:gd name="connsiteX21" fmla="*/ 2909936 w 8787276"/>
                <a:gd name="connsiteY21" fmla="*/ 1929888 h 2858087"/>
                <a:gd name="connsiteX22" fmla="*/ 2285929 w 8787276"/>
                <a:gd name="connsiteY22" fmla="*/ 1654984 h 2858087"/>
                <a:gd name="connsiteX23" fmla="*/ 2028622 w 8787276"/>
                <a:gd name="connsiteY23" fmla="*/ 2018840 h 2858087"/>
                <a:gd name="connsiteX24" fmla="*/ 1855982 w 8787276"/>
                <a:gd name="connsiteY24" fmla="*/ 2325022 h 2858087"/>
                <a:gd name="connsiteX25" fmla="*/ 1330466 w 8787276"/>
                <a:gd name="connsiteY25" fmla="*/ 1814720 h 2858087"/>
                <a:gd name="connsiteX26" fmla="*/ 296265 w 8787276"/>
                <a:gd name="connsiteY26" fmla="*/ 841747 h 2858087"/>
                <a:gd name="connsiteX27" fmla="*/ 0 w 8787276"/>
                <a:gd name="connsiteY27" fmla="*/ 696656 h 2858087"/>
                <a:gd name="connsiteX28" fmla="*/ 80008 w 8787276"/>
                <a:gd name="connsiteY28" fmla="*/ 560061 h 2858087"/>
                <a:gd name="connsiteX29" fmla="*/ 686332 w 8787276"/>
                <a:gd name="connsiteY29" fmla="*/ 762093 h 2858087"/>
                <a:gd name="connsiteX30" fmla="*/ 1461823 w 8787276"/>
                <a:gd name="connsiteY30" fmla="*/ 818812 h 2858087"/>
                <a:gd name="connsiteX31" fmla="*/ 2140959 w 8787276"/>
                <a:gd name="connsiteY31" fmla="*/ 764482 h 2858087"/>
                <a:gd name="connsiteX0" fmla="*/ 2140959 w 8787276"/>
                <a:gd name="connsiteY0" fmla="*/ 764482 h 2858087"/>
                <a:gd name="connsiteX1" fmla="*/ 3163643 w 8787276"/>
                <a:gd name="connsiteY1" fmla="*/ 671874 h 2858087"/>
                <a:gd name="connsiteX2" fmla="*/ 4728633 w 8787276"/>
                <a:gd name="connsiteY2" fmla="*/ 674268 h 2858087"/>
                <a:gd name="connsiteX3" fmla="*/ 4792381 w 8787276"/>
                <a:gd name="connsiteY3" fmla="*/ 546837 h 2858087"/>
                <a:gd name="connsiteX4" fmla="*/ 4958109 w 8787276"/>
                <a:gd name="connsiteY4" fmla="*/ 589551 h 2858087"/>
                <a:gd name="connsiteX5" fmla="*/ 5082026 w 8787276"/>
                <a:gd name="connsiteY5" fmla="*/ 673469 h 2858087"/>
                <a:gd name="connsiteX6" fmla="*/ 6096021 w 8787276"/>
                <a:gd name="connsiteY6" fmla="*/ 697665 h 2858087"/>
                <a:gd name="connsiteX7" fmla="*/ 7202048 w 8787276"/>
                <a:gd name="connsiteY7" fmla="*/ 588160 h 2858087"/>
                <a:gd name="connsiteX8" fmla="*/ 8008837 w 8787276"/>
                <a:gd name="connsiteY8" fmla="*/ 266181 h 2858087"/>
                <a:gd name="connsiteX9" fmla="*/ 8787276 w 8787276"/>
                <a:gd name="connsiteY9" fmla="*/ 0 h 2858087"/>
                <a:gd name="connsiteX10" fmla="*/ 8652572 w 8787276"/>
                <a:gd name="connsiteY10" fmla="*/ 249646 h 2858087"/>
                <a:gd name="connsiteX11" fmla="*/ 8020738 w 8787276"/>
                <a:gd name="connsiteY11" fmla="*/ 528272 h 2858087"/>
                <a:gd name="connsiteX12" fmla="*/ 7343109 w 8787276"/>
                <a:gd name="connsiteY12" fmla="*/ 934556 h 2858087"/>
                <a:gd name="connsiteX13" fmla="*/ 6541418 w 8787276"/>
                <a:gd name="connsiteY13" fmla="*/ 1222270 h 2858087"/>
                <a:gd name="connsiteX14" fmla="*/ 6143541 w 8787276"/>
                <a:gd name="connsiteY14" fmla="*/ 1260064 h 2858087"/>
                <a:gd name="connsiteX15" fmla="*/ 4784914 w 8787276"/>
                <a:gd name="connsiteY15" fmla="*/ 1265901 h 2858087"/>
                <a:gd name="connsiteX16" fmla="*/ 4222298 w 8787276"/>
                <a:gd name="connsiteY16" fmla="*/ 2269252 h 2858087"/>
                <a:gd name="connsiteX17" fmla="*/ 3624035 w 8787276"/>
                <a:gd name="connsiteY17" fmla="*/ 2430947 h 2858087"/>
                <a:gd name="connsiteX18" fmla="*/ 3393538 w 8787276"/>
                <a:gd name="connsiteY18" fmla="*/ 2858087 h 2858087"/>
                <a:gd name="connsiteX19" fmla="*/ 3164996 w 8787276"/>
                <a:gd name="connsiteY19" fmla="*/ 2753818 h 2858087"/>
                <a:gd name="connsiteX20" fmla="*/ 3467886 w 8787276"/>
                <a:gd name="connsiteY20" fmla="*/ 2186361 h 2858087"/>
                <a:gd name="connsiteX21" fmla="*/ 2909936 w 8787276"/>
                <a:gd name="connsiteY21" fmla="*/ 1929888 h 2858087"/>
                <a:gd name="connsiteX22" fmla="*/ 2285929 w 8787276"/>
                <a:gd name="connsiteY22" fmla="*/ 1654984 h 2858087"/>
                <a:gd name="connsiteX23" fmla="*/ 2028622 w 8787276"/>
                <a:gd name="connsiteY23" fmla="*/ 2018840 h 2858087"/>
                <a:gd name="connsiteX24" fmla="*/ 1855982 w 8787276"/>
                <a:gd name="connsiteY24" fmla="*/ 2325022 h 2858087"/>
                <a:gd name="connsiteX25" fmla="*/ 1330466 w 8787276"/>
                <a:gd name="connsiteY25" fmla="*/ 1814720 h 2858087"/>
                <a:gd name="connsiteX26" fmla="*/ 296265 w 8787276"/>
                <a:gd name="connsiteY26" fmla="*/ 841747 h 2858087"/>
                <a:gd name="connsiteX27" fmla="*/ 0 w 8787276"/>
                <a:gd name="connsiteY27" fmla="*/ 696656 h 2858087"/>
                <a:gd name="connsiteX28" fmla="*/ 80008 w 8787276"/>
                <a:gd name="connsiteY28" fmla="*/ 560061 h 2858087"/>
                <a:gd name="connsiteX29" fmla="*/ 686332 w 8787276"/>
                <a:gd name="connsiteY29" fmla="*/ 762093 h 2858087"/>
                <a:gd name="connsiteX30" fmla="*/ 1461823 w 8787276"/>
                <a:gd name="connsiteY30" fmla="*/ 818812 h 2858087"/>
                <a:gd name="connsiteX31" fmla="*/ 2140959 w 8787276"/>
                <a:gd name="connsiteY31" fmla="*/ 764482 h 285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787276" h="2858087">
                  <a:moveTo>
                    <a:pt x="2140959" y="764482"/>
                  </a:moveTo>
                  <a:lnTo>
                    <a:pt x="3163643" y="671874"/>
                  </a:lnTo>
                  <a:lnTo>
                    <a:pt x="4728633" y="674268"/>
                  </a:lnTo>
                  <a:cubicBezTo>
                    <a:pt x="4848110" y="571550"/>
                    <a:pt x="4682190" y="735446"/>
                    <a:pt x="4792381" y="546837"/>
                  </a:cubicBezTo>
                  <a:cubicBezTo>
                    <a:pt x="4830627" y="532718"/>
                    <a:pt x="4920159" y="588715"/>
                    <a:pt x="4958109" y="589551"/>
                  </a:cubicBezTo>
                  <a:cubicBezTo>
                    <a:pt x="4996059" y="590387"/>
                    <a:pt x="4885356" y="669236"/>
                    <a:pt x="5082026" y="673469"/>
                  </a:cubicBezTo>
                  <a:cubicBezTo>
                    <a:pt x="5278696" y="677702"/>
                    <a:pt x="5742684" y="711883"/>
                    <a:pt x="6096021" y="697665"/>
                  </a:cubicBezTo>
                  <a:cubicBezTo>
                    <a:pt x="6449358" y="683447"/>
                    <a:pt x="6883245" y="660074"/>
                    <a:pt x="7202048" y="588160"/>
                  </a:cubicBezTo>
                  <a:cubicBezTo>
                    <a:pt x="7520851" y="516246"/>
                    <a:pt x="7744633" y="364208"/>
                    <a:pt x="8008837" y="266181"/>
                  </a:cubicBezTo>
                  <a:cubicBezTo>
                    <a:pt x="8273041" y="168154"/>
                    <a:pt x="8664022" y="597"/>
                    <a:pt x="8787276" y="0"/>
                  </a:cubicBezTo>
                  <a:cubicBezTo>
                    <a:pt x="8765056" y="231508"/>
                    <a:pt x="8670005" y="63356"/>
                    <a:pt x="8652572" y="249646"/>
                  </a:cubicBezTo>
                  <a:cubicBezTo>
                    <a:pt x="8289714" y="309080"/>
                    <a:pt x="8238982" y="414120"/>
                    <a:pt x="8020738" y="528272"/>
                  </a:cubicBezTo>
                  <a:cubicBezTo>
                    <a:pt x="7802494" y="642424"/>
                    <a:pt x="7589662" y="818890"/>
                    <a:pt x="7343109" y="934556"/>
                  </a:cubicBezTo>
                  <a:cubicBezTo>
                    <a:pt x="7096556" y="1050222"/>
                    <a:pt x="6740007" y="1142565"/>
                    <a:pt x="6541418" y="1222270"/>
                  </a:cubicBezTo>
                  <a:lnTo>
                    <a:pt x="6143541" y="1260064"/>
                  </a:lnTo>
                  <a:lnTo>
                    <a:pt x="4784914" y="1265901"/>
                  </a:lnTo>
                  <a:lnTo>
                    <a:pt x="4222298" y="2269252"/>
                  </a:lnTo>
                  <a:lnTo>
                    <a:pt x="3624035" y="2430947"/>
                  </a:lnTo>
                  <a:lnTo>
                    <a:pt x="3393538" y="2858087"/>
                  </a:lnTo>
                  <a:lnTo>
                    <a:pt x="3164996" y="2753818"/>
                  </a:lnTo>
                  <a:lnTo>
                    <a:pt x="3467886" y="2186361"/>
                  </a:lnTo>
                  <a:lnTo>
                    <a:pt x="2909936" y="1929888"/>
                  </a:lnTo>
                  <a:lnTo>
                    <a:pt x="2285929" y="1654984"/>
                  </a:lnTo>
                  <a:lnTo>
                    <a:pt x="2028622" y="2018840"/>
                  </a:lnTo>
                  <a:lnTo>
                    <a:pt x="1855982" y="2325022"/>
                  </a:lnTo>
                  <a:lnTo>
                    <a:pt x="1330466" y="1814720"/>
                  </a:lnTo>
                  <a:lnTo>
                    <a:pt x="296265" y="841747"/>
                  </a:lnTo>
                  <a:lnTo>
                    <a:pt x="0" y="696656"/>
                  </a:lnTo>
                  <a:lnTo>
                    <a:pt x="80008" y="560061"/>
                  </a:lnTo>
                  <a:cubicBezTo>
                    <a:pt x="200881" y="569432"/>
                    <a:pt x="455129" y="724139"/>
                    <a:pt x="686332" y="762093"/>
                  </a:cubicBezTo>
                  <a:cubicBezTo>
                    <a:pt x="917535" y="800047"/>
                    <a:pt x="1228154" y="836902"/>
                    <a:pt x="1461823" y="818812"/>
                  </a:cubicBezTo>
                  <a:lnTo>
                    <a:pt x="2140959" y="764482"/>
                  </a:lnTo>
                  <a:close/>
                </a:path>
              </a:pathLst>
            </a:custGeom>
            <a:solidFill>
              <a:srgbClr val="FFC000">
                <a:alpha val="42000"/>
              </a:srgb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27B46BC-746C-47A2-BB6A-B50F6598D434}"/>
              </a:ext>
            </a:extLst>
          </p:cNvPr>
          <p:cNvSpPr txBox="1"/>
          <p:nvPr/>
        </p:nvSpPr>
        <p:spPr>
          <a:xfrm>
            <a:off x="1287214" y="1008377"/>
            <a:ext cx="5680722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Total Project Cost : $83.8 Million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Funds Leveraged: $40.8M Federal and $25.2M State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ABED5A-3613-ACC6-B2FE-E7C153FD2BCA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DCE13-B7E9-9ED5-C139-688277B99D8D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0C874A-A031-0779-FF78-F6572E935EF2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8814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5EC9A2-2BA2-79BD-3F82-3F30D7681758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54F6F-163E-6175-5BA0-7F46A2D44BA5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8C11F-85BE-33CB-5B5B-932CBA7CAB9D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65730-7F65-AB5A-451C-E5683EC71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18754"/>
            <a:ext cx="11811000" cy="5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58F057-7D55-467B-844E-0C167CE83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" y="0"/>
            <a:ext cx="12176150" cy="6309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7C013E-0694-C22C-1BE9-7A1116ACB281}"/>
              </a:ext>
            </a:extLst>
          </p:cNvPr>
          <p:cNvSpPr txBox="1"/>
          <p:nvPr/>
        </p:nvSpPr>
        <p:spPr>
          <a:xfrm>
            <a:off x="9593116" y="6294751"/>
            <a:ext cx="2611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Steelblue</a:t>
            </a:r>
            <a:r>
              <a:rPr lang="en-US" sz="1000" i="1" dirty="0"/>
              <a:t> for City of Sacramento/Perkins &amp; Will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15D63-B2BC-2CA4-A11E-5C06A083B55F}"/>
              </a:ext>
            </a:extLst>
          </p:cNvPr>
          <p:cNvSpPr txBox="1"/>
          <p:nvPr/>
        </p:nvSpPr>
        <p:spPr>
          <a:xfrm>
            <a:off x="4264149" y="1560069"/>
            <a:ext cx="39599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Governance &amp; Operations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2024 - 2026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C98C19-96E0-7EAD-F954-21B03844EBFB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35DDC-5BEF-84EF-8A23-009E3DBF73D1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7014C3-A4B6-0F16-AB5E-91144F593CDF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8451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2EF9B-E81E-6186-02F6-DE098268C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859E08-EBEA-C6A0-C276-9D7C044C2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64"/>
                    </a14:imgEffect>
                    <a14:imgEffect>
                      <a14:saturation sa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" y="0"/>
            <a:ext cx="12150160" cy="6834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4D1782-51B8-7BF3-F5A3-777A8DD55011}"/>
              </a:ext>
            </a:extLst>
          </p:cNvPr>
          <p:cNvSpPr txBox="1"/>
          <p:nvPr/>
        </p:nvSpPr>
        <p:spPr>
          <a:xfrm>
            <a:off x="3192780" y="2164165"/>
            <a:ext cx="7894320" cy="301621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defTabSz="746125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kern="1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additional capital money in the Measure A Expenditure Plan to leverage</a:t>
            </a:r>
          </a:p>
          <a:p>
            <a:pPr marL="342900" marR="0" indent="-342900" defTabSz="746125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City can’t continue to operate &amp; maintain with City local funding alone –this is a regional facility</a:t>
            </a:r>
          </a:p>
          <a:p>
            <a:pPr marL="342900" marR="0" indent="-342900" defTabSz="746125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no other municipality that owns and operates a station of this intensity</a:t>
            </a:r>
          </a:p>
          <a:p>
            <a:pPr marL="342900" marR="0" indent="-342900" defTabSz="746125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City does not have direct access to transit &amp; rail funds for expansion and operations</a:t>
            </a:r>
            <a:endParaRPr lang="en-US" sz="1400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57491-6A7B-2420-350D-3ED52A336FA0}"/>
              </a:ext>
            </a:extLst>
          </p:cNvPr>
          <p:cNvSpPr txBox="1"/>
          <p:nvPr/>
        </p:nvSpPr>
        <p:spPr>
          <a:xfrm>
            <a:off x="1257300" y="1026828"/>
            <a:ext cx="2494893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FF7D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7C34F-69F8-CB78-338E-58201E83E638}"/>
              </a:ext>
            </a:extLst>
          </p:cNvPr>
          <p:cNvSpPr txBox="1"/>
          <p:nvPr/>
        </p:nvSpPr>
        <p:spPr>
          <a:xfrm>
            <a:off x="3192780" y="1022220"/>
            <a:ext cx="8972656" cy="769441"/>
          </a:xfrm>
          <a:prstGeom prst="rect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SVS Governance &amp; Operations 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860FD6-5015-4A90-5DE8-9D424873E0BB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0A61E-C981-8D3C-4943-B225A69340BF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52CEF-543F-B670-69B2-5CCF0E936466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572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1E035-8E3B-1408-0566-39EF2C3BE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B12489-279D-4F1E-EC5C-4B0CC827A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64"/>
                    </a14:imgEffect>
                    <a14:imgEffect>
                      <a14:saturation sa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" y="0"/>
            <a:ext cx="12150160" cy="6834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73C03-1BB0-035E-661C-7D8A4B2F1AEF}"/>
              </a:ext>
            </a:extLst>
          </p:cNvPr>
          <p:cNvSpPr txBox="1"/>
          <p:nvPr/>
        </p:nvSpPr>
        <p:spPr>
          <a:xfrm>
            <a:off x="3192780" y="2148925"/>
            <a:ext cx="7894320" cy="240065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 marR="0" defTabSz="746125">
              <a:spcBef>
                <a:spcPts val="0"/>
              </a:spcBef>
              <a:spcAft>
                <a:spcPts val="1200"/>
              </a:spcAft>
            </a:pPr>
            <a:r>
              <a:rPr lang="en-US" sz="2000" b="1" u="sng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Goal 1</a:t>
            </a:r>
            <a:r>
              <a:rPr lang="en-US" sz="20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Ensure the SVS fulfills its purpose as a regional transportation hub 	and district.</a:t>
            </a:r>
          </a:p>
          <a:p>
            <a:pPr marL="0" marR="0" defTabSz="746125">
              <a:spcBef>
                <a:spcPts val="0"/>
              </a:spcBef>
              <a:spcAft>
                <a:spcPts val="1200"/>
              </a:spcAft>
            </a:pPr>
            <a:r>
              <a:rPr lang="en-US" sz="1800" b="1" u="sng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2</a:t>
            </a:r>
            <a:r>
              <a:rPr lang="en-US" sz="1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Implement a governance structure that sustains the existing facility and 	supports growth of regional rail and bus services, expansions, and 	modifications to the facility as necessary.</a:t>
            </a:r>
          </a:p>
          <a:p>
            <a:pPr marL="0" marR="0" defTabSz="746125">
              <a:spcBef>
                <a:spcPts val="0"/>
              </a:spcBef>
              <a:spcAft>
                <a:spcPts val="1200"/>
              </a:spcAft>
            </a:pPr>
            <a:r>
              <a:rPr lang="en-US" b="1" u="sng" dirty="0">
                <a:latin typeface="Calibri Light" panose="020F0302020204030204" pitchFamily="34" charset="0"/>
                <a:cs typeface="Times New Roman" panose="02020603050405020304" pitchFamily="18" charset="0"/>
              </a:rPr>
              <a:t>Goal 3:  </a:t>
            </a:r>
            <a:r>
              <a:rPr lang="en-US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Establish a funding structure for the SVS that supports continued expansion, 	management, and operations of the SVS property.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A36BF-F87F-9B9D-4458-5138633D1C1D}"/>
              </a:ext>
            </a:extLst>
          </p:cNvPr>
          <p:cNvSpPr txBox="1"/>
          <p:nvPr/>
        </p:nvSpPr>
        <p:spPr>
          <a:xfrm>
            <a:off x="1257300" y="1026828"/>
            <a:ext cx="2494893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FF7D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C31BE9-0FAC-7B7A-AF6E-94D4B8E9C100}"/>
              </a:ext>
            </a:extLst>
          </p:cNvPr>
          <p:cNvSpPr txBox="1"/>
          <p:nvPr/>
        </p:nvSpPr>
        <p:spPr>
          <a:xfrm>
            <a:off x="3192780" y="1022220"/>
            <a:ext cx="8972656" cy="769441"/>
          </a:xfrm>
          <a:prstGeom prst="rect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SVS Governance &amp; Operations 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AB14A5-BA97-331C-ED92-CF8B248D1F19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8F5E2-5316-9656-4215-AB2FFF775682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FA4E1D-1AB1-FA94-7019-15A8C083B277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19439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65B2E-AA21-9D4D-73E4-0140B2267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4E839C-2D2C-BADC-85F2-C92B0FF5B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64"/>
                    </a14:imgEffect>
                    <a14:imgEffect>
                      <a14:saturation sa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" y="0"/>
            <a:ext cx="12150160" cy="6834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6E2A3-693C-335E-389A-D4A78E742A26}"/>
              </a:ext>
            </a:extLst>
          </p:cNvPr>
          <p:cNvSpPr txBox="1"/>
          <p:nvPr/>
        </p:nvSpPr>
        <p:spPr>
          <a:xfrm>
            <a:off x="3192780" y="2141305"/>
            <a:ext cx="7894320" cy="3272691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8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RFP Two-Stage Process</a:t>
            </a:r>
            <a:endParaRPr lang="en-US" sz="18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 point at end of Stage 1 to proceed/not to proceed</a:t>
            </a:r>
            <a:endParaRPr lang="en-US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</a:rPr>
              <a:t>Stage 1 – Identification </a:t>
            </a: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 2 – Implementation</a:t>
            </a:r>
            <a:b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Agency Outreach &amp; Communication– critical element to success</a:t>
            </a:r>
            <a:b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 &amp; Revenue Identification</a:t>
            </a:r>
            <a:b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en-US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Times New Roman" panose="02020603050405020304" pitchFamily="18" charset="0"/>
              </a:rPr>
              <a:t>Legal Structures Options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99325-B0C6-1C91-1C00-76A58F48A558}"/>
              </a:ext>
            </a:extLst>
          </p:cNvPr>
          <p:cNvSpPr txBox="1"/>
          <p:nvPr/>
        </p:nvSpPr>
        <p:spPr>
          <a:xfrm>
            <a:off x="967740" y="1003968"/>
            <a:ext cx="2494893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FF7D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58200-BB9A-8E66-4446-E5BB9CA97884}"/>
              </a:ext>
            </a:extLst>
          </p:cNvPr>
          <p:cNvSpPr txBox="1"/>
          <p:nvPr/>
        </p:nvSpPr>
        <p:spPr>
          <a:xfrm>
            <a:off x="3192780" y="1022220"/>
            <a:ext cx="8972656" cy="769441"/>
          </a:xfrm>
          <a:prstGeom prst="rect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SVS Governance &amp; Operations 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277FAF-2D11-0EE2-6DAF-24AEB58A305F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2B808-C775-3C1C-6F42-E9A53C1E6997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E6CD3-FE2C-FA47-EB36-AD79AF84C616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420831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FFDC1-C83C-C818-143C-6500569E9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" y="0"/>
            <a:ext cx="12150160" cy="6834140"/>
          </a:xfrm>
          <a:prstGeom prst="rect">
            <a:avLst/>
          </a:prstGeom>
        </p:spPr>
      </p:pic>
      <p:pic>
        <p:nvPicPr>
          <p:cNvPr id="6" name="Picture 5" descr="A picture containing tree, outdoor, building, park&#10;&#10;Description automatically generated">
            <a:extLst>
              <a:ext uri="{FF2B5EF4-FFF2-40B4-BE49-F238E27FC236}">
                <a16:creationId xmlns:a16="http://schemas.microsoft.com/office/drawing/2014/main" id="{9C918B45-48E4-4D43-8D92-A256E5D8B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2" y="226738"/>
            <a:ext cx="2755048" cy="155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4546F-05D0-456F-8E9E-407448ACA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53" y="2241398"/>
            <a:ext cx="2755863" cy="1722414"/>
          </a:xfrm>
          <a:prstGeom prst="rect">
            <a:avLst/>
          </a:prstGeom>
        </p:spPr>
      </p:pic>
      <p:pic>
        <p:nvPicPr>
          <p:cNvPr id="11" name="Picture 10" descr="A group of people walking on a street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5883D6AA-0897-4BA6-89F3-76B92B0378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3" b="1838"/>
          <a:stretch/>
        </p:blipFill>
        <p:spPr>
          <a:xfrm>
            <a:off x="157225" y="4389786"/>
            <a:ext cx="2755863" cy="1662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ECED14-268E-5BE4-8608-AB64C7357669}"/>
              </a:ext>
            </a:extLst>
          </p:cNvPr>
          <p:cNvSpPr txBox="1"/>
          <p:nvPr/>
        </p:nvSpPr>
        <p:spPr>
          <a:xfrm>
            <a:off x="3192780" y="1022220"/>
            <a:ext cx="8972656" cy="769441"/>
          </a:xfrm>
          <a:prstGeom prst="rect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Questions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D49F78-5372-C927-5D15-7D2651163D94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660AE0-3312-34B5-DFC2-30D709880416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79C6F-7601-8ADB-1142-346E3C1C960F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1171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lose up of a highway&#10;&#10;Description generated with high confidence">
            <a:extLst>
              <a:ext uri="{FF2B5EF4-FFF2-40B4-BE49-F238E27FC236}">
                <a16:creationId xmlns:a16="http://schemas.microsoft.com/office/drawing/2014/main" id="{3624CA39-FF04-4470-BD0C-2823559699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icture Placeholder 11" descr="A long shot of a building&#10;&#10;Description automatically generated">
            <a:extLst>
              <a:ext uri="{FF2B5EF4-FFF2-40B4-BE49-F238E27FC236}">
                <a16:creationId xmlns:a16="http://schemas.microsoft.com/office/drawing/2014/main" id="{4B25D5D1-C69D-FF3B-17D6-87ADD13D1E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7" b="17157"/>
          <a:stretch>
            <a:fillRect/>
          </a:stretch>
        </p:blipFill>
        <p:spPr/>
      </p:pic>
      <p:pic>
        <p:nvPicPr>
          <p:cNvPr id="15" name="Picture Placeholder 14" descr="A train on the tracks&#10;&#10;Description automatically generated">
            <a:extLst>
              <a:ext uri="{FF2B5EF4-FFF2-40B4-BE49-F238E27FC236}">
                <a16:creationId xmlns:a16="http://schemas.microsoft.com/office/drawing/2014/main" id="{B272CC5A-68DE-F448-1B92-069A29D425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" b="448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0D54D5D-48D1-5B9C-60EC-666B9FE7C5F9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5A0141-8B63-BB96-2422-DB7570009E60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9C4E1E-8D0F-AF37-385E-A0CE41B2E608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2900898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E14E82-4E08-4460-B1EA-1F24DCC5B7FA}"/>
              </a:ext>
            </a:extLst>
          </p:cNvPr>
          <p:cNvSpPr/>
          <p:nvPr/>
        </p:nvSpPr>
        <p:spPr>
          <a:xfrm>
            <a:off x="0" y="-1"/>
            <a:ext cx="12207847" cy="70188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5">
                  <a:lumMod val="40000"/>
                  <a:lumOff val="60000"/>
                </a:schemeClr>
              </a:gs>
              <a:gs pos="83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4AAC6-C00A-4EA7-8352-1401F0A1AB6C}"/>
              </a:ext>
            </a:extLst>
          </p:cNvPr>
          <p:cNvSpPr txBox="1"/>
          <p:nvPr/>
        </p:nvSpPr>
        <p:spPr>
          <a:xfrm>
            <a:off x="1306883" y="238053"/>
            <a:ext cx="1074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indent="-1371600" defTabSz="571500">
              <a:spcBef>
                <a:spcPts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2012-2017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2 – Historic Station renovation &amp; Seismic upgrade, design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construction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C8CEFC-9243-41FA-9E5F-DF1E57467729}"/>
              </a:ext>
            </a:extLst>
          </p:cNvPr>
          <p:cNvSpPr txBox="1"/>
          <p:nvPr/>
        </p:nvSpPr>
        <p:spPr>
          <a:xfrm rot="16200000">
            <a:off x="-2485156" y="2590017"/>
            <a:ext cx="62023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1996 to 2021</a:t>
            </a:r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A7F9F070-B727-4FDA-8109-151F3E1A7F16}"/>
              </a:ext>
            </a:extLst>
          </p:cNvPr>
          <p:cNvSpPr/>
          <p:nvPr/>
        </p:nvSpPr>
        <p:spPr>
          <a:xfrm rot="21007285">
            <a:off x="1648591" y="2931085"/>
            <a:ext cx="6377722" cy="2074373"/>
          </a:xfrm>
          <a:custGeom>
            <a:avLst/>
            <a:gdLst>
              <a:gd name="connsiteX0" fmla="*/ 0 w 4502233"/>
              <a:gd name="connsiteY0" fmla="*/ 0 h 644406"/>
              <a:gd name="connsiteX1" fmla="*/ 4502233 w 4502233"/>
              <a:gd name="connsiteY1" fmla="*/ 0 h 644406"/>
              <a:gd name="connsiteX2" fmla="*/ 4502233 w 4502233"/>
              <a:gd name="connsiteY2" fmla="*/ 644406 h 644406"/>
              <a:gd name="connsiteX3" fmla="*/ 0 w 4502233"/>
              <a:gd name="connsiteY3" fmla="*/ 644406 h 644406"/>
              <a:gd name="connsiteX4" fmla="*/ 0 w 4502233"/>
              <a:gd name="connsiteY4" fmla="*/ 0 h 644406"/>
              <a:gd name="connsiteX0" fmla="*/ 0 w 4534711"/>
              <a:gd name="connsiteY0" fmla="*/ 0 h 644406"/>
              <a:gd name="connsiteX1" fmla="*/ 4502233 w 4534711"/>
              <a:gd name="connsiteY1" fmla="*/ 0 h 644406"/>
              <a:gd name="connsiteX2" fmla="*/ 4534711 w 4534711"/>
              <a:gd name="connsiteY2" fmla="*/ 497678 h 644406"/>
              <a:gd name="connsiteX3" fmla="*/ 0 w 4534711"/>
              <a:gd name="connsiteY3" fmla="*/ 644406 h 644406"/>
              <a:gd name="connsiteX4" fmla="*/ 0 w 4534711"/>
              <a:gd name="connsiteY4" fmla="*/ 0 h 644406"/>
              <a:gd name="connsiteX0" fmla="*/ 0 w 4534711"/>
              <a:gd name="connsiteY0" fmla="*/ 0 h 644406"/>
              <a:gd name="connsiteX1" fmla="*/ 4502233 w 4534711"/>
              <a:gd name="connsiteY1" fmla="*/ 0 h 644406"/>
              <a:gd name="connsiteX2" fmla="*/ 4534711 w 4534711"/>
              <a:gd name="connsiteY2" fmla="*/ 497678 h 644406"/>
              <a:gd name="connsiteX3" fmla="*/ 3839764 w 4534711"/>
              <a:gd name="connsiteY3" fmla="*/ 515715 h 644406"/>
              <a:gd name="connsiteX4" fmla="*/ 0 w 4534711"/>
              <a:gd name="connsiteY4" fmla="*/ 644406 h 644406"/>
              <a:gd name="connsiteX5" fmla="*/ 0 w 4534711"/>
              <a:gd name="connsiteY5" fmla="*/ 0 h 644406"/>
              <a:gd name="connsiteX0" fmla="*/ 0 w 4534711"/>
              <a:gd name="connsiteY0" fmla="*/ 0 h 644406"/>
              <a:gd name="connsiteX1" fmla="*/ 4502233 w 4534711"/>
              <a:gd name="connsiteY1" fmla="*/ 0 h 644406"/>
              <a:gd name="connsiteX2" fmla="*/ 4534711 w 4534711"/>
              <a:gd name="connsiteY2" fmla="*/ 497678 h 644406"/>
              <a:gd name="connsiteX3" fmla="*/ 4016293 w 4534711"/>
              <a:gd name="connsiteY3" fmla="*/ 615721 h 644406"/>
              <a:gd name="connsiteX4" fmla="*/ 0 w 4534711"/>
              <a:gd name="connsiteY4" fmla="*/ 644406 h 644406"/>
              <a:gd name="connsiteX5" fmla="*/ 0 w 4534711"/>
              <a:gd name="connsiteY5" fmla="*/ 0 h 644406"/>
              <a:gd name="connsiteX0" fmla="*/ 0 w 4534711"/>
              <a:gd name="connsiteY0" fmla="*/ 0 h 652668"/>
              <a:gd name="connsiteX1" fmla="*/ 4502233 w 4534711"/>
              <a:gd name="connsiteY1" fmla="*/ 0 h 652668"/>
              <a:gd name="connsiteX2" fmla="*/ 4534711 w 4534711"/>
              <a:gd name="connsiteY2" fmla="*/ 497678 h 652668"/>
              <a:gd name="connsiteX3" fmla="*/ 4016293 w 4534711"/>
              <a:gd name="connsiteY3" fmla="*/ 615721 h 652668"/>
              <a:gd name="connsiteX4" fmla="*/ 608909 w 4534711"/>
              <a:gd name="connsiteY4" fmla="*/ 652668 h 652668"/>
              <a:gd name="connsiteX5" fmla="*/ 0 w 4534711"/>
              <a:gd name="connsiteY5" fmla="*/ 644406 h 652668"/>
              <a:gd name="connsiteX6" fmla="*/ 0 w 4534711"/>
              <a:gd name="connsiteY6" fmla="*/ 0 h 652668"/>
              <a:gd name="connsiteX0" fmla="*/ 0 w 4534711"/>
              <a:gd name="connsiteY0" fmla="*/ 0 h 644406"/>
              <a:gd name="connsiteX1" fmla="*/ 4502233 w 4534711"/>
              <a:gd name="connsiteY1" fmla="*/ 0 h 644406"/>
              <a:gd name="connsiteX2" fmla="*/ 4534711 w 4534711"/>
              <a:gd name="connsiteY2" fmla="*/ 497678 h 644406"/>
              <a:gd name="connsiteX3" fmla="*/ 4016293 w 4534711"/>
              <a:gd name="connsiteY3" fmla="*/ 615721 h 644406"/>
              <a:gd name="connsiteX4" fmla="*/ 916415 w 4534711"/>
              <a:gd name="connsiteY4" fmla="*/ 636952 h 644406"/>
              <a:gd name="connsiteX5" fmla="*/ 0 w 4534711"/>
              <a:gd name="connsiteY5" fmla="*/ 644406 h 644406"/>
              <a:gd name="connsiteX6" fmla="*/ 0 w 4534711"/>
              <a:gd name="connsiteY6" fmla="*/ 0 h 644406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0 w 6661959"/>
              <a:gd name="connsiteY5" fmla="*/ 52313 h 636952"/>
              <a:gd name="connsiteX6" fmla="*/ 2127248 w 6661959"/>
              <a:gd name="connsiteY6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294890 w 6661959"/>
              <a:gd name="connsiteY5" fmla="*/ 297784 h 636952"/>
              <a:gd name="connsiteX6" fmla="*/ 0 w 6661959"/>
              <a:gd name="connsiteY6" fmla="*/ 52313 h 636952"/>
              <a:gd name="connsiteX7" fmla="*/ 2127248 w 6661959"/>
              <a:gd name="connsiteY7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733358 w 6661959"/>
              <a:gd name="connsiteY5" fmla="*/ 380089 h 636952"/>
              <a:gd name="connsiteX6" fmla="*/ 0 w 6661959"/>
              <a:gd name="connsiteY6" fmla="*/ 52313 h 636952"/>
              <a:gd name="connsiteX7" fmla="*/ 2127248 w 6661959"/>
              <a:gd name="connsiteY7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71297 w 6661959"/>
              <a:gd name="connsiteY5" fmla="*/ 505425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2127248 w 6661959"/>
              <a:gd name="connsiteY8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66614 w 6661959"/>
              <a:gd name="connsiteY5" fmla="*/ 532316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2127248 w 6661959"/>
              <a:gd name="connsiteY8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66614 w 6661959"/>
              <a:gd name="connsiteY5" fmla="*/ 532316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1657118 w 6661959"/>
              <a:gd name="connsiteY8" fmla="*/ 7608 h 636952"/>
              <a:gd name="connsiteX9" fmla="*/ 2127248 w 6661959"/>
              <a:gd name="connsiteY9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66614 w 6661959"/>
              <a:gd name="connsiteY5" fmla="*/ 532316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1461823 w 6661959"/>
              <a:gd name="connsiteY8" fmla="*/ 174469 h 636952"/>
              <a:gd name="connsiteX9" fmla="*/ 2127248 w 6661959"/>
              <a:gd name="connsiteY9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66614 w 6661959"/>
              <a:gd name="connsiteY5" fmla="*/ 532316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518870 w 6661959"/>
              <a:gd name="connsiteY8" fmla="*/ 100306 h 636952"/>
              <a:gd name="connsiteX9" fmla="*/ 1461823 w 6661959"/>
              <a:gd name="connsiteY9" fmla="*/ 174469 h 636952"/>
              <a:gd name="connsiteX10" fmla="*/ 2127248 w 6661959"/>
              <a:gd name="connsiteY10" fmla="*/ 0 h 636952"/>
              <a:gd name="connsiteX0" fmla="*/ 2127248 w 6661959"/>
              <a:gd name="connsiteY0" fmla="*/ 79842 h 716794"/>
              <a:gd name="connsiteX1" fmla="*/ 6629481 w 6661959"/>
              <a:gd name="connsiteY1" fmla="*/ 79842 h 716794"/>
              <a:gd name="connsiteX2" fmla="*/ 6661959 w 6661959"/>
              <a:gd name="connsiteY2" fmla="*/ 577520 h 716794"/>
              <a:gd name="connsiteX3" fmla="*/ 6143541 w 6661959"/>
              <a:gd name="connsiteY3" fmla="*/ 695563 h 716794"/>
              <a:gd name="connsiteX4" fmla="*/ 3043663 w 6661959"/>
              <a:gd name="connsiteY4" fmla="*/ 716794 h 716794"/>
              <a:gd name="connsiteX5" fmla="*/ 1766614 w 6661959"/>
              <a:gd name="connsiteY5" fmla="*/ 612158 h 716794"/>
              <a:gd name="connsiteX6" fmla="*/ 733358 w 6661959"/>
              <a:gd name="connsiteY6" fmla="*/ 459931 h 716794"/>
              <a:gd name="connsiteX7" fmla="*/ 0 w 6661959"/>
              <a:gd name="connsiteY7" fmla="*/ 132155 h 716794"/>
              <a:gd name="connsiteX8" fmla="*/ 120795 w 6661959"/>
              <a:gd name="connsiteY8" fmla="*/ 0 h 716794"/>
              <a:gd name="connsiteX9" fmla="*/ 1461823 w 6661959"/>
              <a:gd name="connsiteY9" fmla="*/ 254311 h 716794"/>
              <a:gd name="connsiteX10" fmla="*/ 2127248 w 6661959"/>
              <a:gd name="connsiteY10" fmla="*/ 79842 h 716794"/>
              <a:gd name="connsiteX0" fmla="*/ 2127248 w 6661959"/>
              <a:gd name="connsiteY0" fmla="*/ 79842 h 716794"/>
              <a:gd name="connsiteX1" fmla="*/ 6629481 w 6661959"/>
              <a:gd name="connsiteY1" fmla="*/ 79842 h 716794"/>
              <a:gd name="connsiteX2" fmla="*/ 6661959 w 6661959"/>
              <a:gd name="connsiteY2" fmla="*/ 577520 h 716794"/>
              <a:gd name="connsiteX3" fmla="*/ 6143541 w 6661959"/>
              <a:gd name="connsiteY3" fmla="*/ 695563 h 716794"/>
              <a:gd name="connsiteX4" fmla="*/ 3043663 w 6661959"/>
              <a:gd name="connsiteY4" fmla="*/ 716794 h 716794"/>
              <a:gd name="connsiteX5" fmla="*/ 1766614 w 6661959"/>
              <a:gd name="connsiteY5" fmla="*/ 612158 h 716794"/>
              <a:gd name="connsiteX6" fmla="*/ 733358 w 6661959"/>
              <a:gd name="connsiteY6" fmla="*/ 459931 h 716794"/>
              <a:gd name="connsiteX7" fmla="*/ 0 w 6661959"/>
              <a:gd name="connsiteY7" fmla="*/ 132155 h 716794"/>
              <a:gd name="connsiteX8" fmla="*/ 120795 w 6661959"/>
              <a:gd name="connsiteY8" fmla="*/ 0 h 716794"/>
              <a:gd name="connsiteX9" fmla="*/ 769384 w 6661959"/>
              <a:gd name="connsiteY9" fmla="*/ 133728 h 716794"/>
              <a:gd name="connsiteX10" fmla="*/ 1461823 w 6661959"/>
              <a:gd name="connsiteY10" fmla="*/ 254311 h 716794"/>
              <a:gd name="connsiteX11" fmla="*/ 2127248 w 6661959"/>
              <a:gd name="connsiteY11" fmla="*/ 79842 h 716794"/>
              <a:gd name="connsiteX0" fmla="*/ 2127248 w 6661959"/>
              <a:gd name="connsiteY0" fmla="*/ 79842 h 716794"/>
              <a:gd name="connsiteX1" fmla="*/ 6629481 w 6661959"/>
              <a:gd name="connsiteY1" fmla="*/ 79842 h 716794"/>
              <a:gd name="connsiteX2" fmla="*/ 6661959 w 6661959"/>
              <a:gd name="connsiteY2" fmla="*/ 577520 h 716794"/>
              <a:gd name="connsiteX3" fmla="*/ 6143541 w 6661959"/>
              <a:gd name="connsiteY3" fmla="*/ 695563 h 716794"/>
              <a:gd name="connsiteX4" fmla="*/ 3043663 w 6661959"/>
              <a:gd name="connsiteY4" fmla="*/ 716794 h 716794"/>
              <a:gd name="connsiteX5" fmla="*/ 1766614 w 6661959"/>
              <a:gd name="connsiteY5" fmla="*/ 612158 h 716794"/>
              <a:gd name="connsiteX6" fmla="*/ 733358 w 6661959"/>
              <a:gd name="connsiteY6" fmla="*/ 459931 h 716794"/>
              <a:gd name="connsiteX7" fmla="*/ 0 w 6661959"/>
              <a:gd name="connsiteY7" fmla="*/ 132155 h 716794"/>
              <a:gd name="connsiteX8" fmla="*/ 120795 w 6661959"/>
              <a:gd name="connsiteY8" fmla="*/ 0 h 716794"/>
              <a:gd name="connsiteX9" fmla="*/ 725235 w 6661959"/>
              <a:gd name="connsiteY9" fmla="*/ 188381 h 716794"/>
              <a:gd name="connsiteX10" fmla="*/ 1461823 w 6661959"/>
              <a:gd name="connsiteY10" fmla="*/ 254311 h 716794"/>
              <a:gd name="connsiteX11" fmla="*/ 2127248 w 6661959"/>
              <a:gd name="connsiteY11" fmla="*/ 79842 h 716794"/>
              <a:gd name="connsiteX0" fmla="*/ 2127248 w 6661959"/>
              <a:gd name="connsiteY0" fmla="*/ 79842 h 716794"/>
              <a:gd name="connsiteX1" fmla="*/ 6629481 w 6661959"/>
              <a:gd name="connsiteY1" fmla="*/ 79842 h 716794"/>
              <a:gd name="connsiteX2" fmla="*/ 6661959 w 6661959"/>
              <a:gd name="connsiteY2" fmla="*/ 577520 h 716794"/>
              <a:gd name="connsiteX3" fmla="*/ 6143541 w 6661959"/>
              <a:gd name="connsiteY3" fmla="*/ 695563 h 716794"/>
              <a:gd name="connsiteX4" fmla="*/ 3043663 w 6661959"/>
              <a:gd name="connsiteY4" fmla="*/ 716794 h 716794"/>
              <a:gd name="connsiteX5" fmla="*/ 1766614 w 6661959"/>
              <a:gd name="connsiteY5" fmla="*/ 612158 h 716794"/>
              <a:gd name="connsiteX6" fmla="*/ 733358 w 6661959"/>
              <a:gd name="connsiteY6" fmla="*/ 459931 h 716794"/>
              <a:gd name="connsiteX7" fmla="*/ 0 w 6661959"/>
              <a:gd name="connsiteY7" fmla="*/ 132155 h 716794"/>
              <a:gd name="connsiteX8" fmla="*/ 120795 w 6661959"/>
              <a:gd name="connsiteY8" fmla="*/ 0 h 716794"/>
              <a:gd name="connsiteX9" fmla="*/ 725235 w 6661959"/>
              <a:gd name="connsiteY9" fmla="*/ 188381 h 716794"/>
              <a:gd name="connsiteX10" fmla="*/ 1461823 w 6661959"/>
              <a:gd name="connsiteY10" fmla="*/ 254311 h 716794"/>
              <a:gd name="connsiteX11" fmla="*/ 2127248 w 6661959"/>
              <a:gd name="connsiteY11" fmla="*/ 79842 h 716794"/>
              <a:gd name="connsiteX0" fmla="*/ 2127248 w 6661959"/>
              <a:gd name="connsiteY0" fmla="*/ 53253 h 690205"/>
              <a:gd name="connsiteX1" fmla="*/ 6629481 w 6661959"/>
              <a:gd name="connsiteY1" fmla="*/ 53253 h 690205"/>
              <a:gd name="connsiteX2" fmla="*/ 6661959 w 6661959"/>
              <a:gd name="connsiteY2" fmla="*/ 550931 h 690205"/>
              <a:gd name="connsiteX3" fmla="*/ 6143541 w 6661959"/>
              <a:gd name="connsiteY3" fmla="*/ 668974 h 690205"/>
              <a:gd name="connsiteX4" fmla="*/ 3043663 w 6661959"/>
              <a:gd name="connsiteY4" fmla="*/ 690205 h 690205"/>
              <a:gd name="connsiteX5" fmla="*/ 1766614 w 6661959"/>
              <a:gd name="connsiteY5" fmla="*/ 585569 h 690205"/>
              <a:gd name="connsiteX6" fmla="*/ 733358 w 6661959"/>
              <a:gd name="connsiteY6" fmla="*/ 433342 h 690205"/>
              <a:gd name="connsiteX7" fmla="*/ 0 w 6661959"/>
              <a:gd name="connsiteY7" fmla="*/ 105566 h 690205"/>
              <a:gd name="connsiteX8" fmla="*/ 74604 w 6661959"/>
              <a:gd name="connsiteY8" fmla="*/ 0 h 690205"/>
              <a:gd name="connsiteX9" fmla="*/ 725235 w 6661959"/>
              <a:gd name="connsiteY9" fmla="*/ 161792 h 690205"/>
              <a:gd name="connsiteX10" fmla="*/ 1461823 w 6661959"/>
              <a:gd name="connsiteY10" fmla="*/ 227722 h 690205"/>
              <a:gd name="connsiteX11" fmla="*/ 2127248 w 6661959"/>
              <a:gd name="connsiteY11" fmla="*/ 53253 h 690205"/>
              <a:gd name="connsiteX0" fmla="*/ 2127248 w 6661959"/>
              <a:gd name="connsiteY0" fmla="*/ 53315 h 690267"/>
              <a:gd name="connsiteX1" fmla="*/ 6629481 w 6661959"/>
              <a:gd name="connsiteY1" fmla="*/ 53315 h 690267"/>
              <a:gd name="connsiteX2" fmla="*/ 6661959 w 6661959"/>
              <a:gd name="connsiteY2" fmla="*/ 550993 h 690267"/>
              <a:gd name="connsiteX3" fmla="*/ 6143541 w 6661959"/>
              <a:gd name="connsiteY3" fmla="*/ 669036 h 690267"/>
              <a:gd name="connsiteX4" fmla="*/ 3043663 w 6661959"/>
              <a:gd name="connsiteY4" fmla="*/ 690267 h 690267"/>
              <a:gd name="connsiteX5" fmla="*/ 1766614 w 6661959"/>
              <a:gd name="connsiteY5" fmla="*/ 585631 h 690267"/>
              <a:gd name="connsiteX6" fmla="*/ 733358 w 6661959"/>
              <a:gd name="connsiteY6" fmla="*/ 433404 h 690267"/>
              <a:gd name="connsiteX7" fmla="*/ 0 w 6661959"/>
              <a:gd name="connsiteY7" fmla="*/ 105628 h 690267"/>
              <a:gd name="connsiteX8" fmla="*/ 74604 w 6661959"/>
              <a:gd name="connsiteY8" fmla="*/ 62 h 690267"/>
              <a:gd name="connsiteX9" fmla="*/ 725235 w 6661959"/>
              <a:gd name="connsiteY9" fmla="*/ 161854 h 690267"/>
              <a:gd name="connsiteX10" fmla="*/ 1461823 w 6661959"/>
              <a:gd name="connsiteY10" fmla="*/ 227784 h 690267"/>
              <a:gd name="connsiteX11" fmla="*/ 2127248 w 6661959"/>
              <a:gd name="connsiteY11" fmla="*/ 53315 h 690267"/>
              <a:gd name="connsiteX0" fmla="*/ 2140959 w 6661959"/>
              <a:gd name="connsiteY0" fmla="*/ 173392 h 690205"/>
              <a:gd name="connsiteX1" fmla="*/ 6629481 w 6661959"/>
              <a:gd name="connsiteY1" fmla="*/ 53253 h 690205"/>
              <a:gd name="connsiteX2" fmla="*/ 6661959 w 6661959"/>
              <a:gd name="connsiteY2" fmla="*/ 550931 h 690205"/>
              <a:gd name="connsiteX3" fmla="*/ 6143541 w 6661959"/>
              <a:gd name="connsiteY3" fmla="*/ 668974 h 690205"/>
              <a:gd name="connsiteX4" fmla="*/ 3043663 w 6661959"/>
              <a:gd name="connsiteY4" fmla="*/ 690205 h 690205"/>
              <a:gd name="connsiteX5" fmla="*/ 1766614 w 6661959"/>
              <a:gd name="connsiteY5" fmla="*/ 585569 h 690205"/>
              <a:gd name="connsiteX6" fmla="*/ 733358 w 6661959"/>
              <a:gd name="connsiteY6" fmla="*/ 433342 h 690205"/>
              <a:gd name="connsiteX7" fmla="*/ 0 w 6661959"/>
              <a:gd name="connsiteY7" fmla="*/ 105566 h 690205"/>
              <a:gd name="connsiteX8" fmla="*/ 74604 w 6661959"/>
              <a:gd name="connsiteY8" fmla="*/ 0 h 690205"/>
              <a:gd name="connsiteX9" fmla="*/ 725235 w 6661959"/>
              <a:gd name="connsiteY9" fmla="*/ 161792 h 690205"/>
              <a:gd name="connsiteX10" fmla="*/ 1461823 w 6661959"/>
              <a:gd name="connsiteY10" fmla="*/ 227722 h 690205"/>
              <a:gd name="connsiteX11" fmla="*/ 2140959 w 6661959"/>
              <a:gd name="connsiteY11" fmla="*/ 173392 h 690205"/>
              <a:gd name="connsiteX0" fmla="*/ 2140959 w 6661959"/>
              <a:gd name="connsiteY0" fmla="*/ 173392 h 690205"/>
              <a:gd name="connsiteX1" fmla="*/ 4730105 w 6661959"/>
              <a:gd name="connsiteY1" fmla="*/ 34948 h 690205"/>
              <a:gd name="connsiteX2" fmla="*/ 6629481 w 6661959"/>
              <a:gd name="connsiteY2" fmla="*/ 53253 h 690205"/>
              <a:gd name="connsiteX3" fmla="*/ 6661959 w 6661959"/>
              <a:gd name="connsiteY3" fmla="*/ 550931 h 690205"/>
              <a:gd name="connsiteX4" fmla="*/ 6143541 w 6661959"/>
              <a:gd name="connsiteY4" fmla="*/ 668974 h 690205"/>
              <a:gd name="connsiteX5" fmla="*/ 3043663 w 6661959"/>
              <a:gd name="connsiteY5" fmla="*/ 690205 h 690205"/>
              <a:gd name="connsiteX6" fmla="*/ 1766614 w 6661959"/>
              <a:gd name="connsiteY6" fmla="*/ 585569 h 690205"/>
              <a:gd name="connsiteX7" fmla="*/ 733358 w 6661959"/>
              <a:gd name="connsiteY7" fmla="*/ 433342 h 690205"/>
              <a:gd name="connsiteX8" fmla="*/ 0 w 6661959"/>
              <a:gd name="connsiteY8" fmla="*/ 105566 h 690205"/>
              <a:gd name="connsiteX9" fmla="*/ 74604 w 6661959"/>
              <a:gd name="connsiteY9" fmla="*/ 0 h 690205"/>
              <a:gd name="connsiteX10" fmla="*/ 725235 w 6661959"/>
              <a:gd name="connsiteY10" fmla="*/ 161792 h 690205"/>
              <a:gd name="connsiteX11" fmla="*/ 1461823 w 6661959"/>
              <a:gd name="connsiteY11" fmla="*/ 227722 h 690205"/>
              <a:gd name="connsiteX12" fmla="*/ 2140959 w 6661959"/>
              <a:gd name="connsiteY12" fmla="*/ 173392 h 690205"/>
              <a:gd name="connsiteX0" fmla="*/ 2140959 w 6661959"/>
              <a:gd name="connsiteY0" fmla="*/ 173392 h 690205"/>
              <a:gd name="connsiteX1" fmla="*/ 4730105 w 6661959"/>
              <a:gd name="connsiteY1" fmla="*/ 34948 h 690205"/>
              <a:gd name="connsiteX2" fmla="*/ 6629481 w 6661959"/>
              <a:gd name="connsiteY2" fmla="*/ 53253 h 690205"/>
              <a:gd name="connsiteX3" fmla="*/ 6661959 w 6661959"/>
              <a:gd name="connsiteY3" fmla="*/ 550931 h 690205"/>
              <a:gd name="connsiteX4" fmla="*/ 6143541 w 6661959"/>
              <a:gd name="connsiteY4" fmla="*/ 668974 h 690205"/>
              <a:gd name="connsiteX5" fmla="*/ 3043663 w 6661959"/>
              <a:gd name="connsiteY5" fmla="*/ 690205 h 690205"/>
              <a:gd name="connsiteX6" fmla="*/ 1766614 w 6661959"/>
              <a:gd name="connsiteY6" fmla="*/ 585569 h 690205"/>
              <a:gd name="connsiteX7" fmla="*/ 733358 w 6661959"/>
              <a:gd name="connsiteY7" fmla="*/ 433342 h 690205"/>
              <a:gd name="connsiteX8" fmla="*/ 0 w 6661959"/>
              <a:gd name="connsiteY8" fmla="*/ 105566 h 690205"/>
              <a:gd name="connsiteX9" fmla="*/ 74604 w 6661959"/>
              <a:gd name="connsiteY9" fmla="*/ 0 h 690205"/>
              <a:gd name="connsiteX10" fmla="*/ 725235 w 6661959"/>
              <a:gd name="connsiteY10" fmla="*/ 161792 h 690205"/>
              <a:gd name="connsiteX11" fmla="*/ 1461823 w 6661959"/>
              <a:gd name="connsiteY11" fmla="*/ 227722 h 690205"/>
              <a:gd name="connsiteX12" fmla="*/ 2140959 w 6661959"/>
              <a:gd name="connsiteY12" fmla="*/ 173392 h 690205"/>
              <a:gd name="connsiteX0" fmla="*/ 2140959 w 6661959"/>
              <a:gd name="connsiteY0" fmla="*/ 173392 h 690205"/>
              <a:gd name="connsiteX1" fmla="*/ 4728633 w 6661959"/>
              <a:gd name="connsiteY1" fmla="*/ 83178 h 690205"/>
              <a:gd name="connsiteX2" fmla="*/ 6629481 w 6661959"/>
              <a:gd name="connsiteY2" fmla="*/ 53253 h 690205"/>
              <a:gd name="connsiteX3" fmla="*/ 6661959 w 6661959"/>
              <a:gd name="connsiteY3" fmla="*/ 550931 h 690205"/>
              <a:gd name="connsiteX4" fmla="*/ 6143541 w 6661959"/>
              <a:gd name="connsiteY4" fmla="*/ 668974 h 690205"/>
              <a:gd name="connsiteX5" fmla="*/ 3043663 w 6661959"/>
              <a:gd name="connsiteY5" fmla="*/ 690205 h 690205"/>
              <a:gd name="connsiteX6" fmla="*/ 1766614 w 6661959"/>
              <a:gd name="connsiteY6" fmla="*/ 585569 h 690205"/>
              <a:gd name="connsiteX7" fmla="*/ 733358 w 6661959"/>
              <a:gd name="connsiteY7" fmla="*/ 433342 h 690205"/>
              <a:gd name="connsiteX8" fmla="*/ 0 w 6661959"/>
              <a:gd name="connsiteY8" fmla="*/ 105566 h 690205"/>
              <a:gd name="connsiteX9" fmla="*/ 74604 w 6661959"/>
              <a:gd name="connsiteY9" fmla="*/ 0 h 690205"/>
              <a:gd name="connsiteX10" fmla="*/ 725235 w 6661959"/>
              <a:gd name="connsiteY10" fmla="*/ 161792 h 690205"/>
              <a:gd name="connsiteX11" fmla="*/ 1461823 w 6661959"/>
              <a:gd name="connsiteY11" fmla="*/ 227722 h 690205"/>
              <a:gd name="connsiteX12" fmla="*/ 2140959 w 6661959"/>
              <a:gd name="connsiteY12" fmla="*/ 173392 h 690205"/>
              <a:gd name="connsiteX0" fmla="*/ 2140959 w 8740925"/>
              <a:gd name="connsiteY0" fmla="*/ 758016 h 1274829"/>
              <a:gd name="connsiteX1" fmla="*/ 4728633 w 8740925"/>
              <a:gd name="connsiteY1" fmla="*/ 667802 h 1274829"/>
              <a:gd name="connsiteX2" fmla="*/ 8740925 w 8740925"/>
              <a:gd name="connsiteY2" fmla="*/ 8143 h 1274829"/>
              <a:gd name="connsiteX3" fmla="*/ 6661959 w 8740925"/>
              <a:gd name="connsiteY3" fmla="*/ 1135555 h 1274829"/>
              <a:gd name="connsiteX4" fmla="*/ 6143541 w 8740925"/>
              <a:gd name="connsiteY4" fmla="*/ 1253598 h 1274829"/>
              <a:gd name="connsiteX5" fmla="*/ 3043663 w 8740925"/>
              <a:gd name="connsiteY5" fmla="*/ 1274829 h 1274829"/>
              <a:gd name="connsiteX6" fmla="*/ 1766614 w 8740925"/>
              <a:gd name="connsiteY6" fmla="*/ 1170193 h 1274829"/>
              <a:gd name="connsiteX7" fmla="*/ 733358 w 8740925"/>
              <a:gd name="connsiteY7" fmla="*/ 1017966 h 1274829"/>
              <a:gd name="connsiteX8" fmla="*/ 0 w 8740925"/>
              <a:gd name="connsiteY8" fmla="*/ 690190 h 1274829"/>
              <a:gd name="connsiteX9" fmla="*/ 74604 w 8740925"/>
              <a:gd name="connsiteY9" fmla="*/ 584624 h 1274829"/>
              <a:gd name="connsiteX10" fmla="*/ 725235 w 8740925"/>
              <a:gd name="connsiteY10" fmla="*/ 746416 h 1274829"/>
              <a:gd name="connsiteX11" fmla="*/ 1461823 w 8740925"/>
              <a:gd name="connsiteY11" fmla="*/ 812346 h 1274829"/>
              <a:gd name="connsiteX12" fmla="*/ 2140959 w 8740925"/>
              <a:gd name="connsiteY12" fmla="*/ 758016 h 1274829"/>
              <a:gd name="connsiteX0" fmla="*/ 2140959 w 8740925"/>
              <a:gd name="connsiteY0" fmla="*/ 777104 h 1293917"/>
              <a:gd name="connsiteX1" fmla="*/ 4728633 w 8740925"/>
              <a:gd name="connsiteY1" fmla="*/ 686890 h 1293917"/>
              <a:gd name="connsiteX2" fmla="*/ 6528118 w 8740925"/>
              <a:gd name="connsiteY2" fmla="*/ 376865 h 1293917"/>
              <a:gd name="connsiteX3" fmla="*/ 8740925 w 8740925"/>
              <a:gd name="connsiteY3" fmla="*/ 27231 h 1293917"/>
              <a:gd name="connsiteX4" fmla="*/ 6661959 w 8740925"/>
              <a:gd name="connsiteY4" fmla="*/ 1154643 h 1293917"/>
              <a:gd name="connsiteX5" fmla="*/ 6143541 w 8740925"/>
              <a:gd name="connsiteY5" fmla="*/ 1272686 h 1293917"/>
              <a:gd name="connsiteX6" fmla="*/ 3043663 w 8740925"/>
              <a:gd name="connsiteY6" fmla="*/ 1293917 h 1293917"/>
              <a:gd name="connsiteX7" fmla="*/ 1766614 w 8740925"/>
              <a:gd name="connsiteY7" fmla="*/ 1189281 h 1293917"/>
              <a:gd name="connsiteX8" fmla="*/ 733358 w 8740925"/>
              <a:gd name="connsiteY8" fmla="*/ 1037054 h 1293917"/>
              <a:gd name="connsiteX9" fmla="*/ 0 w 8740925"/>
              <a:gd name="connsiteY9" fmla="*/ 709278 h 1293917"/>
              <a:gd name="connsiteX10" fmla="*/ 74604 w 8740925"/>
              <a:gd name="connsiteY10" fmla="*/ 603712 h 1293917"/>
              <a:gd name="connsiteX11" fmla="*/ 725235 w 8740925"/>
              <a:gd name="connsiteY11" fmla="*/ 765504 h 1293917"/>
              <a:gd name="connsiteX12" fmla="*/ 1461823 w 8740925"/>
              <a:gd name="connsiteY12" fmla="*/ 831434 h 1293917"/>
              <a:gd name="connsiteX13" fmla="*/ 2140959 w 8740925"/>
              <a:gd name="connsiteY13" fmla="*/ 777104 h 1293917"/>
              <a:gd name="connsiteX0" fmla="*/ 2140959 w 8755018"/>
              <a:gd name="connsiteY0" fmla="*/ 800901 h 1317714"/>
              <a:gd name="connsiteX1" fmla="*/ 4728633 w 8755018"/>
              <a:gd name="connsiteY1" fmla="*/ 710687 h 1317714"/>
              <a:gd name="connsiteX2" fmla="*/ 6528118 w 8755018"/>
              <a:gd name="connsiteY2" fmla="*/ 400662 h 1317714"/>
              <a:gd name="connsiteX3" fmla="*/ 7523451 w 8755018"/>
              <a:gd name="connsiteY3" fmla="*/ 213809 h 1317714"/>
              <a:gd name="connsiteX4" fmla="*/ 8740925 w 8755018"/>
              <a:gd name="connsiteY4" fmla="*/ 51028 h 1317714"/>
              <a:gd name="connsiteX5" fmla="*/ 6661959 w 8755018"/>
              <a:gd name="connsiteY5" fmla="*/ 1178440 h 1317714"/>
              <a:gd name="connsiteX6" fmla="*/ 6143541 w 8755018"/>
              <a:gd name="connsiteY6" fmla="*/ 1296483 h 1317714"/>
              <a:gd name="connsiteX7" fmla="*/ 3043663 w 8755018"/>
              <a:gd name="connsiteY7" fmla="*/ 1317714 h 1317714"/>
              <a:gd name="connsiteX8" fmla="*/ 1766614 w 8755018"/>
              <a:gd name="connsiteY8" fmla="*/ 1213078 h 1317714"/>
              <a:gd name="connsiteX9" fmla="*/ 733358 w 8755018"/>
              <a:gd name="connsiteY9" fmla="*/ 1060851 h 1317714"/>
              <a:gd name="connsiteX10" fmla="*/ 0 w 8755018"/>
              <a:gd name="connsiteY10" fmla="*/ 733075 h 1317714"/>
              <a:gd name="connsiteX11" fmla="*/ 74604 w 8755018"/>
              <a:gd name="connsiteY11" fmla="*/ 627509 h 1317714"/>
              <a:gd name="connsiteX12" fmla="*/ 725235 w 8755018"/>
              <a:gd name="connsiteY12" fmla="*/ 789301 h 1317714"/>
              <a:gd name="connsiteX13" fmla="*/ 1461823 w 8755018"/>
              <a:gd name="connsiteY13" fmla="*/ 855231 h 1317714"/>
              <a:gd name="connsiteX14" fmla="*/ 2140959 w 8755018"/>
              <a:gd name="connsiteY14" fmla="*/ 800901 h 1317714"/>
              <a:gd name="connsiteX0" fmla="*/ 2140959 w 8740925"/>
              <a:gd name="connsiteY0" fmla="*/ 764826 h 1281639"/>
              <a:gd name="connsiteX1" fmla="*/ 4728633 w 8740925"/>
              <a:gd name="connsiteY1" fmla="*/ 674612 h 1281639"/>
              <a:gd name="connsiteX2" fmla="*/ 6528118 w 8740925"/>
              <a:gd name="connsiteY2" fmla="*/ 364587 h 1281639"/>
              <a:gd name="connsiteX3" fmla="*/ 7523451 w 8740925"/>
              <a:gd name="connsiteY3" fmla="*/ 177734 h 1281639"/>
              <a:gd name="connsiteX4" fmla="*/ 8740925 w 8740925"/>
              <a:gd name="connsiteY4" fmla="*/ 14953 h 1281639"/>
              <a:gd name="connsiteX5" fmla="*/ 7689974 w 8740925"/>
              <a:gd name="connsiteY5" fmla="*/ 573842 h 1281639"/>
              <a:gd name="connsiteX6" fmla="*/ 6661959 w 8740925"/>
              <a:gd name="connsiteY6" fmla="*/ 1142365 h 1281639"/>
              <a:gd name="connsiteX7" fmla="*/ 6143541 w 8740925"/>
              <a:gd name="connsiteY7" fmla="*/ 1260408 h 1281639"/>
              <a:gd name="connsiteX8" fmla="*/ 3043663 w 8740925"/>
              <a:gd name="connsiteY8" fmla="*/ 1281639 h 1281639"/>
              <a:gd name="connsiteX9" fmla="*/ 1766614 w 8740925"/>
              <a:gd name="connsiteY9" fmla="*/ 1177003 h 1281639"/>
              <a:gd name="connsiteX10" fmla="*/ 733358 w 8740925"/>
              <a:gd name="connsiteY10" fmla="*/ 1024776 h 1281639"/>
              <a:gd name="connsiteX11" fmla="*/ 0 w 8740925"/>
              <a:gd name="connsiteY11" fmla="*/ 697000 h 1281639"/>
              <a:gd name="connsiteX12" fmla="*/ 74604 w 8740925"/>
              <a:gd name="connsiteY12" fmla="*/ 591434 h 1281639"/>
              <a:gd name="connsiteX13" fmla="*/ 725235 w 8740925"/>
              <a:gd name="connsiteY13" fmla="*/ 753226 h 1281639"/>
              <a:gd name="connsiteX14" fmla="*/ 1461823 w 8740925"/>
              <a:gd name="connsiteY14" fmla="*/ 819156 h 1281639"/>
              <a:gd name="connsiteX15" fmla="*/ 2140959 w 8740925"/>
              <a:gd name="connsiteY15" fmla="*/ 764826 h 1281639"/>
              <a:gd name="connsiteX0" fmla="*/ 2140959 w 8740925"/>
              <a:gd name="connsiteY0" fmla="*/ 764826 h 1281639"/>
              <a:gd name="connsiteX1" fmla="*/ 4728633 w 8740925"/>
              <a:gd name="connsiteY1" fmla="*/ 674612 h 1281639"/>
              <a:gd name="connsiteX2" fmla="*/ 6661633 w 8740925"/>
              <a:gd name="connsiteY2" fmla="*/ 671827 h 1281639"/>
              <a:gd name="connsiteX3" fmla="*/ 7523451 w 8740925"/>
              <a:gd name="connsiteY3" fmla="*/ 177734 h 1281639"/>
              <a:gd name="connsiteX4" fmla="*/ 8740925 w 8740925"/>
              <a:gd name="connsiteY4" fmla="*/ 14953 h 1281639"/>
              <a:gd name="connsiteX5" fmla="*/ 7689974 w 8740925"/>
              <a:gd name="connsiteY5" fmla="*/ 573842 h 1281639"/>
              <a:gd name="connsiteX6" fmla="*/ 6661959 w 8740925"/>
              <a:gd name="connsiteY6" fmla="*/ 1142365 h 1281639"/>
              <a:gd name="connsiteX7" fmla="*/ 6143541 w 8740925"/>
              <a:gd name="connsiteY7" fmla="*/ 1260408 h 1281639"/>
              <a:gd name="connsiteX8" fmla="*/ 3043663 w 8740925"/>
              <a:gd name="connsiteY8" fmla="*/ 1281639 h 1281639"/>
              <a:gd name="connsiteX9" fmla="*/ 1766614 w 8740925"/>
              <a:gd name="connsiteY9" fmla="*/ 1177003 h 1281639"/>
              <a:gd name="connsiteX10" fmla="*/ 733358 w 8740925"/>
              <a:gd name="connsiteY10" fmla="*/ 1024776 h 1281639"/>
              <a:gd name="connsiteX11" fmla="*/ 0 w 8740925"/>
              <a:gd name="connsiteY11" fmla="*/ 697000 h 1281639"/>
              <a:gd name="connsiteX12" fmla="*/ 74604 w 8740925"/>
              <a:gd name="connsiteY12" fmla="*/ 591434 h 1281639"/>
              <a:gd name="connsiteX13" fmla="*/ 725235 w 8740925"/>
              <a:gd name="connsiteY13" fmla="*/ 753226 h 1281639"/>
              <a:gd name="connsiteX14" fmla="*/ 1461823 w 8740925"/>
              <a:gd name="connsiteY14" fmla="*/ 819156 h 1281639"/>
              <a:gd name="connsiteX15" fmla="*/ 2140959 w 8740925"/>
              <a:gd name="connsiteY15" fmla="*/ 764826 h 1281639"/>
              <a:gd name="connsiteX0" fmla="*/ 2140959 w 8740925"/>
              <a:gd name="connsiteY0" fmla="*/ 764826 h 1281639"/>
              <a:gd name="connsiteX1" fmla="*/ 4728633 w 8740925"/>
              <a:gd name="connsiteY1" fmla="*/ 674612 h 1281639"/>
              <a:gd name="connsiteX2" fmla="*/ 6096021 w 8740925"/>
              <a:gd name="connsiteY2" fmla="*/ 698009 h 1281639"/>
              <a:gd name="connsiteX3" fmla="*/ 7523451 w 8740925"/>
              <a:gd name="connsiteY3" fmla="*/ 177734 h 1281639"/>
              <a:gd name="connsiteX4" fmla="*/ 8740925 w 8740925"/>
              <a:gd name="connsiteY4" fmla="*/ 14953 h 1281639"/>
              <a:gd name="connsiteX5" fmla="*/ 7689974 w 8740925"/>
              <a:gd name="connsiteY5" fmla="*/ 573842 h 1281639"/>
              <a:gd name="connsiteX6" fmla="*/ 6661959 w 8740925"/>
              <a:gd name="connsiteY6" fmla="*/ 1142365 h 1281639"/>
              <a:gd name="connsiteX7" fmla="*/ 6143541 w 8740925"/>
              <a:gd name="connsiteY7" fmla="*/ 1260408 h 1281639"/>
              <a:gd name="connsiteX8" fmla="*/ 3043663 w 8740925"/>
              <a:gd name="connsiteY8" fmla="*/ 1281639 h 1281639"/>
              <a:gd name="connsiteX9" fmla="*/ 1766614 w 8740925"/>
              <a:gd name="connsiteY9" fmla="*/ 1177003 h 1281639"/>
              <a:gd name="connsiteX10" fmla="*/ 733358 w 8740925"/>
              <a:gd name="connsiteY10" fmla="*/ 1024776 h 1281639"/>
              <a:gd name="connsiteX11" fmla="*/ 0 w 8740925"/>
              <a:gd name="connsiteY11" fmla="*/ 697000 h 1281639"/>
              <a:gd name="connsiteX12" fmla="*/ 74604 w 8740925"/>
              <a:gd name="connsiteY12" fmla="*/ 591434 h 1281639"/>
              <a:gd name="connsiteX13" fmla="*/ 725235 w 8740925"/>
              <a:gd name="connsiteY13" fmla="*/ 753226 h 1281639"/>
              <a:gd name="connsiteX14" fmla="*/ 1461823 w 8740925"/>
              <a:gd name="connsiteY14" fmla="*/ 819156 h 1281639"/>
              <a:gd name="connsiteX15" fmla="*/ 2140959 w 8740925"/>
              <a:gd name="connsiteY15" fmla="*/ 764826 h 1281639"/>
              <a:gd name="connsiteX0" fmla="*/ 2140959 w 8740925"/>
              <a:gd name="connsiteY0" fmla="*/ 764826 h 1281639"/>
              <a:gd name="connsiteX1" fmla="*/ 4728633 w 8740925"/>
              <a:gd name="connsiteY1" fmla="*/ 674612 h 1281639"/>
              <a:gd name="connsiteX2" fmla="*/ 6096021 w 8740925"/>
              <a:gd name="connsiteY2" fmla="*/ 698009 h 1281639"/>
              <a:gd name="connsiteX3" fmla="*/ 7523451 w 8740925"/>
              <a:gd name="connsiteY3" fmla="*/ 177734 h 1281639"/>
              <a:gd name="connsiteX4" fmla="*/ 8740925 w 8740925"/>
              <a:gd name="connsiteY4" fmla="*/ 14953 h 1281639"/>
              <a:gd name="connsiteX5" fmla="*/ 7689974 w 8740925"/>
              <a:gd name="connsiteY5" fmla="*/ 573842 h 1281639"/>
              <a:gd name="connsiteX6" fmla="*/ 6661959 w 8740925"/>
              <a:gd name="connsiteY6" fmla="*/ 1142365 h 1281639"/>
              <a:gd name="connsiteX7" fmla="*/ 6143541 w 8740925"/>
              <a:gd name="connsiteY7" fmla="*/ 1260408 h 1281639"/>
              <a:gd name="connsiteX8" fmla="*/ 3043663 w 8740925"/>
              <a:gd name="connsiteY8" fmla="*/ 1281639 h 1281639"/>
              <a:gd name="connsiteX9" fmla="*/ 1766614 w 8740925"/>
              <a:gd name="connsiteY9" fmla="*/ 1177003 h 1281639"/>
              <a:gd name="connsiteX10" fmla="*/ 733358 w 8740925"/>
              <a:gd name="connsiteY10" fmla="*/ 1024776 h 1281639"/>
              <a:gd name="connsiteX11" fmla="*/ 0 w 8740925"/>
              <a:gd name="connsiteY11" fmla="*/ 697000 h 1281639"/>
              <a:gd name="connsiteX12" fmla="*/ 74604 w 8740925"/>
              <a:gd name="connsiteY12" fmla="*/ 591434 h 1281639"/>
              <a:gd name="connsiteX13" fmla="*/ 725235 w 8740925"/>
              <a:gd name="connsiteY13" fmla="*/ 753226 h 1281639"/>
              <a:gd name="connsiteX14" fmla="*/ 1461823 w 8740925"/>
              <a:gd name="connsiteY14" fmla="*/ 819156 h 1281639"/>
              <a:gd name="connsiteX15" fmla="*/ 2140959 w 8740925"/>
              <a:gd name="connsiteY15" fmla="*/ 764826 h 1281639"/>
              <a:gd name="connsiteX0" fmla="*/ 2140959 w 8740925"/>
              <a:gd name="connsiteY0" fmla="*/ 754952 h 1271765"/>
              <a:gd name="connsiteX1" fmla="*/ 4728633 w 8740925"/>
              <a:gd name="connsiteY1" fmla="*/ 664738 h 1271765"/>
              <a:gd name="connsiteX2" fmla="*/ 6096021 w 8740925"/>
              <a:gd name="connsiteY2" fmla="*/ 688135 h 1271765"/>
              <a:gd name="connsiteX3" fmla="*/ 7116471 w 8740925"/>
              <a:gd name="connsiteY3" fmla="*/ 595701 h 1271765"/>
              <a:gd name="connsiteX4" fmla="*/ 8740925 w 8740925"/>
              <a:gd name="connsiteY4" fmla="*/ 5079 h 1271765"/>
              <a:gd name="connsiteX5" fmla="*/ 7689974 w 8740925"/>
              <a:gd name="connsiteY5" fmla="*/ 563968 h 1271765"/>
              <a:gd name="connsiteX6" fmla="*/ 6661959 w 8740925"/>
              <a:gd name="connsiteY6" fmla="*/ 1132491 h 1271765"/>
              <a:gd name="connsiteX7" fmla="*/ 6143541 w 8740925"/>
              <a:gd name="connsiteY7" fmla="*/ 1250534 h 1271765"/>
              <a:gd name="connsiteX8" fmla="*/ 3043663 w 8740925"/>
              <a:gd name="connsiteY8" fmla="*/ 1271765 h 1271765"/>
              <a:gd name="connsiteX9" fmla="*/ 1766614 w 8740925"/>
              <a:gd name="connsiteY9" fmla="*/ 1167129 h 1271765"/>
              <a:gd name="connsiteX10" fmla="*/ 733358 w 8740925"/>
              <a:gd name="connsiteY10" fmla="*/ 1014902 h 1271765"/>
              <a:gd name="connsiteX11" fmla="*/ 0 w 8740925"/>
              <a:gd name="connsiteY11" fmla="*/ 687126 h 1271765"/>
              <a:gd name="connsiteX12" fmla="*/ 74604 w 8740925"/>
              <a:gd name="connsiteY12" fmla="*/ 581560 h 1271765"/>
              <a:gd name="connsiteX13" fmla="*/ 725235 w 8740925"/>
              <a:gd name="connsiteY13" fmla="*/ 743352 h 1271765"/>
              <a:gd name="connsiteX14" fmla="*/ 1461823 w 8740925"/>
              <a:gd name="connsiteY14" fmla="*/ 809282 h 1271765"/>
              <a:gd name="connsiteX15" fmla="*/ 2140959 w 8740925"/>
              <a:gd name="connsiteY15" fmla="*/ 754952 h 1271765"/>
              <a:gd name="connsiteX0" fmla="*/ 2140959 w 8740925"/>
              <a:gd name="connsiteY0" fmla="*/ 756346 h 1273159"/>
              <a:gd name="connsiteX1" fmla="*/ 4728633 w 8740925"/>
              <a:gd name="connsiteY1" fmla="*/ 666132 h 1273159"/>
              <a:gd name="connsiteX2" fmla="*/ 6096021 w 8740925"/>
              <a:gd name="connsiteY2" fmla="*/ 689529 h 1273159"/>
              <a:gd name="connsiteX3" fmla="*/ 7116471 w 8740925"/>
              <a:gd name="connsiteY3" fmla="*/ 597095 h 1273159"/>
              <a:gd name="connsiteX4" fmla="*/ 8740925 w 8740925"/>
              <a:gd name="connsiteY4" fmla="*/ 6473 h 1273159"/>
              <a:gd name="connsiteX5" fmla="*/ 7689974 w 8740925"/>
              <a:gd name="connsiteY5" fmla="*/ 565362 h 1273159"/>
              <a:gd name="connsiteX6" fmla="*/ 6661959 w 8740925"/>
              <a:gd name="connsiteY6" fmla="*/ 1133885 h 1273159"/>
              <a:gd name="connsiteX7" fmla="*/ 6143541 w 8740925"/>
              <a:gd name="connsiteY7" fmla="*/ 1251928 h 1273159"/>
              <a:gd name="connsiteX8" fmla="*/ 3043663 w 8740925"/>
              <a:gd name="connsiteY8" fmla="*/ 1273159 h 1273159"/>
              <a:gd name="connsiteX9" fmla="*/ 1766614 w 8740925"/>
              <a:gd name="connsiteY9" fmla="*/ 1168523 h 1273159"/>
              <a:gd name="connsiteX10" fmla="*/ 733358 w 8740925"/>
              <a:gd name="connsiteY10" fmla="*/ 1016296 h 1273159"/>
              <a:gd name="connsiteX11" fmla="*/ 0 w 8740925"/>
              <a:gd name="connsiteY11" fmla="*/ 688520 h 1273159"/>
              <a:gd name="connsiteX12" fmla="*/ 74604 w 8740925"/>
              <a:gd name="connsiteY12" fmla="*/ 582954 h 1273159"/>
              <a:gd name="connsiteX13" fmla="*/ 725235 w 8740925"/>
              <a:gd name="connsiteY13" fmla="*/ 744746 h 1273159"/>
              <a:gd name="connsiteX14" fmla="*/ 1461823 w 8740925"/>
              <a:gd name="connsiteY14" fmla="*/ 810676 h 1273159"/>
              <a:gd name="connsiteX15" fmla="*/ 2140959 w 8740925"/>
              <a:gd name="connsiteY15" fmla="*/ 756346 h 1273159"/>
              <a:gd name="connsiteX0" fmla="*/ 2140959 w 8740925"/>
              <a:gd name="connsiteY0" fmla="*/ 756346 h 1273159"/>
              <a:gd name="connsiteX1" fmla="*/ 4728633 w 8740925"/>
              <a:gd name="connsiteY1" fmla="*/ 666132 h 1273159"/>
              <a:gd name="connsiteX2" fmla="*/ 6096021 w 8740925"/>
              <a:gd name="connsiteY2" fmla="*/ 689529 h 1273159"/>
              <a:gd name="connsiteX3" fmla="*/ 7116471 w 8740925"/>
              <a:gd name="connsiteY3" fmla="*/ 597095 h 1273159"/>
              <a:gd name="connsiteX4" fmla="*/ 8740925 w 8740925"/>
              <a:gd name="connsiteY4" fmla="*/ 6473 h 1273159"/>
              <a:gd name="connsiteX5" fmla="*/ 7689974 w 8740925"/>
              <a:gd name="connsiteY5" fmla="*/ 565362 h 1273159"/>
              <a:gd name="connsiteX6" fmla="*/ 6661959 w 8740925"/>
              <a:gd name="connsiteY6" fmla="*/ 1133885 h 1273159"/>
              <a:gd name="connsiteX7" fmla="*/ 6143541 w 8740925"/>
              <a:gd name="connsiteY7" fmla="*/ 1251928 h 1273159"/>
              <a:gd name="connsiteX8" fmla="*/ 3043663 w 8740925"/>
              <a:gd name="connsiteY8" fmla="*/ 1273159 h 1273159"/>
              <a:gd name="connsiteX9" fmla="*/ 1766614 w 8740925"/>
              <a:gd name="connsiteY9" fmla="*/ 1168523 h 1273159"/>
              <a:gd name="connsiteX10" fmla="*/ 733358 w 8740925"/>
              <a:gd name="connsiteY10" fmla="*/ 1016296 h 1273159"/>
              <a:gd name="connsiteX11" fmla="*/ 0 w 8740925"/>
              <a:gd name="connsiteY11" fmla="*/ 688520 h 1273159"/>
              <a:gd name="connsiteX12" fmla="*/ 74604 w 8740925"/>
              <a:gd name="connsiteY12" fmla="*/ 582954 h 1273159"/>
              <a:gd name="connsiteX13" fmla="*/ 725235 w 8740925"/>
              <a:gd name="connsiteY13" fmla="*/ 744746 h 1273159"/>
              <a:gd name="connsiteX14" fmla="*/ 1461823 w 8740925"/>
              <a:gd name="connsiteY14" fmla="*/ 810676 h 1273159"/>
              <a:gd name="connsiteX15" fmla="*/ 2140959 w 8740925"/>
              <a:gd name="connsiteY15" fmla="*/ 756346 h 1273159"/>
              <a:gd name="connsiteX0" fmla="*/ 2140959 w 8740925"/>
              <a:gd name="connsiteY0" fmla="*/ 755860 h 1272673"/>
              <a:gd name="connsiteX1" fmla="*/ 4728633 w 8740925"/>
              <a:gd name="connsiteY1" fmla="*/ 665646 h 1272673"/>
              <a:gd name="connsiteX2" fmla="*/ 6096021 w 8740925"/>
              <a:gd name="connsiteY2" fmla="*/ 689043 h 1272673"/>
              <a:gd name="connsiteX3" fmla="*/ 7116471 w 8740925"/>
              <a:gd name="connsiteY3" fmla="*/ 596609 h 1272673"/>
              <a:gd name="connsiteX4" fmla="*/ 8740925 w 8740925"/>
              <a:gd name="connsiteY4" fmla="*/ 5987 h 1272673"/>
              <a:gd name="connsiteX5" fmla="*/ 7689974 w 8740925"/>
              <a:gd name="connsiteY5" fmla="*/ 564876 h 1272673"/>
              <a:gd name="connsiteX6" fmla="*/ 6661959 w 8740925"/>
              <a:gd name="connsiteY6" fmla="*/ 1133399 h 1272673"/>
              <a:gd name="connsiteX7" fmla="*/ 6143541 w 8740925"/>
              <a:gd name="connsiteY7" fmla="*/ 1251442 h 1272673"/>
              <a:gd name="connsiteX8" fmla="*/ 3043663 w 8740925"/>
              <a:gd name="connsiteY8" fmla="*/ 1272673 h 1272673"/>
              <a:gd name="connsiteX9" fmla="*/ 1766614 w 8740925"/>
              <a:gd name="connsiteY9" fmla="*/ 1168037 h 1272673"/>
              <a:gd name="connsiteX10" fmla="*/ 733358 w 8740925"/>
              <a:gd name="connsiteY10" fmla="*/ 1015810 h 1272673"/>
              <a:gd name="connsiteX11" fmla="*/ 0 w 8740925"/>
              <a:gd name="connsiteY11" fmla="*/ 688034 h 1272673"/>
              <a:gd name="connsiteX12" fmla="*/ 74604 w 8740925"/>
              <a:gd name="connsiteY12" fmla="*/ 582468 h 1272673"/>
              <a:gd name="connsiteX13" fmla="*/ 725235 w 8740925"/>
              <a:gd name="connsiteY13" fmla="*/ 744260 h 1272673"/>
              <a:gd name="connsiteX14" fmla="*/ 1461823 w 8740925"/>
              <a:gd name="connsiteY14" fmla="*/ 810190 h 1272673"/>
              <a:gd name="connsiteX15" fmla="*/ 2140959 w 8740925"/>
              <a:gd name="connsiteY15" fmla="*/ 755860 h 1272673"/>
              <a:gd name="connsiteX0" fmla="*/ 2140959 w 8767869"/>
              <a:gd name="connsiteY0" fmla="*/ 776223 h 1293036"/>
              <a:gd name="connsiteX1" fmla="*/ 4728633 w 8767869"/>
              <a:gd name="connsiteY1" fmla="*/ 686009 h 1293036"/>
              <a:gd name="connsiteX2" fmla="*/ 6096021 w 8767869"/>
              <a:gd name="connsiteY2" fmla="*/ 709406 h 1293036"/>
              <a:gd name="connsiteX3" fmla="*/ 7116471 w 8767869"/>
              <a:gd name="connsiteY3" fmla="*/ 616972 h 1293036"/>
              <a:gd name="connsiteX4" fmla="*/ 8341616 w 8767869"/>
              <a:gd name="connsiteY4" fmla="*/ 144592 h 1293036"/>
              <a:gd name="connsiteX5" fmla="*/ 8740925 w 8767869"/>
              <a:gd name="connsiteY5" fmla="*/ 26350 h 1293036"/>
              <a:gd name="connsiteX6" fmla="*/ 7689974 w 8767869"/>
              <a:gd name="connsiteY6" fmla="*/ 585239 h 1293036"/>
              <a:gd name="connsiteX7" fmla="*/ 6661959 w 8767869"/>
              <a:gd name="connsiteY7" fmla="*/ 1153762 h 1293036"/>
              <a:gd name="connsiteX8" fmla="*/ 6143541 w 8767869"/>
              <a:gd name="connsiteY8" fmla="*/ 1271805 h 1293036"/>
              <a:gd name="connsiteX9" fmla="*/ 3043663 w 8767869"/>
              <a:gd name="connsiteY9" fmla="*/ 1293036 h 1293036"/>
              <a:gd name="connsiteX10" fmla="*/ 1766614 w 8767869"/>
              <a:gd name="connsiteY10" fmla="*/ 1188400 h 1293036"/>
              <a:gd name="connsiteX11" fmla="*/ 733358 w 8767869"/>
              <a:gd name="connsiteY11" fmla="*/ 1036173 h 1293036"/>
              <a:gd name="connsiteX12" fmla="*/ 0 w 8767869"/>
              <a:gd name="connsiteY12" fmla="*/ 708397 h 1293036"/>
              <a:gd name="connsiteX13" fmla="*/ 74604 w 8767869"/>
              <a:gd name="connsiteY13" fmla="*/ 602831 h 1293036"/>
              <a:gd name="connsiteX14" fmla="*/ 725235 w 8767869"/>
              <a:gd name="connsiteY14" fmla="*/ 764623 h 1293036"/>
              <a:gd name="connsiteX15" fmla="*/ 1461823 w 8767869"/>
              <a:gd name="connsiteY15" fmla="*/ 830553 h 1293036"/>
              <a:gd name="connsiteX16" fmla="*/ 2140959 w 8767869"/>
              <a:gd name="connsiteY16" fmla="*/ 776223 h 1293036"/>
              <a:gd name="connsiteX0" fmla="*/ 2140959 w 8879439"/>
              <a:gd name="connsiteY0" fmla="*/ 852427 h 1369240"/>
              <a:gd name="connsiteX1" fmla="*/ 4728633 w 8879439"/>
              <a:gd name="connsiteY1" fmla="*/ 762213 h 1369240"/>
              <a:gd name="connsiteX2" fmla="*/ 6096021 w 8879439"/>
              <a:gd name="connsiteY2" fmla="*/ 785610 h 1369240"/>
              <a:gd name="connsiteX3" fmla="*/ 7116471 w 8879439"/>
              <a:gd name="connsiteY3" fmla="*/ 693176 h 1369240"/>
              <a:gd name="connsiteX4" fmla="*/ 8725449 w 8879439"/>
              <a:gd name="connsiteY4" fmla="*/ 45208 h 1369240"/>
              <a:gd name="connsiteX5" fmla="*/ 8740925 w 8879439"/>
              <a:gd name="connsiteY5" fmla="*/ 102554 h 1369240"/>
              <a:gd name="connsiteX6" fmla="*/ 7689974 w 8879439"/>
              <a:gd name="connsiteY6" fmla="*/ 661443 h 1369240"/>
              <a:gd name="connsiteX7" fmla="*/ 6661959 w 8879439"/>
              <a:gd name="connsiteY7" fmla="*/ 1229966 h 1369240"/>
              <a:gd name="connsiteX8" fmla="*/ 6143541 w 8879439"/>
              <a:gd name="connsiteY8" fmla="*/ 1348009 h 1369240"/>
              <a:gd name="connsiteX9" fmla="*/ 3043663 w 8879439"/>
              <a:gd name="connsiteY9" fmla="*/ 1369240 h 1369240"/>
              <a:gd name="connsiteX10" fmla="*/ 1766614 w 8879439"/>
              <a:gd name="connsiteY10" fmla="*/ 1264604 h 1369240"/>
              <a:gd name="connsiteX11" fmla="*/ 733358 w 8879439"/>
              <a:gd name="connsiteY11" fmla="*/ 1112377 h 1369240"/>
              <a:gd name="connsiteX12" fmla="*/ 0 w 8879439"/>
              <a:gd name="connsiteY12" fmla="*/ 784601 h 1369240"/>
              <a:gd name="connsiteX13" fmla="*/ 74604 w 8879439"/>
              <a:gd name="connsiteY13" fmla="*/ 679035 h 1369240"/>
              <a:gd name="connsiteX14" fmla="*/ 725235 w 8879439"/>
              <a:gd name="connsiteY14" fmla="*/ 840827 h 1369240"/>
              <a:gd name="connsiteX15" fmla="*/ 1461823 w 8879439"/>
              <a:gd name="connsiteY15" fmla="*/ 906757 h 1369240"/>
              <a:gd name="connsiteX16" fmla="*/ 2140959 w 8879439"/>
              <a:gd name="connsiteY16" fmla="*/ 852427 h 1369240"/>
              <a:gd name="connsiteX0" fmla="*/ 2140959 w 8855424"/>
              <a:gd name="connsiteY0" fmla="*/ 824965 h 1341778"/>
              <a:gd name="connsiteX1" fmla="*/ 4728633 w 8855424"/>
              <a:gd name="connsiteY1" fmla="*/ 734751 h 1341778"/>
              <a:gd name="connsiteX2" fmla="*/ 6096021 w 8855424"/>
              <a:gd name="connsiteY2" fmla="*/ 758148 h 1341778"/>
              <a:gd name="connsiteX3" fmla="*/ 7116471 w 8855424"/>
              <a:gd name="connsiteY3" fmla="*/ 665714 h 1341778"/>
              <a:gd name="connsiteX4" fmla="*/ 8725449 w 8855424"/>
              <a:gd name="connsiteY4" fmla="*/ 17746 h 1341778"/>
              <a:gd name="connsiteX5" fmla="*/ 8668376 w 8855424"/>
              <a:gd name="connsiteY5" fmla="*/ 332595 h 1341778"/>
              <a:gd name="connsiteX6" fmla="*/ 7689974 w 8855424"/>
              <a:gd name="connsiteY6" fmla="*/ 633981 h 1341778"/>
              <a:gd name="connsiteX7" fmla="*/ 6661959 w 8855424"/>
              <a:gd name="connsiteY7" fmla="*/ 1202504 h 1341778"/>
              <a:gd name="connsiteX8" fmla="*/ 6143541 w 8855424"/>
              <a:gd name="connsiteY8" fmla="*/ 1320547 h 1341778"/>
              <a:gd name="connsiteX9" fmla="*/ 3043663 w 8855424"/>
              <a:gd name="connsiteY9" fmla="*/ 1341778 h 1341778"/>
              <a:gd name="connsiteX10" fmla="*/ 1766614 w 8855424"/>
              <a:gd name="connsiteY10" fmla="*/ 1237142 h 1341778"/>
              <a:gd name="connsiteX11" fmla="*/ 733358 w 8855424"/>
              <a:gd name="connsiteY11" fmla="*/ 1084915 h 1341778"/>
              <a:gd name="connsiteX12" fmla="*/ 0 w 8855424"/>
              <a:gd name="connsiteY12" fmla="*/ 757139 h 1341778"/>
              <a:gd name="connsiteX13" fmla="*/ 74604 w 8855424"/>
              <a:gd name="connsiteY13" fmla="*/ 651573 h 1341778"/>
              <a:gd name="connsiteX14" fmla="*/ 725235 w 8855424"/>
              <a:gd name="connsiteY14" fmla="*/ 813365 h 1341778"/>
              <a:gd name="connsiteX15" fmla="*/ 1461823 w 8855424"/>
              <a:gd name="connsiteY15" fmla="*/ 879295 h 1341778"/>
              <a:gd name="connsiteX16" fmla="*/ 2140959 w 8855424"/>
              <a:gd name="connsiteY16" fmla="*/ 824965 h 1341778"/>
              <a:gd name="connsiteX0" fmla="*/ 2140959 w 8835814"/>
              <a:gd name="connsiteY0" fmla="*/ 831013 h 1347826"/>
              <a:gd name="connsiteX1" fmla="*/ 4728633 w 8835814"/>
              <a:gd name="connsiteY1" fmla="*/ 740799 h 1347826"/>
              <a:gd name="connsiteX2" fmla="*/ 6096021 w 8835814"/>
              <a:gd name="connsiteY2" fmla="*/ 764196 h 1347826"/>
              <a:gd name="connsiteX3" fmla="*/ 7116471 w 8835814"/>
              <a:gd name="connsiteY3" fmla="*/ 671762 h 1347826"/>
              <a:gd name="connsiteX4" fmla="*/ 8725449 w 8835814"/>
              <a:gd name="connsiteY4" fmla="*/ 23794 h 1347826"/>
              <a:gd name="connsiteX5" fmla="*/ 8668376 w 8835814"/>
              <a:gd name="connsiteY5" fmla="*/ 338643 h 1347826"/>
              <a:gd name="connsiteX6" fmla="*/ 7689974 w 8835814"/>
              <a:gd name="connsiteY6" fmla="*/ 640029 h 1347826"/>
              <a:gd name="connsiteX7" fmla="*/ 6661959 w 8835814"/>
              <a:gd name="connsiteY7" fmla="*/ 1208552 h 1347826"/>
              <a:gd name="connsiteX8" fmla="*/ 6143541 w 8835814"/>
              <a:gd name="connsiteY8" fmla="*/ 1326595 h 1347826"/>
              <a:gd name="connsiteX9" fmla="*/ 3043663 w 8835814"/>
              <a:gd name="connsiteY9" fmla="*/ 1347826 h 1347826"/>
              <a:gd name="connsiteX10" fmla="*/ 1766614 w 8835814"/>
              <a:gd name="connsiteY10" fmla="*/ 1243190 h 1347826"/>
              <a:gd name="connsiteX11" fmla="*/ 733358 w 8835814"/>
              <a:gd name="connsiteY11" fmla="*/ 1090963 h 1347826"/>
              <a:gd name="connsiteX12" fmla="*/ 0 w 8835814"/>
              <a:gd name="connsiteY12" fmla="*/ 763187 h 1347826"/>
              <a:gd name="connsiteX13" fmla="*/ 74604 w 8835814"/>
              <a:gd name="connsiteY13" fmla="*/ 657621 h 1347826"/>
              <a:gd name="connsiteX14" fmla="*/ 725235 w 8835814"/>
              <a:gd name="connsiteY14" fmla="*/ 819413 h 1347826"/>
              <a:gd name="connsiteX15" fmla="*/ 1461823 w 8835814"/>
              <a:gd name="connsiteY15" fmla="*/ 885343 h 1347826"/>
              <a:gd name="connsiteX16" fmla="*/ 2140959 w 8835814"/>
              <a:gd name="connsiteY16" fmla="*/ 831013 h 1347826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8725449 w 8725449"/>
              <a:gd name="connsiteY4" fmla="*/ 0 h 1324032"/>
              <a:gd name="connsiteX5" fmla="*/ 8668376 w 8725449"/>
              <a:gd name="connsiteY5" fmla="*/ 314849 h 1324032"/>
              <a:gd name="connsiteX6" fmla="*/ 7689974 w 8725449"/>
              <a:gd name="connsiteY6" fmla="*/ 616235 h 1324032"/>
              <a:gd name="connsiteX7" fmla="*/ 6661959 w 8725449"/>
              <a:gd name="connsiteY7" fmla="*/ 1184758 h 1324032"/>
              <a:gd name="connsiteX8" fmla="*/ 6143541 w 8725449"/>
              <a:gd name="connsiteY8" fmla="*/ 1302801 h 1324032"/>
              <a:gd name="connsiteX9" fmla="*/ 3043663 w 8725449"/>
              <a:gd name="connsiteY9" fmla="*/ 1324032 h 1324032"/>
              <a:gd name="connsiteX10" fmla="*/ 1766614 w 8725449"/>
              <a:gd name="connsiteY10" fmla="*/ 1219396 h 1324032"/>
              <a:gd name="connsiteX11" fmla="*/ 733358 w 8725449"/>
              <a:gd name="connsiteY11" fmla="*/ 1067169 h 1324032"/>
              <a:gd name="connsiteX12" fmla="*/ 0 w 8725449"/>
              <a:gd name="connsiteY12" fmla="*/ 739393 h 1324032"/>
              <a:gd name="connsiteX13" fmla="*/ 74604 w 8725449"/>
              <a:gd name="connsiteY13" fmla="*/ 633827 h 1324032"/>
              <a:gd name="connsiteX14" fmla="*/ 725235 w 8725449"/>
              <a:gd name="connsiteY14" fmla="*/ 795619 h 1324032"/>
              <a:gd name="connsiteX15" fmla="*/ 1461823 w 8725449"/>
              <a:gd name="connsiteY15" fmla="*/ 861549 h 1324032"/>
              <a:gd name="connsiteX16" fmla="*/ 2140959 w 8725449"/>
              <a:gd name="connsiteY16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8725449 w 8725449"/>
              <a:gd name="connsiteY4" fmla="*/ 0 h 1324032"/>
              <a:gd name="connsiteX5" fmla="*/ 8672757 w 8725449"/>
              <a:gd name="connsiteY5" fmla="*/ 329465 h 1324032"/>
              <a:gd name="connsiteX6" fmla="*/ 7689974 w 8725449"/>
              <a:gd name="connsiteY6" fmla="*/ 616235 h 1324032"/>
              <a:gd name="connsiteX7" fmla="*/ 6661959 w 8725449"/>
              <a:gd name="connsiteY7" fmla="*/ 1184758 h 1324032"/>
              <a:gd name="connsiteX8" fmla="*/ 6143541 w 8725449"/>
              <a:gd name="connsiteY8" fmla="*/ 1302801 h 1324032"/>
              <a:gd name="connsiteX9" fmla="*/ 3043663 w 8725449"/>
              <a:gd name="connsiteY9" fmla="*/ 1324032 h 1324032"/>
              <a:gd name="connsiteX10" fmla="*/ 1766614 w 8725449"/>
              <a:gd name="connsiteY10" fmla="*/ 1219396 h 1324032"/>
              <a:gd name="connsiteX11" fmla="*/ 733358 w 8725449"/>
              <a:gd name="connsiteY11" fmla="*/ 1067169 h 1324032"/>
              <a:gd name="connsiteX12" fmla="*/ 0 w 8725449"/>
              <a:gd name="connsiteY12" fmla="*/ 739393 h 1324032"/>
              <a:gd name="connsiteX13" fmla="*/ 74604 w 8725449"/>
              <a:gd name="connsiteY13" fmla="*/ 633827 h 1324032"/>
              <a:gd name="connsiteX14" fmla="*/ 725235 w 8725449"/>
              <a:gd name="connsiteY14" fmla="*/ 795619 h 1324032"/>
              <a:gd name="connsiteX15" fmla="*/ 1461823 w 8725449"/>
              <a:gd name="connsiteY15" fmla="*/ 861549 h 1324032"/>
              <a:gd name="connsiteX16" fmla="*/ 2140959 w 8725449"/>
              <a:gd name="connsiteY16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8725449 w 8725449"/>
              <a:gd name="connsiteY4" fmla="*/ 0 h 1324032"/>
              <a:gd name="connsiteX5" fmla="*/ 8672757 w 8725449"/>
              <a:gd name="connsiteY5" fmla="*/ 329465 h 1324032"/>
              <a:gd name="connsiteX6" fmla="*/ 7689974 w 8725449"/>
              <a:gd name="connsiteY6" fmla="*/ 616235 h 1324032"/>
              <a:gd name="connsiteX7" fmla="*/ 6661959 w 8725449"/>
              <a:gd name="connsiteY7" fmla="*/ 1184758 h 1324032"/>
              <a:gd name="connsiteX8" fmla="*/ 6143541 w 8725449"/>
              <a:gd name="connsiteY8" fmla="*/ 1302801 h 1324032"/>
              <a:gd name="connsiteX9" fmla="*/ 3043663 w 8725449"/>
              <a:gd name="connsiteY9" fmla="*/ 1324032 h 1324032"/>
              <a:gd name="connsiteX10" fmla="*/ 1766614 w 8725449"/>
              <a:gd name="connsiteY10" fmla="*/ 1219396 h 1324032"/>
              <a:gd name="connsiteX11" fmla="*/ 733358 w 8725449"/>
              <a:gd name="connsiteY11" fmla="*/ 1067169 h 1324032"/>
              <a:gd name="connsiteX12" fmla="*/ 0 w 8725449"/>
              <a:gd name="connsiteY12" fmla="*/ 739393 h 1324032"/>
              <a:gd name="connsiteX13" fmla="*/ 74604 w 8725449"/>
              <a:gd name="connsiteY13" fmla="*/ 633827 h 1324032"/>
              <a:gd name="connsiteX14" fmla="*/ 725235 w 8725449"/>
              <a:gd name="connsiteY14" fmla="*/ 795619 h 1324032"/>
              <a:gd name="connsiteX15" fmla="*/ 1461823 w 8725449"/>
              <a:gd name="connsiteY15" fmla="*/ 861549 h 1324032"/>
              <a:gd name="connsiteX16" fmla="*/ 2140959 w 8725449"/>
              <a:gd name="connsiteY16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3234 w 8725449"/>
              <a:gd name="connsiteY4" fmla="*/ 333048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7907176 w 8725449"/>
              <a:gd name="connsiteY7" fmla="*/ 52245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7335073 w 8725449"/>
              <a:gd name="connsiteY8" fmla="*/ 824569 h 1324032"/>
              <a:gd name="connsiteX9" fmla="*/ 6661959 w 8725449"/>
              <a:gd name="connsiteY9" fmla="*/ 1184758 h 1324032"/>
              <a:gd name="connsiteX10" fmla="*/ 6143541 w 8725449"/>
              <a:gd name="connsiteY10" fmla="*/ 1302801 h 1324032"/>
              <a:gd name="connsiteX11" fmla="*/ 3043663 w 8725449"/>
              <a:gd name="connsiteY11" fmla="*/ 1324032 h 1324032"/>
              <a:gd name="connsiteX12" fmla="*/ 1766614 w 8725449"/>
              <a:gd name="connsiteY12" fmla="*/ 1219396 h 1324032"/>
              <a:gd name="connsiteX13" fmla="*/ 733358 w 8725449"/>
              <a:gd name="connsiteY13" fmla="*/ 1067169 h 1324032"/>
              <a:gd name="connsiteX14" fmla="*/ 0 w 8725449"/>
              <a:gd name="connsiteY14" fmla="*/ 739393 h 1324032"/>
              <a:gd name="connsiteX15" fmla="*/ 74604 w 8725449"/>
              <a:gd name="connsiteY15" fmla="*/ 633827 h 1324032"/>
              <a:gd name="connsiteX16" fmla="*/ 725235 w 8725449"/>
              <a:gd name="connsiteY16" fmla="*/ 795619 h 1324032"/>
              <a:gd name="connsiteX17" fmla="*/ 1461823 w 8725449"/>
              <a:gd name="connsiteY17" fmla="*/ 861549 h 1324032"/>
              <a:gd name="connsiteX18" fmla="*/ 2140959 w 8725449"/>
              <a:gd name="connsiteY18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7359320 w 8725449"/>
              <a:gd name="connsiteY8" fmla="*/ 884204 h 1324032"/>
              <a:gd name="connsiteX9" fmla="*/ 6661959 w 8725449"/>
              <a:gd name="connsiteY9" fmla="*/ 1184758 h 1324032"/>
              <a:gd name="connsiteX10" fmla="*/ 6143541 w 8725449"/>
              <a:gd name="connsiteY10" fmla="*/ 1302801 h 1324032"/>
              <a:gd name="connsiteX11" fmla="*/ 3043663 w 8725449"/>
              <a:gd name="connsiteY11" fmla="*/ 1324032 h 1324032"/>
              <a:gd name="connsiteX12" fmla="*/ 1766614 w 8725449"/>
              <a:gd name="connsiteY12" fmla="*/ 1219396 h 1324032"/>
              <a:gd name="connsiteX13" fmla="*/ 733358 w 8725449"/>
              <a:gd name="connsiteY13" fmla="*/ 1067169 h 1324032"/>
              <a:gd name="connsiteX14" fmla="*/ 0 w 8725449"/>
              <a:gd name="connsiteY14" fmla="*/ 739393 h 1324032"/>
              <a:gd name="connsiteX15" fmla="*/ 74604 w 8725449"/>
              <a:gd name="connsiteY15" fmla="*/ 633827 h 1324032"/>
              <a:gd name="connsiteX16" fmla="*/ 725235 w 8725449"/>
              <a:gd name="connsiteY16" fmla="*/ 795619 h 1324032"/>
              <a:gd name="connsiteX17" fmla="*/ 1461823 w 8725449"/>
              <a:gd name="connsiteY17" fmla="*/ 861549 h 1324032"/>
              <a:gd name="connsiteX18" fmla="*/ 2140959 w 8725449"/>
              <a:gd name="connsiteY18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7359320 w 8725449"/>
              <a:gd name="connsiteY8" fmla="*/ 884204 h 1324032"/>
              <a:gd name="connsiteX9" fmla="*/ 6661959 w 8725449"/>
              <a:gd name="connsiteY9" fmla="*/ 1184758 h 1324032"/>
              <a:gd name="connsiteX10" fmla="*/ 6143541 w 8725449"/>
              <a:gd name="connsiteY10" fmla="*/ 1302801 h 1324032"/>
              <a:gd name="connsiteX11" fmla="*/ 4784914 w 8725449"/>
              <a:gd name="connsiteY11" fmla="*/ 1308638 h 1324032"/>
              <a:gd name="connsiteX12" fmla="*/ 3043663 w 8725449"/>
              <a:gd name="connsiteY12" fmla="*/ 1324032 h 1324032"/>
              <a:gd name="connsiteX13" fmla="*/ 1766614 w 8725449"/>
              <a:gd name="connsiteY13" fmla="*/ 1219396 h 1324032"/>
              <a:gd name="connsiteX14" fmla="*/ 733358 w 8725449"/>
              <a:gd name="connsiteY14" fmla="*/ 1067169 h 1324032"/>
              <a:gd name="connsiteX15" fmla="*/ 0 w 8725449"/>
              <a:gd name="connsiteY15" fmla="*/ 739393 h 1324032"/>
              <a:gd name="connsiteX16" fmla="*/ 74604 w 8725449"/>
              <a:gd name="connsiteY16" fmla="*/ 633827 h 1324032"/>
              <a:gd name="connsiteX17" fmla="*/ 725235 w 8725449"/>
              <a:gd name="connsiteY17" fmla="*/ 795619 h 1324032"/>
              <a:gd name="connsiteX18" fmla="*/ 1461823 w 8725449"/>
              <a:gd name="connsiteY18" fmla="*/ 861549 h 1324032"/>
              <a:gd name="connsiteX19" fmla="*/ 2140959 w 8725449"/>
              <a:gd name="connsiteY19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7359320 w 8725449"/>
              <a:gd name="connsiteY8" fmla="*/ 884204 h 1324032"/>
              <a:gd name="connsiteX9" fmla="*/ 6661959 w 8725449"/>
              <a:gd name="connsiteY9" fmla="*/ 1184758 h 1324032"/>
              <a:gd name="connsiteX10" fmla="*/ 6143541 w 8725449"/>
              <a:gd name="connsiteY10" fmla="*/ 1302801 h 1324032"/>
              <a:gd name="connsiteX11" fmla="*/ 4784914 w 8725449"/>
              <a:gd name="connsiteY11" fmla="*/ 1308638 h 1324032"/>
              <a:gd name="connsiteX12" fmla="*/ 4514533 w 8725449"/>
              <a:gd name="connsiteY12" fmla="*/ 1310039 h 1324032"/>
              <a:gd name="connsiteX13" fmla="*/ 3043663 w 8725449"/>
              <a:gd name="connsiteY13" fmla="*/ 1324032 h 1324032"/>
              <a:gd name="connsiteX14" fmla="*/ 1766614 w 8725449"/>
              <a:gd name="connsiteY14" fmla="*/ 1219396 h 1324032"/>
              <a:gd name="connsiteX15" fmla="*/ 733358 w 8725449"/>
              <a:gd name="connsiteY15" fmla="*/ 1067169 h 1324032"/>
              <a:gd name="connsiteX16" fmla="*/ 0 w 8725449"/>
              <a:gd name="connsiteY16" fmla="*/ 739393 h 1324032"/>
              <a:gd name="connsiteX17" fmla="*/ 74604 w 8725449"/>
              <a:gd name="connsiteY17" fmla="*/ 633827 h 1324032"/>
              <a:gd name="connsiteX18" fmla="*/ 725235 w 8725449"/>
              <a:gd name="connsiteY18" fmla="*/ 795619 h 1324032"/>
              <a:gd name="connsiteX19" fmla="*/ 1461823 w 8725449"/>
              <a:gd name="connsiteY19" fmla="*/ 861549 h 1324032"/>
              <a:gd name="connsiteX20" fmla="*/ 2140959 w 8725449"/>
              <a:gd name="connsiteY20" fmla="*/ 807219 h 1324032"/>
              <a:gd name="connsiteX0" fmla="*/ 2140959 w 8725449"/>
              <a:gd name="connsiteY0" fmla="*/ 807219 h 2311989"/>
              <a:gd name="connsiteX1" fmla="*/ 4728633 w 8725449"/>
              <a:gd name="connsiteY1" fmla="*/ 717005 h 2311989"/>
              <a:gd name="connsiteX2" fmla="*/ 6096021 w 8725449"/>
              <a:gd name="connsiteY2" fmla="*/ 740402 h 2311989"/>
              <a:gd name="connsiteX3" fmla="*/ 6869469 w 8725449"/>
              <a:gd name="connsiteY3" fmla="*/ 674221 h 2311989"/>
              <a:gd name="connsiteX4" fmla="*/ 7931496 w 8725449"/>
              <a:gd name="connsiteY4" fmla="*/ 263479 h 2311989"/>
              <a:gd name="connsiteX5" fmla="*/ 8725449 w 8725449"/>
              <a:gd name="connsiteY5" fmla="*/ 0 h 2311989"/>
              <a:gd name="connsiteX6" fmla="*/ 8685635 w 8725449"/>
              <a:gd name="connsiteY6" fmla="*/ 255515 h 2311989"/>
              <a:gd name="connsiteX7" fmla="*/ 8008620 w 8725449"/>
              <a:gd name="connsiteY7" fmla="*/ 457001 h 2311989"/>
              <a:gd name="connsiteX8" fmla="*/ 7359320 w 8725449"/>
              <a:gd name="connsiteY8" fmla="*/ 884204 h 2311989"/>
              <a:gd name="connsiteX9" fmla="*/ 6661959 w 8725449"/>
              <a:gd name="connsiteY9" fmla="*/ 1184758 h 2311989"/>
              <a:gd name="connsiteX10" fmla="*/ 6143541 w 8725449"/>
              <a:gd name="connsiteY10" fmla="*/ 1302801 h 2311989"/>
              <a:gd name="connsiteX11" fmla="*/ 4784914 w 8725449"/>
              <a:gd name="connsiteY11" fmla="*/ 1308638 h 2311989"/>
              <a:gd name="connsiteX12" fmla="*/ 4222298 w 8725449"/>
              <a:gd name="connsiteY12" fmla="*/ 2311989 h 2311989"/>
              <a:gd name="connsiteX13" fmla="*/ 3043663 w 8725449"/>
              <a:gd name="connsiteY13" fmla="*/ 1324032 h 2311989"/>
              <a:gd name="connsiteX14" fmla="*/ 1766614 w 8725449"/>
              <a:gd name="connsiteY14" fmla="*/ 1219396 h 2311989"/>
              <a:gd name="connsiteX15" fmla="*/ 733358 w 8725449"/>
              <a:gd name="connsiteY15" fmla="*/ 1067169 h 2311989"/>
              <a:gd name="connsiteX16" fmla="*/ 0 w 8725449"/>
              <a:gd name="connsiteY16" fmla="*/ 739393 h 2311989"/>
              <a:gd name="connsiteX17" fmla="*/ 74604 w 8725449"/>
              <a:gd name="connsiteY17" fmla="*/ 633827 h 2311989"/>
              <a:gd name="connsiteX18" fmla="*/ 725235 w 8725449"/>
              <a:gd name="connsiteY18" fmla="*/ 795619 h 2311989"/>
              <a:gd name="connsiteX19" fmla="*/ 1461823 w 8725449"/>
              <a:gd name="connsiteY19" fmla="*/ 861549 h 2311989"/>
              <a:gd name="connsiteX20" fmla="*/ 2140959 w 8725449"/>
              <a:gd name="connsiteY20" fmla="*/ 807219 h 2311989"/>
              <a:gd name="connsiteX0" fmla="*/ 2140959 w 8725449"/>
              <a:gd name="connsiteY0" fmla="*/ 807219 h 2311989"/>
              <a:gd name="connsiteX1" fmla="*/ 4728633 w 8725449"/>
              <a:gd name="connsiteY1" fmla="*/ 717005 h 2311989"/>
              <a:gd name="connsiteX2" fmla="*/ 6096021 w 8725449"/>
              <a:gd name="connsiteY2" fmla="*/ 740402 h 2311989"/>
              <a:gd name="connsiteX3" fmla="*/ 6869469 w 8725449"/>
              <a:gd name="connsiteY3" fmla="*/ 674221 h 2311989"/>
              <a:gd name="connsiteX4" fmla="*/ 7931496 w 8725449"/>
              <a:gd name="connsiteY4" fmla="*/ 263479 h 2311989"/>
              <a:gd name="connsiteX5" fmla="*/ 8725449 w 8725449"/>
              <a:gd name="connsiteY5" fmla="*/ 0 h 2311989"/>
              <a:gd name="connsiteX6" fmla="*/ 8685635 w 8725449"/>
              <a:gd name="connsiteY6" fmla="*/ 255515 h 2311989"/>
              <a:gd name="connsiteX7" fmla="*/ 8008620 w 8725449"/>
              <a:gd name="connsiteY7" fmla="*/ 457001 h 2311989"/>
              <a:gd name="connsiteX8" fmla="*/ 7359320 w 8725449"/>
              <a:gd name="connsiteY8" fmla="*/ 884204 h 2311989"/>
              <a:gd name="connsiteX9" fmla="*/ 6661959 w 8725449"/>
              <a:gd name="connsiteY9" fmla="*/ 1184758 h 2311989"/>
              <a:gd name="connsiteX10" fmla="*/ 6143541 w 8725449"/>
              <a:gd name="connsiteY10" fmla="*/ 1302801 h 2311989"/>
              <a:gd name="connsiteX11" fmla="*/ 4784914 w 8725449"/>
              <a:gd name="connsiteY11" fmla="*/ 1308638 h 2311989"/>
              <a:gd name="connsiteX12" fmla="*/ 4222298 w 8725449"/>
              <a:gd name="connsiteY12" fmla="*/ 2311989 h 2311989"/>
              <a:gd name="connsiteX13" fmla="*/ 3962491 w 8725449"/>
              <a:gd name="connsiteY13" fmla="*/ 2093581 h 2311989"/>
              <a:gd name="connsiteX14" fmla="*/ 3043663 w 8725449"/>
              <a:gd name="connsiteY14" fmla="*/ 1324032 h 2311989"/>
              <a:gd name="connsiteX15" fmla="*/ 1766614 w 8725449"/>
              <a:gd name="connsiteY15" fmla="*/ 1219396 h 2311989"/>
              <a:gd name="connsiteX16" fmla="*/ 733358 w 8725449"/>
              <a:gd name="connsiteY16" fmla="*/ 1067169 h 2311989"/>
              <a:gd name="connsiteX17" fmla="*/ 0 w 8725449"/>
              <a:gd name="connsiteY17" fmla="*/ 739393 h 2311989"/>
              <a:gd name="connsiteX18" fmla="*/ 74604 w 8725449"/>
              <a:gd name="connsiteY18" fmla="*/ 633827 h 2311989"/>
              <a:gd name="connsiteX19" fmla="*/ 725235 w 8725449"/>
              <a:gd name="connsiteY19" fmla="*/ 795619 h 2311989"/>
              <a:gd name="connsiteX20" fmla="*/ 1461823 w 8725449"/>
              <a:gd name="connsiteY20" fmla="*/ 861549 h 2311989"/>
              <a:gd name="connsiteX21" fmla="*/ 2140959 w 8725449"/>
              <a:gd name="connsiteY21" fmla="*/ 807219 h 2311989"/>
              <a:gd name="connsiteX0" fmla="*/ 2140959 w 8725449"/>
              <a:gd name="connsiteY0" fmla="*/ 807219 h 2428474"/>
              <a:gd name="connsiteX1" fmla="*/ 4728633 w 8725449"/>
              <a:gd name="connsiteY1" fmla="*/ 717005 h 2428474"/>
              <a:gd name="connsiteX2" fmla="*/ 6096021 w 8725449"/>
              <a:gd name="connsiteY2" fmla="*/ 740402 h 2428474"/>
              <a:gd name="connsiteX3" fmla="*/ 6869469 w 8725449"/>
              <a:gd name="connsiteY3" fmla="*/ 674221 h 2428474"/>
              <a:gd name="connsiteX4" fmla="*/ 7931496 w 8725449"/>
              <a:gd name="connsiteY4" fmla="*/ 263479 h 2428474"/>
              <a:gd name="connsiteX5" fmla="*/ 8725449 w 8725449"/>
              <a:gd name="connsiteY5" fmla="*/ 0 h 2428474"/>
              <a:gd name="connsiteX6" fmla="*/ 8685635 w 8725449"/>
              <a:gd name="connsiteY6" fmla="*/ 255515 h 2428474"/>
              <a:gd name="connsiteX7" fmla="*/ 8008620 w 8725449"/>
              <a:gd name="connsiteY7" fmla="*/ 457001 h 2428474"/>
              <a:gd name="connsiteX8" fmla="*/ 7359320 w 8725449"/>
              <a:gd name="connsiteY8" fmla="*/ 884204 h 2428474"/>
              <a:gd name="connsiteX9" fmla="*/ 6661959 w 8725449"/>
              <a:gd name="connsiteY9" fmla="*/ 1184758 h 2428474"/>
              <a:gd name="connsiteX10" fmla="*/ 6143541 w 8725449"/>
              <a:gd name="connsiteY10" fmla="*/ 1302801 h 2428474"/>
              <a:gd name="connsiteX11" fmla="*/ 4784914 w 8725449"/>
              <a:gd name="connsiteY11" fmla="*/ 1308638 h 2428474"/>
              <a:gd name="connsiteX12" fmla="*/ 4222298 w 8725449"/>
              <a:gd name="connsiteY12" fmla="*/ 2311989 h 2428474"/>
              <a:gd name="connsiteX13" fmla="*/ 3578623 w 8725449"/>
              <a:gd name="connsiteY13" fmla="*/ 2428474 h 2428474"/>
              <a:gd name="connsiteX14" fmla="*/ 3043663 w 8725449"/>
              <a:gd name="connsiteY14" fmla="*/ 1324032 h 2428474"/>
              <a:gd name="connsiteX15" fmla="*/ 1766614 w 8725449"/>
              <a:gd name="connsiteY15" fmla="*/ 1219396 h 2428474"/>
              <a:gd name="connsiteX16" fmla="*/ 733358 w 8725449"/>
              <a:gd name="connsiteY16" fmla="*/ 1067169 h 2428474"/>
              <a:gd name="connsiteX17" fmla="*/ 0 w 8725449"/>
              <a:gd name="connsiteY17" fmla="*/ 739393 h 2428474"/>
              <a:gd name="connsiteX18" fmla="*/ 74604 w 8725449"/>
              <a:gd name="connsiteY18" fmla="*/ 633827 h 2428474"/>
              <a:gd name="connsiteX19" fmla="*/ 725235 w 8725449"/>
              <a:gd name="connsiteY19" fmla="*/ 795619 h 2428474"/>
              <a:gd name="connsiteX20" fmla="*/ 1461823 w 8725449"/>
              <a:gd name="connsiteY20" fmla="*/ 861549 h 2428474"/>
              <a:gd name="connsiteX21" fmla="*/ 2140959 w 8725449"/>
              <a:gd name="connsiteY21" fmla="*/ 807219 h 2428474"/>
              <a:gd name="connsiteX0" fmla="*/ 2140959 w 8725449"/>
              <a:gd name="connsiteY0" fmla="*/ 807219 h 2428474"/>
              <a:gd name="connsiteX1" fmla="*/ 4728633 w 8725449"/>
              <a:gd name="connsiteY1" fmla="*/ 717005 h 2428474"/>
              <a:gd name="connsiteX2" fmla="*/ 6096021 w 8725449"/>
              <a:gd name="connsiteY2" fmla="*/ 740402 h 2428474"/>
              <a:gd name="connsiteX3" fmla="*/ 6869469 w 8725449"/>
              <a:gd name="connsiteY3" fmla="*/ 674221 h 2428474"/>
              <a:gd name="connsiteX4" fmla="*/ 7931496 w 8725449"/>
              <a:gd name="connsiteY4" fmla="*/ 263479 h 2428474"/>
              <a:gd name="connsiteX5" fmla="*/ 8725449 w 8725449"/>
              <a:gd name="connsiteY5" fmla="*/ 0 h 2428474"/>
              <a:gd name="connsiteX6" fmla="*/ 8685635 w 8725449"/>
              <a:gd name="connsiteY6" fmla="*/ 255515 h 2428474"/>
              <a:gd name="connsiteX7" fmla="*/ 8008620 w 8725449"/>
              <a:gd name="connsiteY7" fmla="*/ 457001 h 2428474"/>
              <a:gd name="connsiteX8" fmla="*/ 7359320 w 8725449"/>
              <a:gd name="connsiteY8" fmla="*/ 884204 h 2428474"/>
              <a:gd name="connsiteX9" fmla="*/ 6661959 w 8725449"/>
              <a:gd name="connsiteY9" fmla="*/ 1184758 h 2428474"/>
              <a:gd name="connsiteX10" fmla="*/ 6143541 w 8725449"/>
              <a:gd name="connsiteY10" fmla="*/ 1302801 h 2428474"/>
              <a:gd name="connsiteX11" fmla="*/ 4784914 w 8725449"/>
              <a:gd name="connsiteY11" fmla="*/ 1308638 h 2428474"/>
              <a:gd name="connsiteX12" fmla="*/ 4222298 w 8725449"/>
              <a:gd name="connsiteY12" fmla="*/ 2311989 h 2428474"/>
              <a:gd name="connsiteX13" fmla="*/ 3578623 w 8725449"/>
              <a:gd name="connsiteY13" fmla="*/ 2428474 h 2428474"/>
              <a:gd name="connsiteX14" fmla="*/ 3482501 w 8725449"/>
              <a:gd name="connsiteY14" fmla="*/ 2224717 h 2428474"/>
              <a:gd name="connsiteX15" fmla="*/ 3043663 w 8725449"/>
              <a:gd name="connsiteY15" fmla="*/ 1324032 h 2428474"/>
              <a:gd name="connsiteX16" fmla="*/ 1766614 w 8725449"/>
              <a:gd name="connsiteY16" fmla="*/ 1219396 h 2428474"/>
              <a:gd name="connsiteX17" fmla="*/ 733358 w 8725449"/>
              <a:gd name="connsiteY17" fmla="*/ 1067169 h 2428474"/>
              <a:gd name="connsiteX18" fmla="*/ 0 w 8725449"/>
              <a:gd name="connsiteY18" fmla="*/ 739393 h 2428474"/>
              <a:gd name="connsiteX19" fmla="*/ 74604 w 8725449"/>
              <a:gd name="connsiteY19" fmla="*/ 633827 h 2428474"/>
              <a:gd name="connsiteX20" fmla="*/ 725235 w 8725449"/>
              <a:gd name="connsiteY20" fmla="*/ 795619 h 2428474"/>
              <a:gd name="connsiteX21" fmla="*/ 1461823 w 8725449"/>
              <a:gd name="connsiteY21" fmla="*/ 861549 h 2428474"/>
              <a:gd name="connsiteX22" fmla="*/ 2140959 w 8725449"/>
              <a:gd name="connsiteY22" fmla="*/ 807219 h 2428474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043663 w 8725449"/>
              <a:gd name="connsiteY15" fmla="*/ 1324032 h 2733301"/>
              <a:gd name="connsiteX16" fmla="*/ 1766614 w 8725449"/>
              <a:gd name="connsiteY16" fmla="*/ 1219396 h 2733301"/>
              <a:gd name="connsiteX17" fmla="*/ 733358 w 8725449"/>
              <a:gd name="connsiteY17" fmla="*/ 1067169 h 2733301"/>
              <a:gd name="connsiteX18" fmla="*/ 0 w 8725449"/>
              <a:gd name="connsiteY18" fmla="*/ 739393 h 2733301"/>
              <a:gd name="connsiteX19" fmla="*/ 74604 w 8725449"/>
              <a:gd name="connsiteY19" fmla="*/ 633827 h 2733301"/>
              <a:gd name="connsiteX20" fmla="*/ 725235 w 8725449"/>
              <a:gd name="connsiteY20" fmla="*/ 795619 h 2733301"/>
              <a:gd name="connsiteX21" fmla="*/ 1461823 w 8725449"/>
              <a:gd name="connsiteY21" fmla="*/ 861549 h 2733301"/>
              <a:gd name="connsiteX22" fmla="*/ 2140959 w 8725449"/>
              <a:gd name="connsiteY22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318477 w 8725449"/>
              <a:gd name="connsiteY15" fmla="*/ 2410878 h 2733301"/>
              <a:gd name="connsiteX16" fmla="*/ 3043663 w 8725449"/>
              <a:gd name="connsiteY16" fmla="*/ 1324032 h 2733301"/>
              <a:gd name="connsiteX17" fmla="*/ 1766614 w 8725449"/>
              <a:gd name="connsiteY17" fmla="*/ 1219396 h 2733301"/>
              <a:gd name="connsiteX18" fmla="*/ 733358 w 8725449"/>
              <a:gd name="connsiteY18" fmla="*/ 1067169 h 2733301"/>
              <a:gd name="connsiteX19" fmla="*/ 0 w 8725449"/>
              <a:gd name="connsiteY19" fmla="*/ 739393 h 2733301"/>
              <a:gd name="connsiteX20" fmla="*/ 74604 w 8725449"/>
              <a:gd name="connsiteY20" fmla="*/ 633827 h 2733301"/>
              <a:gd name="connsiteX21" fmla="*/ 725235 w 8725449"/>
              <a:gd name="connsiteY21" fmla="*/ 795619 h 2733301"/>
              <a:gd name="connsiteX22" fmla="*/ 1461823 w 8725449"/>
              <a:gd name="connsiteY22" fmla="*/ 861549 h 2733301"/>
              <a:gd name="connsiteX23" fmla="*/ 2140959 w 8725449"/>
              <a:gd name="connsiteY23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043663 w 8725449"/>
              <a:gd name="connsiteY16" fmla="*/ 1324032 h 2733301"/>
              <a:gd name="connsiteX17" fmla="*/ 1766614 w 8725449"/>
              <a:gd name="connsiteY17" fmla="*/ 1219396 h 2733301"/>
              <a:gd name="connsiteX18" fmla="*/ 733358 w 8725449"/>
              <a:gd name="connsiteY18" fmla="*/ 1067169 h 2733301"/>
              <a:gd name="connsiteX19" fmla="*/ 0 w 8725449"/>
              <a:gd name="connsiteY19" fmla="*/ 739393 h 2733301"/>
              <a:gd name="connsiteX20" fmla="*/ 74604 w 8725449"/>
              <a:gd name="connsiteY20" fmla="*/ 633827 h 2733301"/>
              <a:gd name="connsiteX21" fmla="*/ 725235 w 8725449"/>
              <a:gd name="connsiteY21" fmla="*/ 795619 h 2733301"/>
              <a:gd name="connsiteX22" fmla="*/ 1461823 w 8725449"/>
              <a:gd name="connsiteY22" fmla="*/ 861549 h 2733301"/>
              <a:gd name="connsiteX23" fmla="*/ 2140959 w 8725449"/>
              <a:gd name="connsiteY23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159545 w 8725449"/>
              <a:gd name="connsiteY16" fmla="*/ 2050725 h 2733301"/>
              <a:gd name="connsiteX17" fmla="*/ 3043663 w 8725449"/>
              <a:gd name="connsiteY17" fmla="*/ 1324032 h 2733301"/>
              <a:gd name="connsiteX18" fmla="*/ 1766614 w 8725449"/>
              <a:gd name="connsiteY18" fmla="*/ 1219396 h 2733301"/>
              <a:gd name="connsiteX19" fmla="*/ 733358 w 8725449"/>
              <a:gd name="connsiteY19" fmla="*/ 1067169 h 2733301"/>
              <a:gd name="connsiteX20" fmla="*/ 0 w 8725449"/>
              <a:gd name="connsiteY20" fmla="*/ 739393 h 2733301"/>
              <a:gd name="connsiteX21" fmla="*/ 74604 w 8725449"/>
              <a:gd name="connsiteY21" fmla="*/ 633827 h 2733301"/>
              <a:gd name="connsiteX22" fmla="*/ 725235 w 8725449"/>
              <a:gd name="connsiteY22" fmla="*/ 795619 h 2733301"/>
              <a:gd name="connsiteX23" fmla="*/ 1461823 w 8725449"/>
              <a:gd name="connsiteY23" fmla="*/ 861549 h 2733301"/>
              <a:gd name="connsiteX24" fmla="*/ 2140959 w 8725449"/>
              <a:gd name="connsiteY24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82802 w 8725449"/>
              <a:gd name="connsiteY16" fmla="*/ 2183210 h 2733301"/>
              <a:gd name="connsiteX17" fmla="*/ 3043663 w 8725449"/>
              <a:gd name="connsiteY17" fmla="*/ 1324032 h 2733301"/>
              <a:gd name="connsiteX18" fmla="*/ 1766614 w 8725449"/>
              <a:gd name="connsiteY18" fmla="*/ 1219396 h 2733301"/>
              <a:gd name="connsiteX19" fmla="*/ 733358 w 8725449"/>
              <a:gd name="connsiteY19" fmla="*/ 1067169 h 2733301"/>
              <a:gd name="connsiteX20" fmla="*/ 0 w 8725449"/>
              <a:gd name="connsiteY20" fmla="*/ 739393 h 2733301"/>
              <a:gd name="connsiteX21" fmla="*/ 74604 w 8725449"/>
              <a:gd name="connsiteY21" fmla="*/ 633827 h 2733301"/>
              <a:gd name="connsiteX22" fmla="*/ 725235 w 8725449"/>
              <a:gd name="connsiteY22" fmla="*/ 795619 h 2733301"/>
              <a:gd name="connsiteX23" fmla="*/ 1461823 w 8725449"/>
              <a:gd name="connsiteY23" fmla="*/ 861549 h 2733301"/>
              <a:gd name="connsiteX24" fmla="*/ 2140959 w 8725449"/>
              <a:gd name="connsiteY24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82802 w 8725449"/>
              <a:gd name="connsiteY16" fmla="*/ 2183210 h 2733301"/>
              <a:gd name="connsiteX17" fmla="*/ 3270390 w 8725449"/>
              <a:gd name="connsiteY17" fmla="*/ 1772186 h 2733301"/>
              <a:gd name="connsiteX18" fmla="*/ 3043663 w 8725449"/>
              <a:gd name="connsiteY18" fmla="*/ 1324032 h 2733301"/>
              <a:gd name="connsiteX19" fmla="*/ 1766614 w 8725449"/>
              <a:gd name="connsiteY19" fmla="*/ 1219396 h 2733301"/>
              <a:gd name="connsiteX20" fmla="*/ 733358 w 8725449"/>
              <a:gd name="connsiteY20" fmla="*/ 1067169 h 2733301"/>
              <a:gd name="connsiteX21" fmla="*/ 0 w 8725449"/>
              <a:gd name="connsiteY21" fmla="*/ 739393 h 2733301"/>
              <a:gd name="connsiteX22" fmla="*/ 74604 w 8725449"/>
              <a:gd name="connsiteY22" fmla="*/ 633827 h 2733301"/>
              <a:gd name="connsiteX23" fmla="*/ 725235 w 8725449"/>
              <a:gd name="connsiteY23" fmla="*/ 795619 h 2733301"/>
              <a:gd name="connsiteX24" fmla="*/ 1461823 w 8725449"/>
              <a:gd name="connsiteY24" fmla="*/ 861549 h 2733301"/>
              <a:gd name="connsiteX25" fmla="*/ 2140959 w 8725449"/>
              <a:gd name="connsiteY25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82802 w 8725449"/>
              <a:gd name="connsiteY16" fmla="*/ 2183210 h 2733301"/>
              <a:gd name="connsiteX17" fmla="*/ 2909936 w 8725449"/>
              <a:gd name="connsiteY17" fmla="*/ 1972625 h 2733301"/>
              <a:gd name="connsiteX18" fmla="*/ 3043663 w 8725449"/>
              <a:gd name="connsiteY18" fmla="*/ 1324032 h 2733301"/>
              <a:gd name="connsiteX19" fmla="*/ 1766614 w 8725449"/>
              <a:gd name="connsiteY19" fmla="*/ 1219396 h 2733301"/>
              <a:gd name="connsiteX20" fmla="*/ 733358 w 8725449"/>
              <a:gd name="connsiteY20" fmla="*/ 1067169 h 2733301"/>
              <a:gd name="connsiteX21" fmla="*/ 0 w 8725449"/>
              <a:gd name="connsiteY21" fmla="*/ 739393 h 2733301"/>
              <a:gd name="connsiteX22" fmla="*/ 74604 w 8725449"/>
              <a:gd name="connsiteY22" fmla="*/ 633827 h 2733301"/>
              <a:gd name="connsiteX23" fmla="*/ 725235 w 8725449"/>
              <a:gd name="connsiteY23" fmla="*/ 795619 h 2733301"/>
              <a:gd name="connsiteX24" fmla="*/ 1461823 w 8725449"/>
              <a:gd name="connsiteY24" fmla="*/ 861549 h 2733301"/>
              <a:gd name="connsiteX25" fmla="*/ 2140959 w 8725449"/>
              <a:gd name="connsiteY25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3043663 w 8725449"/>
              <a:gd name="connsiteY18" fmla="*/ 1324032 h 2733301"/>
              <a:gd name="connsiteX19" fmla="*/ 1766614 w 8725449"/>
              <a:gd name="connsiteY19" fmla="*/ 1219396 h 2733301"/>
              <a:gd name="connsiteX20" fmla="*/ 733358 w 8725449"/>
              <a:gd name="connsiteY20" fmla="*/ 1067169 h 2733301"/>
              <a:gd name="connsiteX21" fmla="*/ 0 w 8725449"/>
              <a:gd name="connsiteY21" fmla="*/ 739393 h 2733301"/>
              <a:gd name="connsiteX22" fmla="*/ 74604 w 8725449"/>
              <a:gd name="connsiteY22" fmla="*/ 633827 h 2733301"/>
              <a:gd name="connsiteX23" fmla="*/ 725235 w 8725449"/>
              <a:gd name="connsiteY23" fmla="*/ 795619 h 2733301"/>
              <a:gd name="connsiteX24" fmla="*/ 1461823 w 8725449"/>
              <a:gd name="connsiteY24" fmla="*/ 861549 h 2733301"/>
              <a:gd name="connsiteX25" fmla="*/ 2140959 w 8725449"/>
              <a:gd name="connsiteY25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133951 w 8725449"/>
              <a:gd name="connsiteY18" fmla="*/ 1615840 h 2733301"/>
              <a:gd name="connsiteX19" fmla="*/ 1766614 w 8725449"/>
              <a:gd name="connsiteY19" fmla="*/ 1219396 h 2733301"/>
              <a:gd name="connsiteX20" fmla="*/ 733358 w 8725449"/>
              <a:gd name="connsiteY20" fmla="*/ 1067169 h 2733301"/>
              <a:gd name="connsiteX21" fmla="*/ 0 w 8725449"/>
              <a:gd name="connsiteY21" fmla="*/ 739393 h 2733301"/>
              <a:gd name="connsiteX22" fmla="*/ 74604 w 8725449"/>
              <a:gd name="connsiteY22" fmla="*/ 633827 h 2733301"/>
              <a:gd name="connsiteX23" fmla="*/ 725235 w 8725449"/>
              <a:gd name="connsiteY23" fmla="*/ 795619 h 2733301"/>
              <a:gd name="connsiteX24" fmla="*/ 1461823 w 8725449"/>
              <a:gd name="connsiteY24" fmla="*/ 861549 h 2733301"/>
              <a:gd name="connsiteX25" fmla="*/ 2140959 w 8725449"/>
              <a:gd name="connsiteY25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64261 w 8725449"/>
              <a:gd name="connsiteY18" fmla="*/ 1725215 h 2733301"/>
              <a:gd name="connsiteX19" fmla="*/ 2133951 w 8725449"/>
              <a:gd name="connsiteY19" fmla="*/ 1615840 h 2733301"/>
              <a:gd name="connsiteX20" fmla="*/ 1766614 w 8725449"/>
              <a:gd name="connsiteY20" fmla="*/ 1219396 h 2733301"/>
              <a:gd name="connsiteX21" fmla="*/ 733358 w 8725449"/>
              <a:gd name="connsiteY21" fmla="*/ 1067169 h 2733301"/>
              <a:gd name="connsiteX22" fmla="*/ 0 w 8725449"/>
              <a:gd name="connsiteY22" fmla="*/ 739393 h 2733301"/>
              <a:gd name="connsiteX23" fmla="*/ 74604 w 8725449"/>
              <a:gd name="connsiteY23" fmla="*/ 633827 h 2733301"/>
              <a:gd name="connsiteX24" fmla="*/ 725235 w 8725449"/>
              <a:gd name="connsiteY24" fmla="*/ 795619 h 2733301"/>
              <a:gd name="connsiteX25" fmla="*/ 1461823 w 8725449"/>
              <a:gd name="connsiteY25" fmla="*/ 861549 h 2733301"/>
              <a:gd name="connsiteX26" fmla="*/ 2140959 w 8725449"/>
              <a:gd name="connsiteY26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64261 w 8725449"/>
              <a:gd name="connsiteY18" fmla="*/ 1725215 h 2733301"/>
              <a:gd name="connsiteX19" fmla="*/ 2133951 w 8725449"/>
              <a:gd name="connsiteY19" fmla="*/ 1615840 h 2733301"/>
              <a:gd name="connsiteX20" fmla="*/ 1945750 w 8725449"/>
              <a:gd name="connsiteY20" fmla="*/ 1423758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25095 w 8725449"/>
              <a:gd name="connsiteY18" fmla="*/ 1711468 h 2733301"/>
              <a:gd name="connsiteX19" fmla="*/ 2133951 w 8725449"/>
              <a:gd name="connsiteY19" fmla="*/ 1615840 h 2733301"/>
              <a:gd name="connsiteX20" fmla="*/ 1945750 w 8725449"/>
              <a:gd name="connsiteY20" fmla="*/ 1423758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25095 w 8725449"/>
              <a:gd name="connsiteY18" fmla="*/ 1711468 h 2733301"/>
              <a:gd name="connsiteX19" fmla="*/ 2021598 w 8725449"/>
              <a:gd name="connsiteY19" fmla="*/ 2101914 h 2733301"/>
              <a:gd name="connsiteX20" fmla="*/ 1945750 w 8725449"/>
              <a:gd name="connsiteY20" fmla="*/ 1423758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25095 w 8725449"/>
              <a:gd name="connsiteY18" fmla="*/ 1711468 h 2733301"/>
              <a:gd name="connsiteX19" fmla="*/ 2021598 w 8725449"/>
              <a:gd name="connsiteY19" fmla="*/ 2101914 h 2733301"/>
              <a:gd name="connsiteX20" fmla="*/ 1487364 w 8725449"/>
              <a:gd name="connsiteY20" fmla="*/ 1669482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25095 w 8725449"/>
              <a:gd name="connsiteY18" fmla="*/ 1711468 h 2733301"/>
              <a:gd name="connsiteX19" fmla="*/ 2028622 w 8725449"/>
              <a:gd name="connsiteY19" fmla="*/ 2061577 h 2733301"/>
              <a:gd name="connsiteX20" fmla="*/ 1487364 w 8725449"/>
              <a:gd name="connsiteY20" fmla="*/ 1669482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285929 w 8725449"/>
              <a:gd name="connsiteY18" fmla="*/ 1697721 h 2733301"/>
              <a:gd name="connsiteX19" fmla="*/ 2028622 w 8725449"/>
              <a:gd name="connsiteY19" fmla="*/ 2061577 h 2733301"/>
              <a:gd name="connsiteX20" fmla="*/ 1487364 w 8725449"/>
              <a:gd name="connsiteY20" fmla="*/ 1669482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3162170 w 8725449"/>
              <a:gd name="connsiteY1" fmla="*/ 762840 h 2733301"/>
              <a:gd name="connsiteX2" fmla="*/ 4728633 w 8725449"/>
              <a:gd name="connsiteY2" fmla="*/ 717005 h 2733301"/>
              <a:gd name="connsiteX3" fmla="*/ 6096021 w 8725449"/>
              <a:gd name="connsiteY3" fmla="*/ 740402 h 2733301"/>
              <a:gd name="connsiteX4" fmla="*/ 6869469 w 8725449"/>
              <a:gd name="connsiteY4" fmla="*/ 674221 h 2733301"/>
              <a:gd name="connsiteX5" fmla="*/ 7931496 w 8725449"/>
              <a:gd name="connsiteY5" fmla="*/ 263479 h 2733301"/>
              <a:gd name="connsiteX6" fmla="*/ 8725449 w 8725449"/>
              <a:gd name="connsiteY6" fmla="*/ 0 h 2733301"/>
              <a:gd name="connsiteX7" fmla="*/ 8685635 w 8725449"/>
              <a:gd name="connsiteY7" fmla="*/ 255515 h 2733301"/>
              <a:gd name="connsiteX8" fmla="*/ 8008620 w 8725449"/>
              <a:gd name="connsiteY8" fmla="*/ 457001 h 2733301"/>
              <a:gd name="connsiteX9" fmla="*/ 7359320 w 8725449"/>
              <a:gd name="connsiteY9" fmla="*/ 884204 h 2733301"/>
              <a:gd name="connsiteX10" fmla="*/ 6661959 w 8725449"/>
              <a:gd name="connsiteY10" fmla="*/ 1184758 h 2733301"/>
              <a:gd name="connsiteX11" fmla="*/ 6143541 w 8725449"/>
              <a:gd name="connsiteY11" fmla="*/ 1302801 h 2733301"/>
              <a:gd name="connsiteX12" fmla="*/ 4784914 w 8725449"/>
              <a:gd name="connsiteY12" fmla="*/ 1308638 h 2733301"/>
              <a:gd name="connsiteX13" fmla="*/ 4222298 w 8725449"/>
              <a:gd name="connsiteY13" fmla="*/ 2311989 h 2733301"/>
              <a:gd name="connsiteX14" fmla="*/ 3578623 w 8725449"/>
              <a:gd name="connsiteY14" fmla="*/ 2428474 h 2733301"/>
              <a:gd name="connsiteX15" fmla="*/ 3380082 w 8725449"/>
              <a:gd name="connsiteY15" fmla="*/ 2733301 h 2733301"/>
              <a:gd name="connsiteX16" fmla="*/ 3247100 w 8725449"/>
              <a:gd name="connsiteY16" fmla="*/ 2661657 h 2733301"/>
              <a:gd name="connsiteX17" fmla="*/ 3467886 w 8725449"/>
              <a:gd name="connsiteY17" fmla="*/ 2229098 h 2733301"/>
              <a:gd name="connsiteX18" fmla="*/ 2909936 w 8725449"/>
              <a:gd name="connsiteY18" fmla="*/ 1972625 h 2733301"/>
              <a:gd name="connsiteX19" fmla="*/ 2285929 w 8725449"/>
              <a:gd name="connsiteY19" fmla="*/ 1697721 h 2733301"/>
              <a:gd name="connsiteX20" fmla="*/ 2028622 w 8725449"/>
              <a:gd name="connsiteY20" fmla="*/ 2061577 h 2733301"/>
              <a:gd name="connsiteX21" fmla="*/ 1487364 w 8725449"/>
              <a:gd name="connsiteY21" fmla="*/ 1669482 h 2733301"/>
              <a:gd name="connsiteX22" fmla="*/ 1766614 w 8725449"/>
              <a:gd name="connsiteY22" fmla="*/ 1219396 h 2733301"/>
              <a:gd name="connsiteX23" fmla="*/ 733358 w 8725449"/>
              <a:gd name="connsiteY23" fmla="*/ 1067169 h 2733301"/>
              <a:gd name="connsiteX24" fmla="*/ 0 w 8725449"/>
              <a:gd name="connsiteY24" fmla="*/ 739393 h 2733301"/>
              <a:gd name="connsiteX25" fmla="*/ 74604 w 8725449"/>
              <a:gd name="connsiteY25" fmla="*/ 633827 h 2733301"/>
              <a:gd name="connsiteX26" fmla="*/ 725235 w 8725449"/>
              <a:gd name="connsiteY26" fmla="*/ 795619 h 2733301"/>
              <a:gd name="connsiteX27" fmla="*/ 1461823 w 8725449"/>
              <a:gd name="connsiteY27" fmla="*/ 861549 h 2733301"/>
              <a:gd name="connsiteX28" fmla="*/ 2140959 w 8725449"/>
              <a:gd name="connsiteY28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6096021 w 8725449"/>
              <a:gd name="connsiteY3" fmla="*/ 740402 h 2733301"/>
              <a:gd name="connsiteX4" fmla="*/ 6869469 w 8725449"/>
              <a:gd name="connsiteY4" fmla="*/ 674221 h 2733301"/>
              <a:gd name="connsiteX5" fmla="*/ 7931496 w 8725449"/>
              <a:gd name="connsiteY5" fmla="*/ 263479 h 2733301"/>
              <a:gd name="connsiteX6" fmla="*/ 8725449 w 8725449"/>
              <a:gd name="connsiteY6" fmla="*/ 0 h 2733301"/>
              <a:gd name="connsiteX7" fmla="*/ 8685635 w 8725449"/>
              <a:gd name="connsiteY7" fmla="*/ 255515 h 2733301"/>
              <a:gd name="connsiteX8" fmla="*/ 8008620 w 8725449"/>
              <a:gd name="connsiteY8" fmla="*/ 457001 h 2733301"/>
              <a:gd name="connsiteX9" fmla="*/ 7359320 w 8725449"/>
              <a:gd name="connsiteY9" fmla="*/ 884204 h 2733301"/>
              <a:gd name="connsiteX10" fmla="*/ 6661959 w 8725449"/>
              <a:gd name="connsiteY10" fmla="*/ 1184758 h 2733301"/>
              <a:gd name="connsiteX11" fmla="*/ 6143541 w 8725449"/>
              <a:gd name="connsiteY11" fmla="*/ 1302801 h 2733301"/>
              <a:gd name="connsiteX12" fmla="*/ 4784914 w 8725449"/>
              <a:gd name="connsiteY12" fmla="*/ 1308638 h 2733301"/>
              <a:gd name="connsiteX13" fmla="*/ 4222298 w 8725449"/>
              <a:gd name="connsiteY13" fmla="*/ 2311989 h 2733301"/>
              <a:gd name="connsiteX14" fmla="*/ 3578623 w 8725449"/>
              <a:gd name="connsiteY14" fmla="*/ 2428474 h 2733301"/>
              <a:gd name="connsiteX15" fmla="*/ 3380082 w 8725449"/>
              <a:gd name="connsiteY15" fmla="*/ 2733301 h 2733301"/>
              <a:gd name="connsiteX16" fmla="*/ 3247100 w 8725449"/>
              <a:gd name="connsiteY16" fmla="*/ 2661657 h 2733301"/>
              <a:gd name="connsiteX17" fmla="*/ 3467886 w 8725449"/>
              <a:gd name="connsiteY17" fmla="*/ 2229098 h 2733301"/>
              <a:gd name="connsiteX18" fmla="*/ 2909936 w 8725449"/>
              <a:gd name="connsiteY18" fmla="*/ 1972625 h 2733301"/>
              <a:gd name="connsiteX19" fmla="*/ 2285929 w 8725449"/>
              <a:gd name="connsiteY19" fmla="*/ 1697721 h 2733301"/>
              <a:gd name="connsiteX20" fmla="*/ 2028622 w 8725449"/>
              <a:gd name="connsiteY20" fmla="*/ 2061577 h 2733301"/>
              <a:gd name="connsiteX21" fmla="*/ 1487364 w 8725449"/>
              <a:gd name="connsiteY21" fmla="*/ 1669482 h 2733301"/>
              <a:gd name="connsiteX22" fmla="*/ 1766614 w 8725449"/>
              <a:gd name="connsiteY22" fmla="*/ 1219396 h 2733301"/>
              <a:gd name="connsiteX23" fmla="*/ 733358 w 8725449"/>
              <a:gd name="connsiteY23" fmla="*/ 1067169 h 2733301"/>
              <a:gd name="connsiteX24" fmla="*/ 0 w 8725449"/>
              <a:gd name="connsiteY24" fmla="*/ 739393 h 2733301"/>
              <a:gd name="connsiteX25" fmla="*/ 74604 w 8725449"/>
              <a:gd name="connsiteY25" fmla="*/ 633827 h 2733301"/>
              <a:gd name="connsiteX26" fmla="*/ 725235 w 8725449"/>
              <a:gd name="connsiteY26" fmla="*/ 795619 h 2733301"/>
              <a:gd name="connsiteX27" fmla="*/ 1461823 w 8725449"/>
              <a:gd name="connsiteY27" fmla="*/ 861549 h 2733301"/>
              <a:gd name="connsiteX28" fmla="*/ 2140959 w 8725449"/>
              <a:gd name="connsiteY28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5082026 w 8725449"/>
              <a:gd name="connsiteY3" fmla="*/ 716206 h 2733301"/>
              <a:gd name="connsiteX4" fmla="*/ 6096021 w 8725449"/>
              <a:gd name="connsiteY4" fmla="*/ 740402 h 2733301"/>
              <a:gd name="connsiteX5" fmla="*/ 6869469 w 8725449"/>
              <a:gd name="connsiteY5" fmla="*/ 674221 h 2733301"/>
              <a:gd name="connsiteX6" fmla="*/ 7931496 w 8725449"/>
              <a:gd name="connsiteY6" fmla="*/ 263479 h 2733301"/>
              <a:gd name="connsiteX7" fmla="*/ 8725449 w 8725449"/>
              <a:gd name="connsiteY7" fmla="*/ 0 h 2733301"/>
              <a:gd name="connsiteX8" fmla="*/ 8685635 w 8725449"/>
              <a:gd name="connsiteY8" fmla="*/ 255515 h 2733301"/>
              <a:gd name="connsiteX9" fmla="*/ 8008620 w 8725449"/>
              <a:gd name="connsiteY9" fmla="*/ 457001 h 2733301"/>
              <a:gd name="connsiteX10" fmla="*/ 7359320 w 8725449"/>
              <a:gd name="connsiteY10" fmla="*/ 884204 h 2733301"/>
              <a:gd name="connsiteX11" fmla="*/ 6661959 w 8725449"/>
              <a:gd name="connsiteY11" fmla="*/ 1184758 h 2733301"/>
              <a:gd name="connsiteX12" fmla="*/ 6143541 w 8725449"/>
              <a:gd name="connsiteY12" fmla="*/ 1302801 h 2733301"/>
              <a:gd name="connsiteX13" fmla="*/ 4784914 w 8725449"/>
              <a:gd name="connsiteY13" fmla="*/ 1308638 h 2733301"/>
              <a:gd name="connsiteX14" fmla="*/ 4222298 w 8725449"/>
              <a:gd name="connsiteY14" fmla="*/ 2311989 h 2733301"/>
              <a:gd name="connsiteX15" fmla="*/ 3578623 w 8725449"/>
              <a:gd name="connsiteY15" fmla="*/ 2428474 h 2733301"/>
              <a:gd name="connsiteX16" fmla="*/ 3380082 w 8725449"/>
              <a:gd name="connsiteY16" fmla="*/ 2733301 h 2733301"/>
              <a:gd name="connsiteX17" fmla="*/ 3247100 w 8725449"/>
              <a:gd name="connsiteY17" fmla="*/ 2661657 h 2733301"/>
              <a:gd name="connsiteX18" fmla="*/ 3467886 w 8725449"/>
              <a:gd name="connsiteY18" fmla="*/ 2229098 h 2733301"/>
              <a:gd name="connsiteX19" fmla="*/ 2909936 w 8725449"/>
              <a:gd name="connsiteY19" fmla="*/ 1972625 h 2733301"/>
              <a:gd name="connsiteX20" fmla="*/ 2285929 w 8725449"/>
              <a:gd name="connsiteY20" fmla="*/ 1697721 h 2733301"/>
              <a:gd name="connsiteX21" fmla="*/ 2028622 w 8725449"/>
              <a:gd name="connsiteY21" fmla="*/ 2061577 h 2733301"/>
              <a:gd name="connsiteX22" fmla="*/ 1487364 w 8725449"/>
              <a:gd name="connsiteY22" fmla="*/ 1669482 h 2733301"/>
              <a:gd name="connsiteX23" fmla="*/ 1766614 w 8725449"/>
              <a:gd name="connsiteY23" fmla="*/ 1219396 h 2733301"/>
              <a:gd name="connsiteX24" fmla="*/ 733358 w 8725449"/>
              <a:gd name="connsiteY24" fmla="*/ 1067169 h 2733301"/>
              <a:gd name="connsiteX25" fmla="*/ 0 w 8725449"/>
              <a:gd name="connsiteY25" fmla="*/ 739393 h 2733301"/>
              <a:gd name="connsiteX26" fmla="*/ 74604 w 8725449"/>
              <a:gd name="connsiteY26" fmla="*/ 633827 h 2733301"/>
              <a:gd name="connsiteX27" fmla="*/ 725235 w 8725449"/>
              <a:gd name="connsiteY27" fmla="*/ 795619 h 2733301"/>
              <a:gd name="connsiteX28" fmla="*/ 1461823 w 8725449"/>
              <a:gd name="connsiteY28" fmla="*/ 861549 h 2733301"/>
              <a:gd name="connsiteX29" fmla="*/ 2140959 w 8725449"/>
              <a:gd name="connsiteY29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915999 w 8725449"/>
              <a:gd name="connsiteY3" fmla="*/ 715001 h 2733301"/>
              <a:gd name="connsiteX4" fmla="*/ 5082026 w 8725449"/>
              <a:gd name="connsiteY4" fmla="*/ 716206 h 2733301"/>
              <a:gd name="connsiteX5" fmla="*/ 6096021 w 8725449"/>
              <a:gd name="connsiteY5" fmla="*/ 740402 h 2733301"/>
              <a:gd name="connsiteX6" fmla="*/ 6869469 w 8725449"/>
              <a:gd name="connsiteY6" fmla="*/ 674221 h 2733301"/>
              <a:gd name="connsiteX7" fmla="*/ 7931496 w 8725449"/>
              <a:gd name="connsiteY7" fmla="*/ 263479 h 2733301"/>
              <a:gd name="connsiteX8" fmla="*/ 8725449 w 8725449"/>
              <a:gd name="connsiteY8" fmla="*/ 0 h 2733301"/>
              <a:gd name="connsiteX9" fmla="*/ 8685635 w 8725449"/>
              <a:gd name="connsiteY9" fmla="*/ 255515 h 2733301"/>
              <a:gd name="connsiteX10" fmla="*/ 8008620 w 8725449"/>
              <a:gd name="connsiteY10" fmla="*/ 457001 h 2733301"/>
              <a:gd name="connsiteX11" fmla="*/ 7359320 w 8725449"/>
              <a:gd name="connsiteY11" fmla="*/ 884204 h 2733301"/>
              <a:gd name="connsiteX12" fmla="*/ 6661959 w 8725449"/>
              <a:gd name="connsiteY12" fmla="*/ 1184758 h 2733301"/>
              <a:gd name="connsiteX13" fmla="*/ 6143541 w 8725449"/>
              <a:gd name="connsiteY13" fmla="*/ 1302801 h 2733301"/>
              <a:gd name="connsiteX14" fmla="*/ 4784914 w 8725449"/>
              <a:gd name="connsiteY14" fmla="*/ 1308638 h 2733301"/>
              <a:gd name="connsiteX15" fmla="*/ 4222298 w 8725449"/>
              <a:gd name="connsiteY15" fmla="*/ 2311989 h 2733301"/>
              <a:gd name="connsiteX16" fmla="*/ 3578623 w 8725449"/>
              <a:gd name="connsiteY16" fmla="*/ 2428474 h 2733301"/>
              <a:gd name="connsiteX17" fmla="*/ 3380082 w 8725449"/>
              <a:gd name="connsiteY17" fmla="*/ 2733301 h 2733301"/>
              <a:gd name="connsiteX18" fmla="*/ 3247100 w 8725449"/>
              <a:gd name="connsiteY18" fmla="*/ 2661657 h 2733301"/>
              <a:gd name="connsiteX19" fmla="*/ 3467886 w 8725449"/>
              <a:gd name="connsiteY19" fmla="*/ 2229098 h 2733301"/>
              <a:gd name="connsiteX20" fmla="*/ 2909936 w 8725449"/>
              <a:gd name="connsiteY20" fmla="*/ 1972625 h 2733301"/>
              <a:gd name="connsiteX21" fmla="*/ 2285929 w 8725449"/>
              <a:gd name="connsiteY21" fmla="*/ 1697721 h 2733301"/>
              <a:gd name="connsiteX22" fmla="*/ 2028622 w 8725449"/>
              <a:gd name="connsiteY22" fmla="*/ 2061577 h 2733301"/>
              <a:gd name="connsiteX23" fmla="*/ 1487364 w 8725449"/>
              <a:gd name="connsiteY23" fmla="*/ 1669482 h 2733301"/>
              <a:gd name="connsiteX24" fmla="*/ 1766614 w 8725449"/>
              <a:gd name="connsiteY24" fmla="*/ 1219396 h 2733301"/>
              <a:gd name="connsiteX25" fmla="*/ 733358 w 8725449"/>
              <a:gd name="connsiteY25" fmla="*/ 1067169 h 2733301"/>
              <a:gd name="connsiteX26" fmla="*/ 0 w 8725449"/>
              <a:gd name="connsiteY26" fmla="*/ 739393 h 2733301"/>
              <a:gd name="connsiteX27" fmla="*/ 74604 w 8725449"/>
              <a:gd name="connsiteY27" fmla="*/ 633827 h 2733301"/>
              <a:gd name="connsiteX28" fmla="*/ 725235 w 8725449"/>
              <a:gd name="connsiteY28" fmla="*/ 795619 h 2733301"/>
              <a:gd name="connsiteX29" fmla="*/ 1461823 w 8725449"/>
              <a:gd name="connsiteY29" fmla="*/ 861549 h 2733301"/>
              <a:gd name="connsiteX30" fmla="*/ 2140959 w 8725449"/>
              <a:gd name="connsiteY30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958109 w 8725449"/>
              <a:gd name="connsiteY3" fmla="*/ 632288 h 2733301"/>
              <a:gd name="connsiteX4" fmla="*/ 5082026 w 8725449"/>
              <a:gd name="connsiteY4" fmla="*/ 716206 h 2733301"/>
              <a:gd name="connsiteX5" fmla="*/ 6096021 w 8725449"/>
              <a:gd name="connsiteY5" fmla="*/ 740402 h 2733301"/>
              <a:gd name="connsiteX6" fmla="*/ 6869469 w 8725449"/>
              <a:gd name="connsiteY6" fmla="*/ 674221 h 2733301"/>
              <a:gd name="connsiteX7" fmla="*/ 7931496 w 8725449"/>
              <a:gd name="connsiteY7" fmla="*/ 263479 h 2733301"/>
              <a:gd name="connsiteX8" fmla="*/ 8725449 w 8725449"/>
              <a:gd name="connsiteY8" fmla="*/ 0 h 2733301"/>
              <a:gd name="connsiteX9" fmla="*/ 8685635 w 8725449"/>
              <a:gd name="connsiteY9" fmla="*/ 255515 h 2733301"/>
              <a:gd name="connsiteX10" fmla="*/ 8008620 w 8725449"/>
              <a:gd name="connsiteY10" fmla="*/ 457001 h 2733301"/>
              <a:gd name="connsiteX11" fmla="*/ 7359320 w 8725449"/>
              <a:gd name="connsiteY11" fmla="*/ 884204 h 2733301"/>
              <a:gd name="connsiteX12" fmla="*/ 6661959 w 8725449"/>
              <a:gd name="connsiteY12" fmla="*/ 1184758 h 2733301"/>
              <a:gd name="connsiteX13" fmla="*/ 6143541 w 8725449"/>
              <a:gd name="connsiteY13" fmla="*/ 1302801 h 2733301"/>
              <a:gd name="connsiteX14" fmla="*/ 4784914 w 8725449"/>
              <a:gd name="connsiteY14" fmla="*/ 1308638 h 2733301"/>
              <a:gd name="connsiteX15" fmla="*/ 4222298 w 8725449"/>
              <a:gd name="connsiteY15" fmla="*/ 2311989 h 2733301"/>
              <a:gd name="connsiteX16" fmla="*/ 3578623 w 8725449"/>
              <a:gd name="connsiteY16" fmla="*/ 2428474 h 2733301"/>
              <a:gd name="connsiteX17" fmla="*/ 3380082 w 8725449"/>
              <a:gd name="connsiteY17" fmla="*/ 2733301 h 2733301"/>
              <a:gd name="connsiteX18" fmla="*/ 3247100 w 8725449"/>
              <a:gd name="connsiteY18" fmla="*/ 2661657 h 2733301"/>
              <a:gd name="connsiteX19" fmla="*/ 3467886 w 8725449"/>
              <a:gd name="connsiteY19" fmla="*/ 2229098 h 2733301"/>
              <a:gd name="connsiteX20" fmla="*/ 2909936 w 8725449"/>
              <a:gd name="connsiteY20" fmla="*/ 1972625 h 2733301"/>
              <a:gd name="connsiteX21" fmla="*/ 2285929 w 8725449"/>
              <a:gd name="connsiteY21" fmla="*/ 1697721 h 2733301"/>
              <a:gd name="connsiteX22" fmla="*/ 2028622 w 8725449"/>
              <a:gd name="connsiteY22" fmla="*/ 2061577 h 2733301"/>
              <a:gd name="connsiteX23" fmla="*/ 1487364 w 8725449"/>
              <a:gd name="connsiteY23" fmla="*/ 1669482 h 2733301"/>
              <a:gd name="connsiteX24" fmla="*/ 1766614 w 8725449"/>
              <a:gd name="connsiteY24" fmla="*/ 1219396 h 2733301"/>
              <a:gd name="connsiteX25" fmla="*/ 733358 w 8725449"/>
              <a:gd name="connsiteY25" fmla="*/ 1067169 h 2733301"/>
              <a:gd name="connsiteX26" fmla="*/ 0 w 8725449"/>
              <a:gd name="connsiteY26" fmla="*/ 739393 h 2733301"/>
              <a:gd name="connsiteX27" fmla="*/ 74604 w 8725449"/>
              <a:gd name="connsiteY27" fmla="*/ 633827 h 2733301"/>
              <a:gd name="connsiteX28" fmla="*/ 725235 w 8725449"/>
              <a:gd name="connsiteY28" fmla="*/ 795619 h 2733301"/>
              <a:gd name="connsiteX29" fmla="*/ 1461823 w 8725449"/>
              <a:gd name="connsiteY29" fmla="*/ 861549 h 2733301"/>
              <a:gd name="connsiteX30" fmla="*/ 2140959 w 8725449"/>
              <a:gd name="connsiteY30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54324 w 8725449"/>
              <a:gd name="connsiteY3" fmla="*/ 711187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41481 w 8725449"/>
              <a:gd name="connsiteY3" fmla="*/ 625831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792381 w 8725449"/>
              <a:gd name="connsiteY3" fmla="*/ 589574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87275"/>
              <a:gd name="connsiteY0" fmla="*/ 764482 h 2690564"/>
              <a:gd name="connsiteX1" fmla="*/ 3163643 w 8787275"/>
              <a:gd name="connsiteY1" fmla="*/ 671874 h 2690564"/>
              <a:gd name="connsiteX2" fmla="*/ 4728633 w 8787275"/>
              <a:gd name="connsiteY2" fmla="*/ 674268 h 2690564"/>
              <a:gd name="connsiteX3" fmla="*/ 4792381 w 8787275"/>
              <a:gd name="connsiteY3" fmla="*/ 546837 h 2690564"/>
              <a:gd name="connsiteX4" fmla="*/ 4958109 w 8787275"/>
              <a:gd name="connsiteY4" fmla="*/ 589551 h 2690564"/>
              <a:gd name="connsiteX5" fmla="*/ 5082026 w 8787275"/>
              <a:gd name="connsiteY5" fmla="*/ 673469 h 2690564"/>
              <a:gd name="connsiteX6" fmla="*/ 6096021 w 8787275"/>
              <a:gd name="connsiteY6" fmla="*/ 697665 h 2690564"/>
              <a:gd name="connsiteX7" fmla="*/ 6869469 w 8787275"/>
              <a:gd name="connsiteY7" fmla="*/ 631484 h 2690564"/>
              <a:gd name="connsiteX8" fmla="*/ 7931496 w 8787275"/>
              <a:gd name="connsiteY8" fmla="*/ 220742 h 2690564"/>
              <a:gd name="connsiteX9" fmla="*/ 8787276 w 8787275"/>
              <a:gd name="connsiteY9" fmla="*/ 0 h 2690564"/>
              <a:gd name="connsiteX10" fmla="*/ 8685635 w 8787275"/>
              <a:gd name="connsiteY10" fmla="*/ 212778 h 2690564"/>
              <a:gd name="connsiteX11" fmla="*/ 8008620 w 8787275"/>
              <a:gd name="connsiteY11" fmla="*/ 414264 h 2690564"/>
              <a:gd name="connsiteX12" fmla="*/ 7359320 w 8787275"/>
              <a:gd name="connsiteY12" fmla="*/ 841467 h 2690564"/>
              <a:gd name="connsiteX13" fmla="*/ 6661959 w 8787275"/>
              <a:gd name="connsiteY13" fmla="*/ 1142021 h 2690564"/>
              <a:gd name="connsiteX14" fmla="*/ 6143541 w 8787275"/>
              <a:gd name="connsiteY14" fmla="*/ 1260064 h 2690564"/>
              <a:gd name="connsiteX15" fmla="*/ 4784914 w 8787275"/>
              <a:gd name="connsiteY15" fmla="*/ 1265901 h 2690564"/>
              <a:gd name="connsiteX16" fmla="*/ 4222298 w 8787275"/>
              <a:gd name="connsiteY16" fmla="*/ 2269252 h 2690564"/>
              <a:gd name="connsiteX17" fmla="*/ 3578623 w 8787275"/>
              <a:gd name="connsiteY17" fmla="*/ 2385737 h 2690564"/>
              <a:gd name="connsiteX18" fmla="*/ 3380082 w 8787275"/>
              <a:gd name="connsiteY18" fmla="*/ 2690564 h 2690564"/>
              <a:gd name="connsiteX19" fmla="*/ 3247100 w 8787275"/>
              <a:gd name="connsiteY19" fmla="*/ 2618920 h 2690564"/>
              <a:gd name="connsiteX20" fmla="*/ 3467886 w 8787275"/>
              <a:gd name="connsiteY20" fmla="*/ 2186361 h 2690564"/>
              <a:gd name="connsiteX21" fmla="*/ 2909936 w 8787275"/>
              <a:gd name="connsiteY21" fmla="*/ 1929888 h 2690564"/>
              <a:gd name="connsiteX22" fmla="*/ 2285929 w 8787275"/>
              <a:gd name="connsiteY22" fmla="*/ 1654984 h 2690564"/>
              <a:gd name="connsiteX23" fmla="*/ 2028622 w 8787275"/>
              <a:gd name="connsiteY23" fmla="*/ 2018840 h 2690564"/>
              <a:gd name="connsiteX24" fmla="*/ 1487364 w 8787275"/>
              <a:gd name="connsiteY24" fmla="*/ 1626745 h 2690564"/>
              <a:gd name="connsiteX25" fmla="*/ 1766614 w 8787275"/>
              <a:gd name="connsiteY25" fmla="*/ 1176659 h 2690564"/>
              <a:gd name="connsiteX26" fmla="*/ 733358 w 8787275"/>
              <a:gd name="connsiteY26" fmla="*/ 1024432 h 2690564"/>
              <a:gd name="connsiteX27" fmla="*/ 0 w 8787275"/>
              <a:gd name="connsiteY27" fmla="*/ 696656 h 2690564"/>
              <a:gd name="connsiteX28" fmla="*/ 74604 w 8787275"/>
              <a:gd name="connsiteY28" fmla="*/ 591090 h 2690564"/>
              <a:gd name="connsiteX29" fmla="*/ 725235 w 8787275"/>
              <a:gd name="connsiteY29" fmla="*/ 752882 h 2690564"/>
              <a:gd name="connsiteX30" fmla="*/ 1461823 w 8787275"/>
              <a:gd name="connsiteY30" fmla="*/ 818812 h 2690564"/>
              <a:gd name="connsiteX31" fmla="*/ 2140959 w 8787275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08620 w 8787276"/>
              <a:gd name="connsiteY11" fmla="*/ 414264 h 2690564"/>
              <a:gd name="connsiteX12" fmla="*/ 7359320 w 8787276"/>
              <a:gd name="connsiteY12" fmla="*/ 841467 h 2690564"/>
              <a:gd name="connsiteX13" fmla="*/ 6661959 w 8787276"/>
              <a:gd name="connsiteY13" fmla="*/ 11420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3440 w 8787276"/>
              <a:gd name="connsiteY11" fmla="*/ 512757 h 2690564"/>
              <a:gd name="connsiteX12" fmla="*/ 7359320 w 8787276"/>
              <a:gd name="connsiteY12" fmla="*/ 841467 h 2690564"/>
              <a:gd name="connsiteX13" fmla="*/ 6661959 w 8787276"/>
              <a:gd name="connsiteY13" fmla="*/ 11420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59320 w 8787276"/>
              <a:gd name="connsiteY12" fmla="*/ 841467 h 2690564"/>
              <a:gd name="connsiteX13" fmla="*/ 6661959 w 8787276"/>
              <a:gd name="connsiteY13" fmla="*/ 11420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661959 w 8787276"/>
              <a:gd name="connsiteY13" fmla="*/ 11420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645313 w 8787276"/>
              <a:gd name="connsiteY13" fmla="*/ 11764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85682 w 8787276"/>
              <a:gd name="connsiteY8" fmla="*/ 246163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7985682 w 8787276"/>
              <a:gd name="connsiteY8" fmla="*/ 246163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311117 w 8787276"/>
              <a:gd name="connsiteY25" fmla="*/ 1864634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311117 w 8787276"/>
              <a:gd name="connsiteY25" fmla="*/ 1864634 h 2690564"/>
              <a:gd name="connsiteX26" fmla="*/ 592126 w 8787276"/>
              <a:gd name="connsiteY26" fmla="*/ 1101078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311117 w 8787276"/>
              <a:gd name="connsiteY25" fmla="*/ 1864634 h 2690564"/>
              <a:gd name="connsiteX26" fmla="*/ 296265 w 8787276"/>
              <a:gd name="connsiteY26" fmla="*/ 841747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855982 w 8787276"/>
              <a:gd name="connsiteY24" fmla="*/ 2325022 h 2690564"/>
              <a:gd name="connsiteX25" fmla="*/ 1311117 w 8787276"/>
              <a:gd name="connsiteY25" fmla="*/ 1864634 h 2690564"/>
              <a:gd name="connsiteX26" fmla="*/ 296265 w 8787276"/>
              <a:gd name="connsiteY26" fmla="*/ 841747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855982 w 8787276"/>
              <a:gd name="connsiteY24" fmla="*/ 2325022 h 2690564"/>
              <a:gd name="connsiteX25" fmla="*/ 1330466 w 8787276"/>
              <a:gd name="connsiteY25" fmla="*/ 1814720 h 2690564"/>
              <a:gd name="connsiteX26" fmla="*/ 296265 w 8787276"/>
              <a:gd name="connsiteY26" fmla="*/ 841747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721388"/>
              <a:gd name="connsiteX1" fmla="*/ 3163643 w 8787276"/>
              <a:gd name="connsiteY1" fmla="*/ 671874 h 2721388"/>
              <a:gd name="connsiteX2" fmla="*/ 4728633 w 8787276"/>
              <a:gd name="connsiteY2" fmla="*/ 674268 h 2721388"/>
              <a:gd name="connsiteX3" fmla="*/ 4792381 w 8787276"/>
              <a:gd name="connsiteY3" fmla="*/ 546837 h 2721388"/>
              <a:gd name="connsiteX4" fmla="*/ 4958109 w 8787276"/>
              <a:gd name="connsiteY4" fmla="*/ 589551 h 2721388"/>
              <a:gd name="connsiteX5" fmla="*/ 5082026 w 8787276"/>
              <a:gd name="connsiteY5" fmla="*/ 673469 h 2721388"/>
              <a:gd name="connsiteX6" fmla="*/ 6096021 w 8787276"/>
              <a:gd name="connsiteY6" fmla="*/ 697665 h 2721388"/>
              <a:gd name="connsiteX7" fmla="*/ 7202048 w 8787276"/>
              <a:gd name="connsiteY7" fmla="*/ 588160 h 2721388"/>
              <a:gd name="connsiteX8" fmla="*/ 8008837 w 8787276"/>
              <a:gd name="connsiteY8" fmla="*/ 266181 h 2721388"/>
              <a:gd name="connsiteX9" fmla="*/ 8787276 w 8787276"/>
              <a:gd name="connsiteY9" fmla="*/ 0 h 2721388"/>
              <a:gd name="connsiteX10" fmla="*/ 8652572 w 8787276"/>
              <a:gd name="connsiteY10" fmla="*/ 249646 h 2721388"/>
              <a:gd name="connsiteX11" fmla="*/ 8020738 w 8787276"/>
              <a:gd name="connsiteY11" fmla="*/ 528272 h 2721388"/>
              <a:gd name="connsiteX12" fmla="*/ 7343109 w 8787276"/>
              <a:gd name="connsiteY12" fmla="*/ 934556 h 2721388"/>
              <a:gd name="connsiteX13" fmla="*/ 6541418 w 8787276"/>
              <a:gd name="connsiteY13" fmla="*/ 1222270 h 2721388"/>
              <a:gd name="connsiteX14" fmla="*/ 6143541 w 8787276"/>
              <a:gd name="connsiteY14" fmla="*/ 1260064 h 2721388"/>
              <a:gd name="connsiteX15" fmla="*/ 4784914 w 8787276"/>
              <a:gd name="connsiteY15" fmla="*/ 1265901 h 2721388"/>
              <a:gd name="connsiteX16" fmla="*/ 4222298 w 8787276"/>
              <a:gd name="connsiteY16" fmla="*/ 2269252 h 2721388"/>
              <a:gd name="connsiteX17" fmla="*/ 3578623 w 8787276"/>
              <a:gd name="connsiteY17" fmla="*/ 2385737 h 2721388"/>
              <a:gd name="connsiteX18" fmla="*/ 3465299 w 8787276"/>
              <a:gd name="connsiteY18" fmla="*/ 2721388 h 2721388"/>
              <a:gd name="connsiteX19" fmla="*/ 3247100 w 8787276"/>
              <a:gd name="connsiteY19" fmla="*/ 2618920 h 2721388"/>
              <a:gd name="connsiteX20" fmla="*/ 3467886 w 8787276"/>
              <a:gd name="connsiteY20" fmla="*/ 2186361 h 2721388"/>
              <a:gd name="connsiteX21" fmla="*/ 2909936 w 8787276"/>
              <a:gd name="connsiteY21" fmla="*/ 1929888 h 2721388"/>
              <a:gd name="connsiteX22" fmla="*/ 2285929 w 8787276"/>
              <a:gd name="connsiteY22" fmla="*/ 1654984 h 2721388"/>
              <a:gd name="connsiteX23" fmla="*/ 2028622 w 8787276"/>
              <a:gd name="connsiteY23" fmla="*/ 2018840 h 2721388"/>
              <a:gd name="connsiteX24" fmla="*/ 1855982 w 8787276"/>
              <a:gd name="connsiteY24" fmla="*/ 2325022 h 2721388"/>
              <a:gd name="connsiteX25" fmla="*/ 1330466 w 8787276"/>
              <a:gd name="connsiteY25" fmla="*/ 1814720 h 2721388"/>
              <a:gd name="connsiteX26" fmla="*/ 296265 w 8787276"/>
              <a:gd name="connsiteY26" fmla="*/ 841747 h 2721388"/>
              <a:gd name="connsiteX27" fmla="*/ 0 w 8787276"/>
              <a:gd name="connsiteY27" fmla="*/ 696656 h 2721388"/>
              <a:gd name="connsiteX28" fmla="*/ 80008 w 8787276"/>
              <a:gd name="connsiteY28" fmla="*/ 560061 h 2721388"/>
              <a:gd name="connsiteX29" fmla="*/ 686332 w 8787276"/>
              <a:gd name="connsiteY29" fmla="*/ 762093 h 2721388"/>
              <a:gd name="connsiteX30" fmla="*/ 1461823 w 8787276"/>
              <a:gd name="connsiteY30" fmla="*/ 818812 h 2721388"/>
              <a:gd name="connsiteX31" fmla="*/ 2140959 w 8787276"/>
              <a:gd name="connsiteY31" fmla="*/ 764482 h 2721388"/>
              <a:gd name="connsiteX0" fmla="*/ 2140959 w 8787276"/>
              <a:gd name="connsiteY0" fmla="*/ 764482 h 2721388"/>
              <a:gd name="connsiteX1" fmla="*/ 3163643 w 8787276"/>
              <a:gd name="connsiteY1" fmla="*/ 671874 h 2721388"/>
              <a:gd name="connsiteX2" fmla="*/ 4728633 w 8787276"/>
              <a:gd name="connsiteY2" fmla="*/ 674268 h 2721388"/>
              <a:gd name="connsiteX3" fmla="*/ 4792381 w 8787276"/>
              <a:gd name="connsiteY3" fmla="*/ 546837 h 2721388"/>
              <a:gd name="connsiteX4" fmla="*/ 4958109 w 8787276"/>
              <a:gd name="connsiteY4" fmla="*/ 589551 h 2721388"/>
              <a:gd name="connsiteX5" fmla="*/ 5082026 w 8787276"/>
              <a:gd name="connsiteY5" fmla="*/ 673469 h 2721388"/>
              <a:gd name="connsiteX6" fmla="*/ 6096021 w 8787276"/>
              <a:gd name="connsiteY6" fmla="*/ 697665 h 2721388"/>
              <a:gd name="connsiteX7" fmla="*/ 7202048 w 8787276"/>
              <a:gd name="connsiteY7" fmla="*/ 588160 h 2721388"/>
              <a:gd name="connsiteX8" fmla="*/ 8008837 w 8787276"/>
              <a:gd name="connsiteY8" fmla="*/ 266181 h 2721388"/>
              <a:gd name="connsiteX9" fmla="*/ 8787276 w 8787276"/>
              <a:gd name="connsiteY9" fmla="*/ 0 h 2721388"/>
              <a:gd name="connsiteX10" fmla="*/ 8652572 w 8787276"/>
              <a:gd name="connsiteY10" fmla="*/ 249646 h 2721388"/>
              <a:gd name="connsiteX11" fmla="*/ 8020738 w 8787276"/>
              <a:gd name="connsiteY11" fmla="*/ 528272 h 2721388"/>
              <a:gd name="connsiteX12" fmla="*/ 7343109 w 8787276"/>
              <a:gd name="connsiteY12" fmla="*/ 934556 h 2721388"/>
              <a:gd name="connsiteX13" fmla="*/ 6541418 w 8787276"/>
              <a:gd name="connsiteY13" fmla="*/ 1222270 h 2721388"/>
              <a:gd name="connsiteX14" fmla="*/ 6143541 w 8787276"/>
              <a:gd name="connsiteY14" fmla="*/ 1260064 h 2721388"/>
              <a:gd name="connsiteX15" fmla="*/ 4784914 w 8787276"/>
              <a:gd name="connsiteY15" fmla="*/ 1265901 h 2721388"/>
              <a:gd name="connsiteX16" fmla="*/ 4222298 w 8787276"/>
              <a:gd name="connsiteY16" fmla="*/ 2269252 h 2721388"/>
              <a:gd name="connsiteX17" fmla="*/ 3606951 w 8787276"/>
              <a:gd name="connsiteY17" fmla="*/ 2406657 h 2721388"/>
              <a:gd name="connsiteX18" fmla="*/ 3465299 w 8787276"/>
              <a:gd name="connsiteY18" fmla="*/ 2721388 h 2721388"/>
              <a:gd name="connsiteX19" fmla="*/ 3247100 w 8787276"/>
              <a:gd name="connsiteY19" fmla="*/ 2618920 h 2721388"/>
              <a:gd name="connsiteX20" fmla="*/ 3467886 w 8787276"/>
              <a:gd name="connsiteY20" fmla="*/ 2186361 h 2721388"/>
              <a:gd name="connsiteX21" fmla="*/ 2909936 w 8787276"/>
              <a:gd name="connsiteY21" fmla="*/ 1929888 h 2721388"/>
              <a:gd name="connsiteX22" fmla="*/ 2285929 w 8787276"/>
              <a:gd name="connsiteY22" fmla="*/ 1654984 h 2721388"/>
              <a:gd name="connsiteX23" fmla="*/ 2028622 w 8787276"/>
              <a:gd name="connsiteY23" fmla="*/ 2018840 h 2721388"/>
              <a:gd name="connsiteX24" fmla="*/ 1855982 w 8787276"/>
              <a:gd name="connsiteY24" fmla="*/ 2325022 h 2721388"/>
              <a:gd name="connsiteX25" fmla="*/ 1330466 w 8787276"/>
              <a:gd name="connsiteY25" fmla="*/ 1814720 h 2721388"/>
              <a:gd name="connsiteX26" fmla="*/ 296265 w 8787276"/>
              <a:gd name="connsiteY26" fmla="*/ 841747 h 2721388"/>
              <a:gd name="connsiteX27" fmla="*/ 0 w 8787276"/>
              <a:gd name="connsiteY27" fmla="*/ 696656 h 2721388"/>
              <a:gd name="connsiteX28" fmla="*/ 80008 w 8787276"/>
              <a:gd name="connsiteY28" fmla="*/ 560061 h 2721388"/>
              <a:gd name="connsiteX29" fmla="*/ 686332 w 8787276"/>
              <a:gd name="connsiteY29" fmla="*/ 762093 h 2721388"/>
              <a:gd name="connsiteX30" fmla="*/ 1461823 w 8787276"/>
              <a:gd name="connsiteY30" fmla="*/ 818812 h 2721388"/>
              <a:gd name="connsiteX31" fmla="*/ 2140959 w 8787276"/>
              <a:gd name="connsiteY31" fmla="*/ 764482 h 2721388"/>
              <a:gd name="connsiteX0" fmla="*/ 2140959 w 8787276"/>
              <a:gd name="connsiteY0" fmla="*/ 764482 h 2858087"/>
              <a:gd name="connsiteX1" fmla="*/ 3163643 w 8787276"/>
              <a:gd name="connsiteY1" fmla="*/ 671874 h 2858087"/>
              <a:gd name="connsiteX2" fmla="*/ 4728633 w 8787276"/>
              <a:gd name="connsiteY2" fmla="*/ 674268 h 2858087"/>
              <a:gd name="connsiteX3" fmla="*/ 4792381 w 8787276"/>
              <a:gd name="connsiteY3" fmla="*/ 546837 h 2858087"/>
              <a:gd name="connsiteX4" fmla="*/ 4958109 w 8787276"/>
              <a:gd name="connsiteY4" fmla="*/ 589551 h 2858087"/>
              <a:gd name="connsiteX5" fmla="*/ 5082026 w 8787276"/>
              <a:gd name="connsiteY5" fmla="*/ 673469 h 2858087"/>
              <a:gd name="connsiteX6" fmla="*/ 6096021 w 8787276"/>
              <a:gd name="connsiteY6" fmla="*/ 697665 h 2858087"/>
              <a:gd name="connsiteX7" fmla="*/ 7202048 w 8787276"/>
              <a:gd name="connsiteY7" fmla="*/ 588160 h 2858087"/>
              <a:gd name="connsiteX8" fmla="*/ 8008837 w 8787276"/>
              <a:gd name="connsiteY8" fmla="*/ 266181 h 2858087"/>
              <a:gd name="connsiteX9" fmla="*/ 8787276 w 8787276"/>
              <a:gd name="connsiteY9" fmla="*/ 0 h 2858087"/>
              <a:gd name="connsiteX10" fmla="*/ 8652572 w 8787276"/>
              <a:gd name="connsiteY10" fmla="*/ 249646 h 2858087"/>
              <a:gd name="connsiteX11" fmla="*/ 8020738 w 8787276"/>
              <a:gd name="connsiteY11" fmla="*/ 528272 h 2858087"/>
              <a:gd name="connsiteX12" fmla="*/ 7343109 w 8787276"/>
              <a:gd name="connsiteY12" fmla="*/ 934556 h 2858087"/>
              <a:gd name="connsiteX13" fmla="*/ 6541418 w 8787276"/>
              <a:gd name="connsiteY13" fmla="*/ 1222270 h 2858087"/>
              <a:gd name="connsiteX14" fmla="*/ 6143541 w 8787276"/>
              <a:gd name="connsiteY14" fmla="*/ 1260064 h 2858087"/>
              <a:gd name="connsiteX15" fmla="*/ 4784914 w 8787276"/>
              <a:gd name="connsiteY15" fmla="*/ 1265901 h 2858087"/>
              <a:gd name="connsiteX16" fmla="*/ 4222298 w 8787276"/>
              <a:gd name="connsiteY16" fmla="*/ 2269252 h 2858087"/>
              <a:gd name="connsiteX17" fmla="*/ 3606951 w 8787276"/>
              <a:gd name="connsiteY17" fmla="*/ 2406657 h 2858087"/>
              <a:gd name="connsiteX18" fmla="*/ 3393538 w 8787276"/>
              <a:gd name="connsiteY18" fmla="*/ 2858087 h 2858087"/>
              <a:gd name="connsiteX19" fmla="*/ 3247100 w 8787276"/>
              <a:gd name="connsiteY19" fmla="*/ 2618920 h 2858087"/>
              <a:gd name="connsiteX20" fmla="*/ 3467886 w 8787276"/>
              <a:gd name="connsiteY20" fmla="*/ 2186361 h 2858087"/>
              <a:gd name="connsiteX21" fmla="*/ 2909936 w 8787276"/>
              <a:gd name="connsiteY21" fmla="*/ 1929888 h 2858087"/>
              <a:gd name="connsiteX22" fmla="*/ 2285929 w 8787276"/>
              <a:gd name="connsiteY22" fmla="*/ 1654984 h 2858087"/>
              <a:gd name="connsiteX23" fmla="*/ 2028622 w 8787276"/>
              <a:gd name="connsiteY23" fmla="*/ 2018840 h 2858087"/>
              <a:gd name="connsiteX24" fmla="*/ 1855982 w 8787276"/>
              <a:gd name="connsiteY24" fmla="*/ 2325022 h 2858087"/>
              <a:gd name="connsiteX25" fmla="*/ 1330466 w 8787276"/>
              <a:gd name="connsiteY25" fmla="*/ 1814720 h 2858087"/>
              <a:gd name="connsiteX26" fmla="*/ 296265 w 8787276"/>
              <a:gd name="connsiteY26" fmla="*/ 841747 h 2858087"/>
              <a:gd name="connsiteX27" fmla="*/ 0 w 8787276"/>
              <a:gd name="connsiteY27" fmla="*/ 696656 h 2858087"/>
              <a:gd name="connsiteX28" fmla="*/ 80008 w 8787276"/>
              <a:gd name="connsiteY28" fmla="*/ 560061 h 2858087"/>
              <a:gd name="connsiteX29" fmla="*/ 686332 w 8787276"/>
              <a:gd name="connsiteY29" fmla="*/ 762093 h 2858087"/>
              <a:gd name="connsiteX30" fmla="*/ 1461823 w 8787276"/>
              <a:gd name="connsiteY30" fmla="*/ 818812 h 2858087"/>
              <a:gd name="connsiteX31" fmla="*/ 2140959 w 8787276"/>
              <a:gd name="connsiteY31" fmla="*/ 764482 h 2858087"/>
              <a:gd name="connsiteX0" fmla="*/ 2140959 w 8787276"/>
              <a:gd name="connsiteY0" fmla="*/ 764482 h 2858087"/>
              <a:gd name="connsiteX1" fmla="*/ 3163643 w 8787276"/>
              <a:gd name="connsiteY1" fmla="*/ 671874 h 2858087"/>
              <a:gd name="connsiteX2" fmla="*/ 4728633 w 8787276"/>
              <a:gd name="connsiteY2" fmla="*/ 674268 h 2858087"/>
              <a:gd name="connsiteX3" fmla="*/ 4792381 w 8787276"/>
              <a:gd name="connsiteY3" fmla="*/ 546837 h 2858087"/>
              <a:gd name="connsiteX4" fmla="*/ 4958109 w 8787276"/>
              <a:gd name="connsiteY4" fmla="*/ 589551 h 2858087"/>
              <a:gd name="connsiteX5" fmla="*/ 5082026 w 8787276"/>
              <a:gd name="connsiteY5" fmla="*/ 673469 h 2858087"/>
              <a:gd name="connsiteX6" fmla="*/ 6096021 w 8787276"/>
              <a:gd name="connsiteY6" fmla="*/ 697665 h 2858087"/>
              <a:gd name="connsiteX7" fmla="*/ 7202048 w 8787276"/>
              <a:gd name="connsiteY7" fmla="*/ 588160 h 2858087"/>
              <a:gd name="connsiteX8" fmla="*/ 8008837 w 8787276"/>
              <a:gd name="connsiteY8" fmla="*/ 266181 h 2858087"/>
              <a:gd name="connsiteX9" fmla="*/ 8787276 w 8787276"/>
              <a:gd name="connsiteY9" fmla="*/ 0 h 2858087"/>
              <a:gd name="connsiteX10" fmla="*/ 8652572 w 8787276"/>
              <a:gd name="connsiteY10" fmla="*/ 249646 h 2858087"/>
              <a:gd name="connsiteX11" fmla="*/ 8020738 w 8787276"/>
              <a:gd name="connsiteY11" fmla="*/ 528272 h 2858087"/>
              <a:gd name="connsiteX12" fmla="*/ 7343109 w 8787276"/>
              <a:gd name="connsiteY12" fmla="*/ 934556 h 2858087"/>
              <a:gd name="connsiteX13" fmla="*/ 6541418 w 8787276"/>
              <a:gd name="connsiteY13" fmla="*/ 1222270 h 2858087"/>
              <a:gd name="connsiteX14" fmla="*/ 6143541 w 8787276"/>
              <a:gd name="connsiteY14" fmla="*/ 1260064 h 2858087"/>
              <a:gd name="connsiteX15" fmla="*/ 4784914 w 8787276"/>
              <a:gd name="connsiteY15" fmla="*/ 1265901 h 2858087"/>
              <a:gd name="connsiteX16" fmla="*/ 4222298 w 8787276"/>
              <a:gd name="connsiteY16" fmla="*/ 2269252 h 2858087"/>
              <a:gd name="connsiteX17" fmla="*/ 3606951 w 8787276"/>
              <a:gd name="connsiteY17" fmla="*/ 2406657 h 2858087"/>
              <a:gd name="connsiteX18" fmla="*/ 3393538 w 8787276"/>
              <a:gd name="connsiteY18" fmla="*/ 2858087 h 2858087"/>
              <a:gd name="connsiteX19" fmla="*/ 3164996 w 8787276"/>
              <a:gd name="connsiteY19" fmla="*/ 2753818 h 2858087"/>
              <a:gd name="connsiteX20" fmla="*/ 3467886 w 8787276"/>
              <a:gd name="connsiteY20" fmla="*/ 2186361 h 2858087"/>
              <a:gd name="connsiteX21" fmla="*/ 2909936 w 8787276"/>
              <a:gd name="connsiteY21" fmla="*/ 1929888 h 2858087"/>
              <a:gd name="connsiteX22" fmla="*/ 2285929 w 8787276"/>
              <a:gd name="connsiteY22" fmla="*/ 1654984 h 2858087"/>
              <a:gd name="connsiteX23" fmla="*/ 2028622 w 8787276"/>
              <a:gd name="connsiteY23" fmla="*/ 2018840 h 2858087"/>
              <a:gd name="connsiteX24" fmla="*/ 1855982 w 8787276"/>
              <a:gd name="connsiteY24" fmla="*/ 2325022 h 2858087"/>
              <a:gd name="connsiteX25" fmla="*/ 1330466 w 8787276"/>
              <a:gd name="connsiteY25" fmla="*/ 1814720 h 2858087"/>
              <a:gd name="connsiteX26" fmla="*/ 296265 w 8787276"/>
              <a:gd name="connsiteY26" fmla="*/ 841747 h 2858087"/>
              <a:gd name="connsiteX27" fmla="*/ 0 w 8787276"/>
              <a:gd name="connsiteY27" fmla="*/ 696656 h 2858087"/>
              <a:gd name="connsiteX28" fmla="*/ 80008 w 8787276"/>
              <a:gd name="connsiteY28" fmla="*/ 560061 h 2858087"/>
              <a:gd name="connsiteX29" fmla="*/ 686332 w 8787276"/>
              <a:gd name="connsiteY29" fmla="*/ 762093 h 2858087"/>
              <a:gd name="connsiteX30" fmla="*/ 1461823 w 8787276"/>
              <a:gd name="connsiteY30" fmla="*/ 818812 h 2858087"/>
              <a:gd name="connsiteX31" fmla="*/ 2140959 w 8787276"/>
              <a:gd name="connsiteY31" fmla="*/ 764482 h 2858087"/>
              <a:gd name="connsiteX0" fmla="*/ 2140959 w 8787276"/>
              <a:gd name="connsiteY0" fmla="*/ 764482 h 2858087"/>
              <a:gd name="connsiteX1" fmla="*/ 3163643 w 8787276"/>
              <a:gd name="connsiteY1" fmla="*/ 671874 h 2858087"/>
              <a:gd name="connsiteX2" fmla="*/ 4728633 w 8787276"/>
              <a:gd name="connsiteY2" fmla="*/ 674268 h 2858087"/>
              <a:gd name="connsiteX3" fmla="*/ 4792381 w 8787276"/>
              <a:gd name="connsiteY3" fmla="*/ 546837 h 2858087"/>
              <a:gd name="connsiteX4" fmla="*/ 4958109 w 8787276"/>
              <a:gd name="connsiteY4" fmla="*/ 589551 h 2858087"/>
              <a:gd name="connsiteX5" fmla="*/ 5082026 w 8787276"/>
              <a:gd name="connsiteY5" fmla="*/ 673469 h 2858087"/>
              <a:gd name="connsiteX6" fmla="*/ 6096021 w 8787276"/>
              <a:gd name="connsiteY6" fmla="*/ 697665 h 2858087"/>
              <a:gd name="connsiteX7" fmla="*/ 7202048 w 8787276"/>
              <a:gd name="connsiteY7" fmla="*/ 588160 h 2858087"/>
              <a:gd name="connsiteX8" fmla="*/ 8008837 w 8787276"/>
              <a:gd name="connsiteY8" fmla="*/ 266181 h 2858087"/>
              <a:gd name="connsiteX9" fmla="*/ 8787276 w 8787276"/>
              <a:gd name="connsiteY9" fmla="*/ 0 h 2858087"/>
              <a:gd name="connsiteX10" fmla="*/ 8652572 w 8787276"/>
              <a:gd name="connsiteY10" fmla="*/ 249646 h 2858087"/>
              <a:gd name="connsiteX11" fmla="*/ 8020738 w 8787276"/>
              <a:gd name="connsiteY11" fmla="*/ 528272 h 2858087"/>
              <a:gd name="connsiteX12" fmla="*/ 7343109 w 8787276"/>
              <a:gd name="connsiteY12" fmla="*/ 934556 h 2858087"/>
              <a:gd name="connsiteX13" fmla="*/ 6541418 w 8787276"/>
              <a:gd name="connsiteY13" fmla="*/ 1222270 h 2858087"/>
              <a:gd name="connsiteX14" fmla="*/ 6143541 w 8787276"/>
              <a:gd name="connsiteY14" fmla="*/ 1260064 h 2858087"/>
              <a:gd name="connsiteX15" fmla="*/ 4784914 w 8787276"/>
              <a:gd name="connsiteY15" fmla="*/ 1265901 h 2858087"/>
              <a:gd name="connsiteX16" fmla="*/ 4222298 w 8787276"/>
              <a:gd name="connsiteY16" fmla="*/ 2269252 h 2858087"/>
              <a:gd name="connsiteX17" fmla="*/ 3624035 w 8787276"/>
              <a:gd name="connsiteY17" fmla="*/ 2430947 h 2858087"/>
              <a:gd name="connsiteX18" fmla="*/ 3393538 w 8787276"/>
              <a:gd name="connsiteY18" fmla="*/ 2858087 h 2858087"/>
              <a:gd name="connsiteX19" fmla="*/ 3164996 w 8787276"/>
              <a:gd name="connsiteY19" fmla="*/ 2753818 h 2858087"/>
              <a:gd name="connsiteX20" fmla="*/ 3467886 w 8787276"/>
              <a:gd name="connsiteY20" fmla="*/ 2186361 h 2858087"/>
              <a:gd name="connsiteX21" fmla="*/ 2909936 w 8787276"/>
              <a:gd name="connsiteY21" fmla="*/ 1929888 h 2858087"/>
              <a:gd name="connsiteX22" fmla="*/ 2285929 w 8787276"/>
              <a:gd name="connsiteY22" fmla="*/ 1654984 h 2858087"/>
              <a:gd name="connsiteX23" fmla="*/ 2028622 w 8787276"/>
              <a:gd name="connsiteY23" fmla="*/ 2018840 h 2858087"/>
              <a:gd name="connsiteX24" fmla="*/ 1855982 w 8787276"/>
              <a:gd name="connsiteY24" fmla="*/ 2325022 h 2858087"/>
              <a:gd name="connsiteX25" fmla="*/ 1330466 w 8787276"/>
              <a:gd name="connsiteY25" fmla="*/ 1814720 h 2858087"/>
              <a:gd name="connsiteX26" fmla="*/ 296265 w 8787276"/>
              <a:gd name="connsiteY26" fmla="*/ 841747 h 2858087"/>
              <a:gd name="connsiteX27" fmla="*/ 0 w 8787276"/>
              <a:gd name="connsiteY27" fmla="*/ 696656 h 2858087"/>
              <a:gd name="connsiteX28" fmla="*/ 80008 w 8787276"/>
              <a:gd name="connsiteY28" fmla="*/ 560061 h 2858087"/>
              <a:gd name="connsiteX29" fmla="*/ 686332 w 8787276"/>
              <a:gd name="connsiteY29" fmla="*/ 762093 h 2858087"/>
              <a:gd name="connsiteX30" fmla="*/ 1461823 w 8787276"/>
              <a:gd name="connsiteY30" fmla="*/ 818812 h 2858087"/>
              <a:gd name="connsiteX31" fmla="*/ 2140959 w 8787276"/>
              <a:gd name="connsiteY31" fmla="*/ 764482 h 285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87276" h="2858087">
                <a:moveTo>
                  <a:pt x="2140959" y="764482"/>
                </a:moveTo>
                <a:lnTo>
                  <a:pt x="3163643" y="671874"/>
                </a:lnTo>
                <a:lnTo>
                  <a:pt x="4728633" y="674268"/>
                </a:lnTo>
                <a:cubicBezTo>
                  <a:pt x="4848110" y="571550"/>
                  <a:pt x="4682190" y="735446"/>
                  <a:pt x="4792381" y="546837"/>
                </a:cubicBezTo>
                <a:cubicBezTo>
                  <a:pt x="4830627" y="532718"/>
                  <a:pt x="4920159" y="588715"/>
                  <a:pt x="4958109" y="589551"/>
                </a:cubicBezTo>
                <a:cubicBezTo>
                  <a:pt x="4996059" y="590387"/>
                  <a:pt x="4885356" y="669236"/>
                  <a:pt x="5082026" y="673469"/>
                </a:cubicBezTo>
                <a:cubicBezTo>
                  <a:pt x="5278696" y="677702"/>
                  <a:pt x="5742684" y="711883"/>
                  <a:pt x="6096021" y="697665"/>
                </a:cubicBezTo>
                <a:cubicBezTo>
                  <a:pt x="6449358" y="683447"/>
                  <a:pt x="6883245" y="660074"/>
                  <a:pt x="7202048" y="588160"/>
                </a:cubicBezTo>
                <a:cubicBezTo>
                  <a:pt x="7520851" y="516246"/>
                  <a:pt x="7744633" y="364208"/>
                  <a:pt x="8008837" y="266181"/>
                </a:cubicBezTo>
                <a:cubicBezTo>
                  <a:pt x="8273041" y="168154"/>
                  <a:pt x="8664022" y="597"/>
                  <a:pt x="8787276" y="0"/>
                </a:cubicBezTo>
                <a:cubicBezTo>
                  <a:pt x="8765056" y="231508"/>
                  <a:pt x="8670005" y="63356"/>
                  <a:pt x="8652572" y="249646"/>
                </a:cubicBezTo>
                <a:cubicBezTo>
                  <a:pt x="8289714" y="309080"/>
                  <a:pt x="8238982" y="414120"/>
                  <a:pt x="8020738" y="528272"/>
                </a:cubicBezTo>
                <a:cubicBezTo>
                  <a:pt x="7802494" y="642424"/>
                  <a:pt x="7589662" y="818890"/>
                  <a:pt x="7343109" y="934556"/>
                </a:cubicBezTo>
                <a:cubicBezTo>
                  <a:pt x="7096556" y="1050222"/>
                  <a:pt x="6740007" y="1142565"/>
                  <a:pt x="6541418" y="1222270"/>
                </a:cubicBezTo>
                <a:lnTo>
                  <a:pt x="6143541" y="1260064"/>
                </a:lnTo>
                <a:lnTo>
                  <a:pt x="4784914" y="1265901"/>
                </a:lnTo>
                <a:lnTo>
                  <a:pt x="4222298" y="2269252"/>
                </a:lnTo>
                <a:lnTo>
                  <a:pt x="3624035" y="2430947"/>
                </a:lnTo>
                <a:lnTo>
                  <a:pt x="3393538" y="2858087"/>
                </a:lnTo>
                <a:lnTo>
                  <a:pt x="3164996" y="2753818"/>
                </a:lnTo>
                <a:lnTo>
                  <a:pt x="3467886" y="2186361"/>
                </a:lnTo>
                <a:lnTo>
                  <a:pt x="2909936" y="1929888"/>
                </a:lnTo>
                <a:lnTo>
                  <a:pt x="2285929" y="1654984"/>
                </a:lnTo>
                <a:lnTo>
                  <a:pt x="2028622" y="2018840"/>
                </a:lnTo>
                <a:lnTo>
                  <a:pt x="1855982" y="2325022"/>
                </a:lnTo>
                <a:lnTo>
                  <a:pt x="1330466" y="1814720"/>
                </a:lnTo>
                <a:lnTo>
                  <a:pt x="296265" y="841747"/>
                </a:lnTo>
                <a:lnTo>
                  <a:pt x="0" y="696656"/>
                </a:lnTo>
                <a:lnTo>
                  <a:pt x="80008" y="560061"/>
                </a:lnTo>
                <a:cubicBezTo>
                  <a:pt x="200881" y="569432"/>
                  <a:pt x="455129" y="724139"/>
                  <a:pt x="686332" y="762093"/>
                </a:cubicBezTo>
                <a:cubicBezTo>
                  <a:pt x="917535" y="800047"/>
                  <a:pt x="1228154" y="836902"/>
                  <a:pt x="1461823" y="818812"/>
                </a:cubicBezTo>
                <a:lnTo>
                  <a:pt x="2140959" y="764482"/>
                </a:lnTo>
                <a:close/>
              </a:path>
            </a:pathLst>
          </a:custGeom>
          <a:solidFill>
            <a:schemeClr val="tx1">
              <a:lumMod val="95000"/>
              <a:alpha val="42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02AC3-5D5C-4B59-A0A9-B410028BA7A1}"/>
              </a:ext>
            </a:extLst>
          </p:cNvPr>
          <p:cNvGrpSpPr/>
          <p:nvPr/>
        </p:nvGrpSpPr>
        <p:grpSpPr>
          <a:xfrm>
            <a:off x="1355387" y="2304649"/>
            <a:ext cx="6533068" cy="4001557"/>
            <a:chOff x="1355387" y="2304649"/>
            <a:chExt cx="6533068" cy="40015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40E7D5-D00F-4668-8A24-54B1D29A0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" t="14565" r="4686" b="13927"/>
            <a:stretch/>
          </p:blipFill>
          <p:spPr>
            <a:xfrm>
              <a:off x="1355387" y="2304649"/>
              <a:ext cx="6533068" cy="40015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6A26D0-7250-4F55-8692-A1E993CEAC40}"/>
                </a:ext>
              </a:extLst>
            </p:cNvPr>
            <p:cNvSpPr/>
            <p:nvPr/>
          </p:nvSpPr>
          <p:spPr>
            <a:xfrm rot="1060400">
              <a:off x="3529729" y="4996966"/>
              <a:ext cx="1215361" cy="617868"/>
            </a:xfrm>
            <a:custGeom>
              <a:avLst/>
              <a:gdLst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0 w 1210302"/>
                <a:gd name="connsiteY3" fmla="*/ 437582 h 437582"/>
                <a:gd name="connsiteX4" fmla="*/ 0 w 1210302"/>
                <a:gd name="connsiteY4" fmla="*/ 0 h 437582"/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1021578 w 1210302"/>
                <a:gd name="connsiteY3" fmla="*/ 434239 h 437582"/>
                <a:gd name="connsiteX4" fmla="*/ 0 w 1210302"/>
                <a:gd name="connsiteY4" fmla="*/ 437582 h 437582"/>
                <a:gd name="connsiteX5" fmla="*/ 0 w 1210302"/>
                <a:gd name="connsiteY5" fmla="*/ 0 h 437582"/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1021578 w 1210302"/>
                <a:gd name="connsiteY3" fmla="*/ 434239 h 437582"/>
                <a:gd name="connsiteX4" fmla="*/ 696827 w 1210302"/>
                <a:gd name="connsiteY4" fmla="*/ 429922 h 437582"/>
                <a:gd name="connsiteX5" fmla="*/ 0 w 1210302"/>
                <a:gd name="connsiteY5" fmla="*/ 437582 h 437582"/>
                <a:gd name="connsiteX6" fmla="*/ 0 w 1210302"/>
                <a:gd name="connsiteY6" fmla="*/ 0 h 437582"/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1021578 w 1210302"/>
                <a:gd name="connsiteY3" fmla="*/ 434239 h 437582"/>
                <a:gd name="connsiteX4" fmla="*/ 696827 w 1210302"/>
                <a:gd name="connsiteY4" fmla="*/ 429922 h 437582"/>
                <a:gd name="connsiteX5" fmla="*/ 324865 w 1210302"/>
                <a:gd name="connsiteY5" fmla="*/ 430217 h 437582"/>
                <a:gd name="connsiteX6" fmla="*/ 0 w 1210302"/>
                <a:gd name="connsiteY6" fmla="*/ 437582 h 437582"/>
                <a:gd name="connsiteX7" fmla="*/ 0 w 1210302"/>
                <a:gd name="connsiteY7" fmla="*/ 0 h 437582"/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806753 w 1210302"/>
                <a:gd name="connsiteY3" fmla="*/ 436623 h 437582"/>
                <a:gd name="connsiteX4" fmla="*/ 696827 w 1210302"/>
                <a:gd name="connsiteY4" fmla="*/ 429922 h 437582"/>
                <a:gd name="connsiteX5" fmla="*/ 324865 w 1210302"/>
                <a:gd name="connsiteY5" fmla="*/ 430217 h 437582"/>
                <a:gd name="connsiteX6" fmla="*/ 0 w 1210302"/>
                <a:gd name="connsiteY6" fmla="*/ 437582 h 437582"/>
                <a:gd name="connsiteX7" fmla="*/ 0 w 1210302"/>
                <a:gd name="connsiteY7" fmla="*/ 0 h 437582"/>
                <a:gd name="connsiteX0" fmla="*/ 0 w 1210302"/>
                <a:gd name="connsiteY0" fmla="*/ 0 h 623903"/>
                <a:gd name="connsiteX1" fmla="*/ 1210302 w 1210302"/>
                <a:gd name="connsiteY1" fmla="*/ 0 h 623903"/>
                <a:gd name="connsiteX2" fmla="*/ 1210302 w 1210302"/>
                <a:gd name="connsiteY2" fmla="*/ 437582 h 623903"/>
                <a:gd name="connsiteX3" fmla="*/ 806753 w 1210302"/>
                <a:gd name="connsiteY3" fmla="*/ 436623 h 623903"/>
                <a:gd name="connsiteX4" fmla="*/ 786452 w 1210302"/>
                <a:gd name="connsiteY4" fmla="*/ 623903 h 623903"/>
                <a:gd name="connsiteX5" fmla="*/ 324865 w 1210302"/>
                <a:gd name="connsiteY5" fmla="*/ 430217 h 623903"/>
                <a:gd name="connsiteX6" fmla="*/ 0 w 1210302"/>
                <a:gd name="connsiteY6" fmla="*/ 437582 h 623903"/>
                <a:gd name="connsiteX7" fmla="*/ 0 w 1210302"/>
                <a:gd name="connsiteY7" fmla="*/ 0 h 623903"/>
                <a:gd name="connsiteX0" fmla="*/ 0 w 1210302"/>
                <a:gd name="connsiteY0" fmla="*/ 0 h 623903"/>
                <a:gd name="connsiteX1" fmla="*/ 1210302 w 1210302"/>
                <a:gd name="connsiteY1" fmla="*/ 0 h 623903"/>
                <a:gd name="connsiteX2" fmla="*/ 1210302 w 1210302"/>
                <a:gd name="connsiteY2" fmla="*/ 437582 h 623903"/>
                <a:gd name="connsiteX3" fmla="*/ 826699 w 1210302"/>
                <a:gd name="connsiteY3" fmla="*/ 433743 h 623903"/>
                <a:gd name="connsiteX4" fmla="*/ 786452 w 1210302"/>
                <a:gd name="connsiteY4" fmla="*/ 623903 h 623903"/>
                <a:gd name="connsiteX5" fmla="*/ 324865 w 1210302"/>
                <a:gd name="connsiteY5" fmla="*/ 430217 h 623903"/>
                <a:gd name="connsiteX6" fmla="*/ 0 w 1210302"/>
                <a:gd name="connsiteY6" fmla="*/ 437582 h 623903"/>
                <a:gd name="connsiteX7" fmla="*/ 0 w 1210302"/>
                <a:gd name="connsiteY7" fmla="*/ 0 h 623903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324865 w 1210302"/>
                <a:gd name="connsiteY5" fmla="*/ 430217 h 652452"/>
                <a:gd name="connsiteX6" fmla="*/ 0 w 1210302"/>
                <a:gd name="connsiteY6" fmla="*/ 437582 h 652452"/>
                <a:gd name="connsiteX7" fmla="*/ 0 w 1210302"/>
                <a:gd name="connsiteY7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440410 w 1210302"/>
                <a:gd name="connsiteY5" fmla="*/ 487283 h 652452"/>
                <a:gd name="connsiteX6" fmla="*/ 324865 w 1210302"/>
                <a:gd name="connsiteY6" fmla="*/ 430217 h 652452"/>
                <a:gd name="connsiteX7" fmla="*/ 0 w 1210302"/>
                <a:gd name="connsiteY7" fmla="*/ 437582 h 652452"/>
                <a:gd name="connsiteX8" fmla="*/ 0 w 1210302"/>
                <a:gd name="connsiteY8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626716 w 1210302"/>
                <a:gd name="connsiteY5" fmla="*/ 580916 h 652452"/>
                <a:gd name="connsiteX6" fmla="*/ 440410 w 1210302"/>
                <a:gd name="connsiteY6" fmla="*/ 487283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22314 w 1210302"/>
                <a:gd name="connsiteY5" fmla="*/ 640862 h 652452"/>
                <a:gd name="connsiteX6" fmla="*/ 440410 w 1210302"/>
                <a:gd name="connsiteY6" fmla="*/ 487283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22314 w 1210302"/>
                <a:gd name="connsiteY5" fmla="*/ 640862 h 652452"/>
                <a:gd name="connsiteX6" fmla="*/ 726275 w 1210302"/>
                <a:gd name="connsiteY6" fmla="*/ 500513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26275 w 1210302"/>
                <a:gd name="connsiteY6" fmla="*/ 500513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454599 w 1210302"/>
                <a:gd name="connsiteY7" fmla="*/ 444513 h 652452"/>
                <a:gd name="connsiteX8" fmla="*/ 324865 w 1210302"/>
                <a:gd name="connsiteY8" fmla="*/ 430217 h 652452"/>
                <a:gd name="connsiteX9" fmla="*/ 0 w 1210302"/>
                <a:gd name="connsiteY9" fmla="*/ 437582 h 652452"/>
                <a:gd name="connsiteX10" fmla="*/ 0 w 1210302"/>
                <a:gd name="connsiteY10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324865 w 1210302"/>
                <a:gd name="connsiteY8" fmla="*/ 430217 h 652452"/>
                <a:gd name="connsiteX9" fmla="*/ 0 w 1210302"/>
                <a:gd name="connsiteY9" fmla="*/ 437582 h 652452"/>
                <a:gd name="connsiteX10" fmla="*/ 0 w 1210302"/>
                <a:gd name="connsiteY10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0 w 1210302"/>
                <a:gd name="connsiteY9" fmla="*/ 437582 h 652452"/>
                <a:gd name="connsiteX10" fmla="*/ 0 w 1210302"/>
                <a:gd name="connsiteY10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227287 w 1210302"/>
                <a:gd name="connsiteY9" fmla="*/ 440443 h 652452"/>
                <a:gd name="connsiteX10" fmla="*/ 0 w 1210302"/>
                <a:gd name="connsiteY10" fmla="*/ 437582 h 652452"/>
                <a:gd name="connsiteX11" fmla="*/ 0 w 1210302"/>
                <a:gd name="connsiteY11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271481 w 1210302"/>
                <a:gd name="connsiteY9" fmla="*/ 426362 h 652452"/>
                <a:gd name="connsiteX10" fmla="*/ 0 w 1210302"/>
                <a:gd name="connsiteY10" fmla="*/ 437582 h 652452"/>
                <a:gd name="connsiteX11" fmla="*/ 0 w 1210302"/>
                <a:gd name="connsiteY11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271481 w 1210302"/>
                <a:gd name="connsiteY9" fmla="*/ 426362 h 652452"/>
                <a:gd name="connsiteX10" fmla="*/ 104874 w 1210302"/>
                <a:gd name="connsiteY10" fmla="*/ 427291 h 652452"/>
                <a:gd name="connsiteX11" fmla="*/ 0 w 1210302"/>
                <a:gd name="connsiteY11" fmla="*/ 437582 h 652452"/>
                <a:gd name="connsiteX12" fmla="*/ 0 w 1210302"/>
                <a:gd name="connsiteY12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271481 w 1210302"/>
                <a:gd name="connsiteY9" fmla="*/ 426362 h 652452"/>
                <a:gd name="connsiteX10" fmla="*/ 274606 w 1210302"/>
                <a:gd name="connsiteY10" fmla="*/ 348869 h 652452"/>
                <a:gd name="connsiteX11" fmla="*/ 0 w 1210302"/>
                <a:gd name="connsiteY11" fmla="*/ 437582 h 652452"/>
                <a:gd name="connsiteX12" fmla="*/ 0 w 1210302"/>
                <a:gd name="connsiteY12" fmla="*/ 0 h 652452"/>
                <a:gd name="connsiteX0" fmla="*/ 649 w 1210951"/>
                <a:gd name="connsiteY0" fmla="*/ 0 h 652452"/>
                <a:gd name="connsiteX1" fmla="*/ 1210951 w 1210951"/>
                <a:gd name="connsiteY1" fmla="*/ 0 h 652452"/>
                <a:gd name="connsiteX2" fmla="*/ 1210951 w 1210951"/>
                <a:gd name="connsiteY2" fmla="*/ 437582 h 652452"/>
                <a:gd name="connsiteX3" fmla="*/ 827348 w 1210951"/>
                <a:gd name="connsiteY3" fmla="*/ 433743 h 652452"/>
                <a:gd name="connsiteX4" fmla="*/ 806629 w 1210951"/>
                <a:gd name="connsiteY4" fmla="*/ 652452 h 652452"/>
                <a:gd name="connsiteX5" fmla="*/ 750227 w 1210951"/>
                <a:gd name="connsiteY5" fmla="*/ 639127 h 652452"/>
                <a:gd name="connsiteX6" fmla="*/ 755335 w 1210951"/>
                <a:gd name="connsiteY6" fmla="*/ 491461 h 652452"/>
                <a:gd name="connsiteX7" fmla="*/ 608534 w 1210951"/>
                <a:gd name="connsiteY7" fmla="*/ 499987 h 652452"/>
                <a:gd name="connsiteX8" fmla="*/ 619842 w 1210951"/>
                <a:gd name="connsiteY8" fmla="*/ 437272 h 652452"/>
                <a:gd name="connsiteX9" fmla="*/ 272130 w 1210951"/>
                <a:gd name="connsiteY9" fmla="*/ 426362 h 652452"/>
                <a:gd name="connsiteX10" fmla="*/ 275255 w 1210951"/>
                <a:gd name="connsiteY10" fmla="*/ 348869 h 652452"/>
                <a:gd name="connsiteX11" fmla="*/ 0 w 1210951"/>
                <a:gd name="connsiteY11" fmla="*/ 250023 h 652452"/>
                <a:gd name="connsiteX12" fmla="*/ 649 w 1210951"/>
                <a:gd name="connsiteY12" fmla="*/ 0 h 652452"/>
                <a:gd name="connsiteX0" fmla="*/ 649 w 1210951"/>
                <a:gd name="connsiteY0" fmla="*/ 0 h 652452"/>
                <a:gd name="connsiteX1" fmla="*/ 1202069 w 1210951"/>
                <a:gd name="connsiteY1" fmla="*/ 37601 h 652452"/>
                <a:gd name="connsiteX2" fmla="*/ 1210951 w 1210951"/>
                <a:gd name="connsiteY2" fmla="*/ 437582 h 652452"/>
                <a:gd name="connsiteX3" fmla="*/ 827348 w 1210951"/>
                <a:gd name="connsiteY3" fmla="*/ 433743 h 652452"/>
                <a:gd name="connsiteX4" fmla="*/ 806629 w 1210951"/>
                <a:gd name="connsiteY4" fmla="*/ 652452 h 652452"/>
                <a:gd name="connsiteX5" fmla="*/ 750227 w 1210951"/>
                <a:gd name="connsiteY5" fmla="*/ 639127 h 652452"/>
                <a:gd name="connsiteX6" fmla="*/ 755335 w 1210951"/>
                <a:gd name="connsiteY6" fmla="*/ 491461 h 652452"/>
                <a:gd name="connsiteX7" fmla="*/ 608534 w 1210951"/>
                <a:gd name="connsiteY7" fmla="*/ 499987 h 652452"/>
                <a:gd name="connsiteX8" fmla="*/ 619842 w 1210951"/>
                <a:gd name="connsiteY8" fmla="*/ 437272 h 652452"/>
                <a:gd name="connsiteX9" fmla="*/ 272130 w 1210951"/>
                <a:gd name="connsiteY9" fmla="*/ 426362 h 652452"/>
                <a:gd name="connsiteX10" fmla="*/ 275255 w 1210951"/>
                <a:gd name="connsiteY10" fmla="*/ 348869 h 652452"/>
                <a:gd name="connsiteX11" fmla="*/ 0 w 1210951"/>
                <a:gd name="connsiteY11" fmla="*/ 250023 h 652452"/>
                <a:gd name="connsiteX12" fmla="*/ 649 w 1210951"/>
                <a:gd name="connsiteY12" fmla="*/ 0 h 652452"/>
                <a:gd name="connsiteX0" fmla="*/ 1237 w 1210951"/>
                <a:gd name="connsiteY0" fmla="*/ 0 h 617868"/>
                <a:gd name="connsiteX1" fmla="*/ 1202069 w 1210951"/>
                <a:gd name="connsiteY1" fmla="*/ 3017 h 617868"/>
                <a:gd name="connsiteX2" fmla="*/ 1210951 w 1210951"/>
                <a:gd name="connsiteY2" fmla="*/ 402998 h 617868"/>
                <a:gd name="connsiteX3" fmla="*/ 827348 w 1210951"/>
                <a:gd name="connsiteY3" fmla="*/ 399159 h 617868"/>
                <a:gd name="connsiteX4" fmla="*/ 806629 w 1210951"/>
                <a:gd name="connsiteY4" fmla="*/ 617868 h 617868"/>
                <a:gd name="connsiteX5" fmla="*/ 750227 w 1210951"/>
                <a:gd name="connsiteY5" fmla="*/ 604543 h 617868"/>
                <a:gd name="connsiteX6" fmla="*/ 755335 w 1210951"/>
                <a:gd name="connsiteY6" fmla="*/ 456877 h 617868"/>
                <a:gd name="connsiteX7" fmla="*/ 608534 w 1210951"/>
                <a:gd name="connsiteY7" fmla="*/ 465403 h 617868"/>
                <a:gd name="connsiteX8" fmla="*/ 619842 w 1210951"/>
                <a:gd name="connsiteY8" fmla="*/ 402688 h 617868"/>
                <a:gd name="connsiteX9" fmla="*/ 272130 w 1210951"/>
                <a:gd name="connsiteY9" fmla="*/ 391778 h 617868"/>
                <a:gd name="connsiteX10" fmla="*/ 275255 w 1210951"/>
                <a:gd name="connsiteY10" fmla="*/ 314285 h 617868"/>
                <a:gd name="connsiteX11" fmla="*/ 0 w 1210951"/>
                <a:gd name="connsiteY11" fmla="*/ 215439 h 617868"/>
                <a:gd name="connsiteX12" fmla="*/ 1237 w 1210951"/>
                <a:gd name="connsiteY12" fmla="*/ 0 h 617868"/>
                <a:gd name="connsiteX0" fmla="*/ 1237 w 1210951"/>
                <a:gd name="connsiteY0" fmla="*/ 0 h 617868"/>
                <a:gd name="connsiteX1" fmla="*/ 1202069 w 1210951"/>
                <a:gd name="connsiteY1" fmla="*/ 3017 h 617868"/>
                <a:gd name="connsiteX2" fmla="*/ 1210951 w 1210951"/>
                <a:gd name="connsiteY2" fmla="*/ 402998 h 617868"/>
                <a:gd name="connsiteX3" fmla="*/ 827348 w 1210951"/>
                <a:gd name="connsiteY3" fmla="*/ 399159 h 617868"/>
                <a:gd name="connsiteX4" fmla="*/ 806629 w 1210951"/>
                <a:gd name="connsiteY4" fmla="*/ 617868 h 617868"/>
                <a:gd name="connsiteX5" fmla="*/ 750227 w 1210951"/>
                <a:gd name="connsiteY5" fmla="*/ 604543 h 617868"/>
                <a:gd name="connsiteX6" fmla="*/ 755335 w 1210951"/>
                <a:gd name="connsiteY6" fmla="*/ 456877 h 617868"/>
                <a:gd name="connsiteX7" fmla="*/ 608534 w 1210951"/>
                <a:gd name="connsiteY7" fmla="*/ 465403 h 617868"/>
                <a:gd name="connsiteX8" fmla="*/ 619842 w 1210951"/>
                <a:gd name="connsiteY8" fmla="*/ 402688 h 617868"/>
                <a:gd name="connsiteX9" fmla="*/ 272130 w 1210951"/>
                <a:gd name="connsiteY9" fmla="*/ 391778 h 617868"/>
                <a:gd name="connsiteX10" fmla="*/ 281568 w 1210951"/>
                <a:gd name="connsiteY10" fmla="*/ 312273 h 617868"/>
                <a:gd name="connsiteX11" fmla="*/ 0 w 1210951"/>
                <a:gd name="connsiteY11" fmla="*/ 215439 h 617868"/>
                <a:gd name="connsiteX12" fmla="*/ 1237 w 1210951"/>
                <a:gd name="connsiteY12" fmla="*/ 0 h 617868"/>
                <a:gd name="connsiteX0" fmla="*/ 19419 w 1229133"/>
                <a:gd name="connsiteY0" fmla="*/ 0 h 617868"/>
                <a:gd name="connsiteX1" fmla="*/ 1220251 w 1229133"/>
                <a:gd name="connsiteY1" fmla="*/ 3017 h 617868"/>
                <a:gd name="connsiteX2" fmla="*/ 1229133 w 1229133"/>
                <a:gd name="connsiteY2" fmla="*/ 402998 h 617868"/>
                <a:gd name="connsiteX3" fmla="*/ 845530 w 1229133"/>
                <a:gd name="connsiteY3" fmla="*/ 399159 h 617868"/>
                <a:gd name="connsiteX4" fmla="*/ 824811 w 1229133"/>
                <a:gd name="connsiteY4" fmla="*/ 617868 h 617868"/>
                <a:gd name="connsiteX5" fmla="*/ 768409 w 1229133"/>
                <a:gd name="connsiteY5" fmla="*/ 604543 h 617868"/>
                <a:gd name="connsiteX6" fmla="*/ 773517 w 1229133"/>
                <a:gd name="connsiteY6" fmla="*/ 456877 h 617868"/>
                <a:gd name="connsiteX7" fmla="*/ 626716 w 1229133"/>
                <a:gd name="connsiteY7" fmla="*/ 465403 h 617868"/>
                <a:gd name="connsiteX8" fmla="*/ 638024 w 1229133"/>
                <a:gd name="connsiteY8" fmla="*/ 402688 h 617868"/>
                <a:gd name="connsiteX9" fmla="*/ 290312 w 1229133"/>
                <a:gd name="connsiteY9" fmla="*/ 391778 h 617868"/>
                <a:gd name="connsiteX10" fmla="*/ 299750 w 1229133"/>
                <a:gd name="connsiteY10" fmla="*/ 312273 h 617868"/>
                <a:gd name="connsiteX11" fmla="*/ 0 w 1229133"/>
                <a:gd name="connsiteY11" fmla="*/ 322070 h 617868"/>
                <a:gd name="connsiteX12" fmla="*/ 19419 w 1229133"/>
                <a:gd name="connsiteY12" fmla="*/ 0 h 617868"/>
                <a:gd name="connsiteX0" fmla="*/ 19280 w 1228994"/>
                <a:gd name="connsiteY0" fmla="*/ 0 h 617868"/>
                <a:gd name="connsiteX1" fmla="*/ 1220112 w 1228994"/>
                <a:gd name="connsiteY1" fmla="*/ 3017 h 617868"/>
                <a:gd name="connsiteX2" fmla="*/ 1228994 w 1228994"/>
                <a:gd name="connsiteY2" fmla="*/ 402998 h 617868"/>
                <a:gd name="connsiteX3" fmla="*/ 845391 w 1228994"/>
                <a:gd name="connsiteY3" fmla="*/ 399159 h 617868"/>
                <a:gd name="connsiteX4" fmla="*/ 824672 w 1228994"/>
                <a:gd name="connsiteY4" fmla="*/ 617868 h 617868"/>
                <a:gd name="connsiteX5" fmla="*/ 768270 w 1228994"/>
                <a:gd name="connsiteY5" fmla="*/ 604543 h 617868"/>
                <a:gd name="connsiteX6" fmla="*/ 773378 w 1228994"/>
                <a:gd name="connsiteY6" fmla="*/ 456877 h 617868"/>
                <a:gd name="connsiteX7" fmla="*/ 626577 w 1228994"/>
                <a:gd name="connsiteY7" fmla="*/ 465403 h 617868"/>
                <a:gd name="connsiteX8" fmla="*/ 637885 w 1228994"/>
                <a:gd name="connsiteY8" fmla="*/ 402688 h 617868"/>
                <a:gd name="connsiteX9" fmla="*/ 290173 w 1228994"/>
                <a:gd name="connsiteY9" fmla="*/ 391778 h 617868"/>
                <a:gd name="connsiteX10" fmla="*/ 299611 w 1228994"/>
                <a:gd name="connsiteY10" fmla="*/ 312273 h 617868"/>
                <a:gd name="connsiteX11" fmla="*/ 0 w 1228994"/>
                <a:gd name="connsiteY11" fmla="*/ 311594 h 617868"/>
                <a:gd name="connsiteX12" fmla="*/ 19280 w 1228994"/>
                <a:gd name="connsiteY12" fmla="*/ 0 h 617868"/>
                <a:gd name="connsiteX0" fmla="*/ 19280 w 1228994"/>
                <a:gd name="connsiteY0" fmla="*/ 0 h 617868"/>
                <a:gd name="connsiteX1" fmla="*/ 1220112 w 1228994"/>
                <a:gd name="connsiteY1" fmla="*/ 3017 h 617868"/>
                <a:gd name="connsiteX2" fmla="*/ 1228994 w 1228994"/>
                <a:gd name="connsiteY2" fmla="*/ 402998 h 617868"/>
                <a:gd name="connsiteX3" fmla="*/ 845391 w 1228994"/>
                <a:gd name="connsiteY3" fmla="*/ 399159 h 617868"/>
                <a:gd name="connsiteX4" fmla="*/ 824672 w 1228994"/>
                <a:gd name="connsiteY4" fmla="*/ 617868 h 617868"/>
                <a:gd name="connsiteX5" fmla="*/ 768270 w 1228994"/>
                <a:gd name="connsiteY5" fmla="*/ 604543 h 617868"/>
                <a:gd name="connsiteX6" fmla="*/ 773378 w 1228994"/>
                <a:gd name="connsiteY6" fmla="*/ 456877 h 617868"/>
                <a:gd name="connsiteX7" fmla="*/ 626577 w 1228994"/>
                <a:gd name="connsiteY7" fmla="*/ 465403 h 617868"/>
                <a:gd name="connsiteX8" fmla="*/ 637885 w 1228994"/>
                <a:gd name="connsiteY8" fmla="*/ 402688 h 617868"/>
                <a:gd name="connsiteX9" fmla="*/ 290173 w 1228994"/>
                <a:gd name="connsiteY9" fmla="*/ 391778 h 617868"/>
                <a:gd name="connsiteX10" fmla="*/ 300616 w 1228994"/>
                <a:gd name="connsiteY10" fmla="*/ 315430 h 617868"/>
                <a:gd name="connsiteX11" fmla="*/ 0 w 1228994"/>
                <a:gd name="connsiteY11" fmla="*/ 311594 h 617868"/>
                <a:gd name="connsiteX12" fmla="*/ 19280 w 1228994"/>
                <a:gd name="connsiteY12" fmla="*/ 0 h 617868"/>
                <a:gd name="connsiteX0" fmla="*/ 5647 w 1215361"/>
                <a:gd name="connsiteY0" fmla="*/ 0 h 617868"/>
                <a:gd name="connsiteX1" fmla="*/ 1206479 w 1215361"/>
                <a:gd name="connsiteY1" fmla="*/ 3017 h 617868"/>
                <a:gd name="connsiteX2" fmla="*/ 1215361 w 1215361"/>
                <a:gd name="connsiteY2" fmla="*/ 402998 h 617868"/>
                <a:gd name="connsiteX3" fmla="*/ 831758 w 1215361"/>
                <a:gd name="connsiteY3" fmla="*/ 399159 h 617868"/>
                <a:gd name="connsiteX4" fmla="*/ 811039 w 1215361"/>
                <a:gd name="connsiteY4" fmla="*/ 617868 h 617868"/>
                <a:gd name="connsiteX5" fmla="*/ 754637 w 1215361"/>
                <a:gd name="connsiteY5" fmla="*/ 604543 h 617868"/>
                <a:gd name="connsiteX6" fmla="*/ 759745 w 1215361"/>
                <a:gd name="connsiteY6" fmla="*/ 456877 h 617868"/>
                <a:gd name="connsiteX7" fmla="*/ 612944 w 1215361"/>
                <a:gd name="connsiteY7" fmla="*/ 465403 h 617868"/>
                <a:gd name="connsiteX8" fmla="*/ 624252 w 1215361"/>
                <a:gd name="connsiteY8" fmla="*/ 402688 h 617868"/>
                <a:gd name="connsiteX9" fmla="*/ 276540 w 1215361"/>
                <a:gd name="connsiteY9" fmla="*/ 391778 h 617868"/>
                <a:gd name="connsiteX10" fmla="*/ 286983 w 1215361"/>
                <a:gd name="connsiteY10" fmla="*/ 315430 h 617868"/>
                <a:gd name="connsiteX11" fmla="*/ 0 w 1215361"/>
                <a:gd name="connsiteY11" fmla="*/ 310727 h 617868"/>
                <a:gd name="connsiteX12" fmla="*/ 5647 w 1215361"/>
                <a:gd name="connsiteY12" fmla="*/ 0 h 61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5361" h="617868">
                  <a:moveTo>
                    <a:pt x="5647" y="0"/>
                  </a:moveTo>
                  <a:lnTo>
                    <a:pt x="1206479" y="3017"/>
                  </a:lnTo>
                  <a:lnTo>
                    <a:pt x="1215361" y="402998"/>
                  </a:lnTo>
                  <a:lnTo>
                    <a:pt x="831758" y="399159"/>
                  </a:lnTo>
                  <a:lnTo>
                    <a:pt x="811039" y="617868"/>
                  </a:lnTo>
                  <a:lnTo>
                    <a:pt x="754637" y="604543"/>
                  </a:lnTo>
                  <a:lnTo>
                    <a:pt x="759745" y="456877"/>
                  </a:lnTo>
                  <a:lnTo>
                    <a:pt x="612944" y="465403"/>
                  </a:lnTo>
                  <a:lnTo>
                    <a:pt x="624252" y="402688"/>
                  </a:lnTo>
                  <a:lnTo>
                    <a:pt x="276540" y="391778"/>
                  </a:lnTo>
                  <a:lnTo>
                    <a:pt x="286983" y="315430"/>
                  </a:lnTo>
                  <a:lnTo>
                    <a:pt x="0" y="310727"/>
                  </a:lnTo>
                  <a:cubicBezTo>
                    <a:pt x="216" y="227386"/>
                    <a:pt x="5431" y="83341"/>
                    <a:pt x="5647" y="0"/>
                  </a:cubicBezTo>
                  <a:close/>
                </a:path>
              </a:pathLst>
            </a:custGeom>
            <a:solidFill>
              <a:srgbClr val="FF0000">
                <a:alpha val="42000"/>
              </a:srgb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8E76E33-FBF8-4232-91FD-A8D85AB36C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3" b="121"/>
          <a:stretch/>
        </p:blipFill>
        <p:spPr>
          <a:xfrm>
            <a:off x="7942987" y="1630336"/>
            <a:ext cx="4264860" cy="22099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A0CA0-C07B-4900-9326-1B2ED2FE77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967" y="3914845"/>
            <a:ext cx="4278294" cy="2391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F18158-1722-493E-96A3-576F3D4F84F6}"/>
              </a:ext>
            </a:extLst>
          </p:cNvPr>
          <p:cNvSpPr txBox="1"/>
          <p:nvPr/>
        </p:nvSpPr>
        <p:spPr>
          <a:xfrm>
            <a:off x="1270638" y="763823"/>
            <a:ext cx="808708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Total Project Cost: $51.9 Million for Seismic upgrade &amp; building renovation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Seismic:  $13.5M with $2.2M FTA funds / $10.5M State funds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Renovation: $46.1M with $15M TIGER (FRA) /$3.7M other fed</a:t>
            </a:r>
          </a:p>
          <a:p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C421A-0B33-F135-6865-60FBB2788613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EA62E2-B0CD-33DB-FE60-EAF961682861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71BE69-35EA-52A3-BD94-081390EAFA13}"/>
              </a:ext>
            </a:extLst>
          </p:cNvPr>
          <p:cNvSpPr txBox="1"/>
          <p:nvPr/>
        </p:nvSpPr>
        <p:spPr>
          <a:xfrm>
            <a:off x="16309" y="6526363"/>
            <a:ext cx="4609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2564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93B051-F827-443B-A4E9-F75153FB3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324" y="353968"/>
            <a:ext cx="8271212" cy="4949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building, ground&#10;&#10;Description generated with very high confidence">
            <a:extLst>
              <a:ext uri="{FF2B5EF4-FFF2-40B4-BE49-F238E27FC236}">
                <a16:creationId xmlns:a16="http://schemas.microsoft.com/office/drawing/2014/main" id="{27E7642C-DD6F-4FE2-9C04-28EF632A7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6" y="660797"/>
            <a:ext cx="3197290" cy="2397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CDD02F-9401-4C02-9C41-F1753A0C3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16" y="3493326"/>
            <a:ext cx="3207800" cy="1803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2F406B-7D25-4F5D-B241-6F331B1F2306}"/>
              </a:ext>
            </a:extLst>
          </p:cNvPr>
          <p:cNvSpPr/>
          <p:nvPr/>
        </p:nvSpPr>
        <p:spPr>
          <a:xfrm>
            <a:off x="1" y="5623360"/>
            <a:ext cx="12207848" cy="646331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03DB55-894E-4287-A27B-92C4B3F4B79B}"/>
              </a:ext>
            </a:extLst>
          </p:cNvPr>
          <p:cNvSpPr txBox="1"/>
          <p:nvPr/>
        </p:nvSpPr>
        <p:spPr>
          <a:xfrm>
            <a:off x="15848" y="5635775"/>
            <a:ext cx="1181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7013"/>
            <a:r>
              <a:rPr lang="en-US" sz="3600" dirty="0">
                <a:latin typeface="Swis721 BT" panose="020B0504020202020204" pitchFamily="34" charset="0"/>
              </a:rPr>
              <a:t>	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PROJECT ORIENTATION</a:t>
            </a:r>
            <a:r>
              <a:rPr lang="en-US" sz="3600" dirty="0">
                <a:latin typeface="Swis721 BT" panose="020B0504020202020204" pitchFamily="34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53426-30C2-8639-8C5A-4DB30D1C6ECE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95CEC-211E-A450-1140-045FE1FF2273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36A74-898B-B191-F46A-69C9403C2D35}"/>
              </a:ext>
            </a:extLst>
          </p:cNvPr>
          <p:cNvSpPr txBox="1"/>
          <p:nvPr/>
        </p:nvSpPr>
        <p:spPr>
          <a:xfrm>
            <a:off x="16309" y="6526363"/>
            <a:ext cx="1002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19598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D7EF25-3D64-84D3-4D1B-6D6DD4B425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28600"/>
          <a:ext cx="112776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1147715" imgH="20574000" progId="Acrobat.Document.DC">
                  <p:embed/>
                </p:oleObj>
              </mc:Choice>
              <mc:Fallback>
                <p:oleObj name="Acrobat Document" r:id="rId3" imgW="41147715" imgH="205740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D7EF25-3D64-84D3-4D1B-6D6DD4B425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228600"/>
                        <a:ext cx="112776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C2C2D83-C86C-DCB9-0093-AC06FF84D8FA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63A0B3-B500-9053-2A8A-0E844B2AE2E0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0A75D-7A18-E2A2-F2EC-D4197C518015}"/>
              </a:ext>
            </a:extLst>
          </p:cNvPr>
          <p:cNvSpPr txBox="1"/>
          <p:nvPr/>
        </p:nvSpPr>
        <p:spPr>
          <a:xfrm>
            <a:off x="16309" y="6526363"/>
            <a:ext cx="1002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34474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E14E82-4E08-4460-B1EA-1F24DCC5B7FA}"/>
              </a:ext>
            </a:extLst>
          </p:cNvPr>
          <p:cNvSpPr/>
          <p:nvPr/>
        </p:nvSpPr>
        <p:spPr>
          <a:xfrm>
            <a:off x="15849" y="0"/>
            <a:ext cx="12207847" cy="70188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5">
                  <a:lumMod val="40000"/>
                  <a:lumOff val="60000"/>
                </a:schemeClr>
              </a:gs>
              <a:gs pos="83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C8CEFC-9243-41FA-9E5F-DF1E57467729}"/>
              </a:ext>
            </a:extLst>
          </p:cNvPr>
          <p:cNvSpPr txBox="1"/>
          <p:nvPr/>
        </p:nvSpPr>
        <p:spPr>
          <a:xfrm rot="16200000">
            <a:off x="-2485156" y="2590017"/>
            <a:ext cx="62023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1996 to 2021</a:t>
            </a:r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A7F9F070-B727-4FDA-8109-151F3E1A7F16}"/>
              </a:ext>
            </a:extLst>
          </p:cNvPr>
          <p:cNvSpPr/>
          <p:nvPr/>
        </p:nvSpPr>
        <p:spPr>
          <a:xfrm rot="21007285">
            <a:off x="1648591" y="2931085"/>
            <a:ext cx="6377722" cy="2074373"/>
          </a:xfrm>
          <a:custGeom>
            <a:avLst/>
            <a:gdLst>
              <a:gd name="connsiteX0" fmla="*/ 0 w 4502233"/>
              <a:gd name="connsiteY0" fmla="*/ 0 h 644406"/>
              <a:gd name="connsiteX1" fmla="*/ 4502233 w 4502233"/>
              <a:gd name="connsiteY1" fmla="*/ 0 h 644406"/>
              <a:gd name="connsiteX2" fmla="*/ 4502233 w 4502233"/>
              <a:gd name="connsiteY2" fmla="*/ 644406 h 644406"/>
              <a:gd name="connsiteX3" fmla="*/ 0 w 4502233"/>
              <a:gd name="connsiteY3" fmla="*/ 644406 h 644406"/>
              <a:gd name="connsiteX4" fmla="*/ 0 w 4502233"/>
              <a:gd name="connsiteY4" fmla="*/ 0 h 644406"/>
              <a:gd name="connsiteX0" fmla="*/ 0 w 4534711"/>
              <a:gd name="connsiteY0" fmla="*/ 0 h 644406"/>
              <a:gd name="connsiteX1" fmla="*/ 4502233 w 4534711"/>
              <a:gd name="connsiteY1" fmla="*/ 0 h 644406"/>
              <a:gd name="connsiteX2" fmla="*/ 4534711 w 4534711"/>
              <a:gd name="connsiteY2" fmla="*/ 497678 h 644406"/>
              <a:gd name="connsiteX3" fmla="*/ 0 w 4534711"/>
              <a:gd name="connsiteY3" fmla="*/ 644406 h 644406"/>
              <a:gd name="connsiteX4" fmla="*/ 0 w 4534711"/>
              <a:gd name="connsiteY4" fmla="*/ 0 h 644406"/>
              <a:gd name="connsiteX0" fmla="*/ 0 w 4534711"/>
              <a:gd name="connsiteY0" fmla="*/ 0 h 644406"/>
              <a:gd name="connsiteX1" fmla="*/ 4502233 w 4534711"/>
              <a:gd name="connsiteY1" fmla="*/ 0 h 644406"/>
              <a:gd name="connsiteX2" fmla="*/ 4534711 w 4534711"/>
              <a:gd name="connsiteY2" fmla="*/ 497678 h 644406"/>
              <a:gd name="connsiteX3" fmla="*/ 3839764 w 4534711"/>
              <a:gd name="connsiteY3" fmla="*/ 515715 h 644406"/>
              <a:gd name="connsiteX4" fmla="*/ 0 w 4534711"/>
              <a:gd name="connsiteY4" fmla="*/ 644406 h 644406"/>
              <a:gd name="connsiteX5" fmla="*/ 0 w 4534711"/>
              <a:gd name="connsiteY5" fmla="*/ 0 h 644406"/>
              <a:gd name="connsiteX0" fmla="*/ 0 w 4534711"/>
              <a:gd name="connsiteY0" fmla="*/ 0 h 644406"/>
              <a:gd name="connsiteX1" fmla="*/ 4502233 w 4534711"/>
              <a:gd name="connsiteY1" fmla="*/ 0 h 644406"/>
              <a:gd name="connsiteX2" fmla="*/ 4534711 w 4534711"/>
              <a:gd name="connsiteY2" fmla="*/ 497678 h 644406"/>
              <a:gd name="connsiteX3" fmla="*/ 4016293 w 4534711"/>
              <a:gd name="connsiteY3" fmla="*/ 615721 h 644406"/>
              <a:gd name="connsiteX4" fmla="*/ 0 w 4534711"/>
              <a:gd name="connsiteY4" fmla="*/ 644406 h 644406"/>
              <a:gd name="connsiteX5" fmla="*/ 0 w 4534711"/>
              <a:gd name="connsiteY5" fmla="*/ 0 h 644406"/>
              <a:gd name="connsiteX0" fmla="*/ 0 w 4534711"/>
              <a:gd name="connsiteY0" fmla="*/ 0 h 652668"/>
              <a:gd name="connsiteX1" fmla="*/ 4502233 w 4534711"/>
              <a:gd name="connsiteY1" fmla="*/ 0 h 652668"/>
              <a:gd name="connsiteX2" fmla="*/ 4534711 w 4534711"/>
              <a:gd name="connsiteY2" fmla="*/ 497678 h 652668"/>
              <a:gd name="connsiteX3" fmla="*/ 4016293 w 4534711"/>
              <a:gd name="connsiteY3" fmla="*/ 615721 h 652668"/>
              <a:gd name="connsiteX4" fmla="*/ 608909 w 4534711"/>
              <a:gd name="connsiteY4" fmla="*/ 652668 h 652668"/>
              <a:gd name="connsiteX5" fmla="*/ 0 w 4534711"/>
              <a:gd name="connsiteY5" fmla="*/ 644406 h 652668"/>
              <a:gd name="connsiteX6" fmla="*/ 0 w 4534711"/>
              <a:gd name="connsiteY6" fmla="*/ 0 h 652668"/>
              <a:gd name="connsiteX0" fmla="*/ 0 w 4534711"/>
              <a:gd name="connsiteY0" fmla="*/ 0 h 644406"/>
              <a:gd name="connsiteX1" fmla="*/ 4502233 w 4534711"/>
              <a:gd name="connsiteY1" fmla="*/ 0 h 644406"/>
              <a:gd name="connsiteX2" fmla="*/ 4534711 w 4534711"/>
              <a:gd name="connsiteY2" fmla="*/ 497678 h 644406"/>
              <a:gd name="connsiteX3" fmla="*/ 4016293 w 4534711"/>
              <a:gd name="connsiteY3" fmla="*/ 615721 h 644406"/>
              <a:gd name="connsiteX4" fmla="*/ 916415 w 4534711"/>
              <a:gd name="connsiteY4" fmla="*/ 636952 h 644406"/>
              <a:gd name="connsiteX5" fmla="*/ 0 w 4534711"/>
              <a:gd name="connsiteY5" fmla="*/ 644406 h 644406"/>
              <a:gd name="connsiteX6" fmla="*/ 0 w 4534711"/>
              <a:gd name="connsiteY6" fmla="*/ 0 h 644406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0 w 6661959"/>
              <a:gd name="connsiteY5" fmla="*/ 52313 h 636952"/>
              <a:gd name="connsiteX6" fmla="*/ 2127248 w 6661959"/>
              <a:gd name="connsiteY6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294890 w 6661959"/>
              <a:gd name="connsiteY5" fmla="*/ 297784 h 636952"/>
              <a:gd name="connsiteX6" fmla="*/ 0 w 6661959"/>
              <a:gd name="connsiteY6" fmla="*/ 52313 h 636952"/>
              <a:gd name="connsiteX7" fmla="*/ 2127248 w 6661959"/>
              <a:gd name="connsiteY7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733358 w 6661959"/>
              <a:gd name="connsiteY5" fmla="*/ 380089 h 636952"/>
              <a:gd name="connsiteX6" fmla="*/ 0 w 6661959"/>
              <a:gd name="connsiteY6" fmla="*/ 52313 h 636952"/>
              <a:gd name="connsiteX7" fmla="*/ 2127248 w 6661959"/>
              <a:gd name="connsiteY7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71297 w 6661959"/>
              <a:gd name="connsiteY5" fmla="*/ 505425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2127248 w 6661959"/>
              <a:gd name="connsiteY8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66614 w 6661959"/>
              <a:gd name="connsiteY5" fmla="*/ 532316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2127248 w 6661959"/>
              <a:gd name="connsiteY8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66614 w 6661959"/>
              <a:gd name="connsiteY5" fmla="*/ 532316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1657118 w 6661959"/>
              <a:gd name="connsiteY8" fmla="*/ 7608 h 636952"/>
              <a:gd name="connsiteX9" fmla="*/ 2127248 w 6661959"/>
              <a:gd name="connsiteY9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66614 w 6661959"/>
              <a:gd name="connsiteY5" fmla="*/ 532316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1461823 w 6661959"/>
              <a:gd name="connsiteY8" fmla="*/ 174469 h 636952"/>
              <a:gd name="connsiteX9" fmla="*/ 2127248 w 6661959"/>
              <a:gd name="connsiteY9" fmla="*/ 0 h 636952"/>
              <a:gd name="connsiteX0" fmla="*/ 2127248 w 6661959"/>
              <a:gd name="connsiteY0" fmla="*/ 0 h 636952"/>
              <a:gd name="connsiteX1" fmla="*/ 6629481 w 6661959"/>
              <a:gd name="connsiteY1" fmla="*/ 0 h 636952"/>
              <a:gd name="connsiteX2" fmla="*/ 6661959 w 6661959"/>
              <a:gd name="connsiteY2" fmla="*/ 497678 h 636952"/>
              <a:gd name="connsiteX3" fmla="*/ 6143541 w 6661959"/>
              <a:gd name="connsiteY3" fmla="*/ 615721 h 636952"/>
              <a:gd name="connsiteX4" fmla="*/ 3043663 w 6661959"/>
              <a:gd name="connsiteY4" fmla="*/ 636952 h 636952"/>
              <a:gd name="connsiteX5" fmla="*/ 1766614 w 6661959"/>
              <a:gd name="connsiteY5" fmla="*/ 532316 h 636952"/>
              <a:gd name="connsiteX6" fmla="*/ 733358 w 6661959"/>
              <a:gd name="connsiteY6" fmla="*/ 380089 h 636952"/>
              <a:gd name="connsiteX7" fmla="*/ 0 w 6661959"/>
              <a:gd name="connsiteY7" fmla="*/ 52313 h 636952"/>
              <a:gd name="connsiteX8" fmla="*/ 518870 w 6661959"/>
              <a:gd name="connsiteY8" fmla="*/ 100306 h 636952"/>
              <a:gd name="connsiteX9" fmla="*/ 1461823 w 6661959"/>
              <a:gd name="connsiteY9" fmla="*/ 174469 h 636952"/>
              <a:gd name="connsiteX10" fmla="*/ 2127248 w 6661959"/>
              <a:gd name="connsiteY10" fmla="*/ 0 h 636952"/>
              <a:gd name="connsiteX0" fmla="*/ 2127248 w 6661959"/>
              <a:gd name="connsiteY0" fmla="*/ 79842 h 716794"/>
              <a:gd name="connsiteX1" fmla="*/ 6629481 w 6661959"/>
              <a:gd name="connsiteY1" fmla="*/ 79842 h 716794"/>
              <a:gd name="connsiteX2" fmla="*/ 6661959 w 6661959"/>
              <a:gd name="connsiteY2" fmla="*/ 577520 h 716794"/>
              <a:gd name="connsiteX3" fmla="*/ 6143541 w 6661959"/>
              <a:gd name="connsiteY3" fmla="*/ 695563 h 716794"/>
              <a:gd name="connsiteX4" fmla="*/ 3043663 w 6661959"/>
              <a:gd name="connsiteY4" fmla="*/ 716794 h 716794"/>
              <a:gd name="connsiteX5" fmla="*/ 1766614 w 6661959"/>
              <a:gd name="connsiteY5" fmla="*/ 612158 h 716794"/>
              <a:gd name="connsiteX6" fmla="*/ 733358 w 6661959"/>
              <a:gd name="connsiteY6" fmla="*/ 459931 h 716794"/>
              <a:gd name="connsiteX7" fmla="*/ 0 w 6661959"/>
              <a:gd name="connsiteY7" fmla="*/ 132155 h 716794"/>
              <a:gd name="connsiteX8" fmla="*/ 120795 w 6661959"/>
              <a:gd name="connsiteY8" fmla="*/ 0 h 716794"/>
              <a:gd name="connsiteX9" fmla="*/ 1461823 w 6661959"/>
              <a:gd name="connsiteY9" fmla="*/ 254311 h 716794"/>
              <a:gd name="connsiteX10" fmla="*/ 2127248 w 6661959"/>
              <a:gd name="connsiteY10" fmla="*/ 79842 h 716794"/>
              <a:gd name="connsiteX0" fmla="*/ 2127248 w 6661959"/>
              <a:gd name="connsiteY0" fmla="*/ 79842 h 716794"/>
              <a:gd name="connsiteX1" fmla="*/ 6629481 w 6661959"/>
              <a:gd name="connsiteY1" fmla="*/ 79842 h 716794"/>
              <a:gd name="connsiteX2" fmla="*/ 6661959 w 6661959"/>
              <a:gd name="connsiteY2" fmla="*/ 577520 h 716794"/>
              <a:gd name="connsiteX3" fmla="*/ 6143541 w 6661959"/>
              <a:gd name="connsiteY3" fmla="*/ 695563 h 716794"/>
              <a:gd name="connsiteX4" fmla="*/ 3043663 w 6661959"/>
              <a:gd name="connsiteY4" fmla="*/ 716794 h 716794"/>
              <a:gd name="connsiteX5" fmla="*/ 1766614 w 6661959"/>
              <a:gd name="connsiteY5" fmla="*/ 612158 h 716794"/>
              <a:gd name="connsiteX6" fmla="*/ 733358 w 6661959"/>
              <a:gd name="connsiteY6" fmla="*/ 459931 h 716794"/>
              <a:gd name="connsiteX7" fmla="*/ 0 w 6661959"/>
              <a:gd name="connsiteY7" fmla="*/ 132155 h 716794"/>
              <a:gd name="connsiteX8" fmla="*/ 120795 w 6661959"/>
              <a:gd name="connsiteY8" fmla="*/ 0 h 716794"/>
              <a:gd name="connsiteX9" fmla="*/ 769384 w 6661959"/>
              <a:gd name="connsiteY9" fmla="*/ 133728 h 716794"/>
              <a:gd name="connsiteX10" fmla="*/ 1461823 w 6661959"/>
              <a:gd name="connsiteY10" fmla="*/ 254311 h 716794"/>
              <a:gd name="connsiteX11" fmla="*/ 2127248 w 6661959"/>
              <a:gd name="connsiteY11" fmla="*/ 79842 h 716794"/>
              <a:gd name="connsiteX0" fmla="*/ 2127248 w 6661959"/>
              <a:gd name="connsiteY0" fmla="*/ 79842 h 716794"/>
              <a:gd name="connsiteX1" fmla="*/ 6629481 w 6661959"/>
              <a:gd name="connsiteY1" fmla="*/ 79842 h 716794"/>
              <a:gd name="connsiteX2" fmla="*/ 6661959 w 6661959"/>
              <a:gd name="connsiteY2" fmla="*/ 577520 h 716794"/>
              <a:gd name="connsiteX3" fmla="*/ 6143541 w 6661959"/>
              <a:gd name="connsiteY3" fmla="*/ 695563 h 716794"/>
              <a:gd name="connsiteX4" fmla="*/ 3043663 w 6661959"/>
              <a:gd name="connsiteY4" fmla="*/ 716794 h 716794"/>
              <a:gd name="connsiteX5" fmla="*/ 1766614 w 6661959"/>
              <a:gd name="connsiteY5" fmla="*/ 612158 h 716794"/>
              <a:gd name="connsiteX6" fmla="*/ 733358 w 6661959"/>
              <a:gd name="connsiteY6" fmla="*/ 459931 h 716794"/>
              <a:gd name="connsiteX7" fmla="*/ 0 w 6661959"/>
              <a:gd name="connsiteY7" fmla="*/ 132155 h 716794"/>
              <a:gd name="connsiteX8" fmla="*/ 120795 w 6661959"/>
              <a:gd name="connsiteY8" fmla="*/ 0 h 716794"/>
              <a:gd name="connsiteX9" fmla="*/ 725235 w 6661959"/>
              <a:gd name="connsiteY9" fmla="*/ 188381 h 716794"/>
              <a:gd name="connsiteX10" fmla="*/ 1461823 w 6661959"/>
              <a:gd name="connsiteY10" fmla="*/ 254311 h 716794"/>
              <a:gd name="connsiteX11" fmla="*/ 2127248 w 6661959"/>
              <a:gd name="connsiteY11" fmla="*/ 79842 h 716794"/>
              <a:gd name="connsiteX0" fmla="*/ 2127248 w 6661959"/>
              <a:gd name="connsiteY0" fmla="*/ 79842 h 716794"/>
              <a:gd name="connsiteX1" fmla="*/ 6629481 w 6661959"/>
              <a:gd name="connsiteY1" fmla="*/ 79842 h 716794"/>
              <a:gd name="connsiteX2" fmla="*/ 6661959 w 6661959"/>
              <a:gd name="connsiteY2" fmla="*/ 577520 h 716794"/>
              <a:gd name="connsiteX3" fmla="*/ 6143541 w 6661959"/>
              <a:gd name="connsiteY3" fmla="*/ 695563 h 716794"/>
              <a:gd name="connsiteX4" fmla="*/ 3043663 w 6661959"/>
              <a:gd name="connsiteY4" fmla="*/ 716794 h 716794"/>
              <a:gd name="connsiteX5" fmla="*/ 1766614 w 6661959"/>
              <a:gd name="connsiteY5" fmla="*/ 612158 h 716794"/>
              <a:gd name="connsiteX6" fmla="*/ 733358 w 6661959"/>
              <a:gd name="connsiteY6" fmla="*/ 459931 h 716794"/>
              <a:gd name="connsiteX7" fmla="*/ 0 w 6661959"/>
              <a:gd name="connsiteY7" fmla="*/ 132155 h 716794"/>
              <a:gd name="connsiteX8" fmla="*/ 120795 w 6661959"/>
              <a:gd name="connsiteY8" fmla="*/ 0 h 716794"/>
              <a:gd name="connsiteX9" fmla="*/ 725235 w 6661959"/>
              <a:gd name="connsiteY9" fmla="*/ 188381 h 716794"/>
              <a:gd name="connsiteX10" fmla="*/ 1461823 w 6661959"/>
              <a:gd name="connsiteY10" fmla="*/ 254311 h 716794"/>
              <a:gd name="connsiteX11" fmla="*/ 2127248 w 6661959"/>
              <a:gd name="connsiteY11" fmla="*/ 79842 h 716794"/>
              <a:gd name="connsiteX0" fmla="*/ 2127248 w 6661959"/>
              <a:gd name="connsiteY0" fmla="*/ 53253 h 690205"/>
              <a:gd name="connsiteX1" fmla="*/ 6629481 w 6661959"/>
              <a:gd name="connsiteY1" fmla="*/ 53253 h 690205"/>
              <a:gd name="connsiteX2" fmla="*/ 6661959 w 6661959"/>
              <a:gd name="connsiteY2" fmla="*/ 550931 h 690205"/>
              <a:gd name="connsiteX3" fmla="*/ 6143541 w 6661959"/>
              <a:gd name="connsiteY3" fmla="*/ 668974 h 690205"/>
              <a:gd name="connsiteX4" fmla="*/ 3043663 w 6661959"/>
              <a:gd name="connsiteY4" fmla="*/ 690205 h 690205"/>
              <a:gd name="connsiteX5" fmla="*/ 1766614 w 6661959"/>
              <a:gd name="connsiteY5" fmla="*/ 585569 h 690205"/>
              <a:gd name="connsiteX6" fmla="*/ 733358 w 6661959"/>
              <a:gd name="connsiteY6" fmla="*/ 433342 h 690205"/>
              <a:gd name="connsiteX7" fmla="*/ 0 w 6661959"/>
              <a:gd name="connsiteY7" fmla="*/ 105566 h 690205"/>
              <a:gd name="connsiteX8" fmla="*/ 74604 w 6661959"/>
              <a:gd name="connsiteY8" fmla="*/ 0 h 690205"/>
              <a:gd name="connsiteX9" fmla="*/ 725235 w 6661959"/>
              <a:gd name="connsiteY9" fmla="*/ 161792 h 690205"/>
              <a:gd name="connsiteX10" fmla="*/ 1461823 w 6661959"/>
              <a:gd name="connsiteY10" fmla="*/ 227722 h 690205"/>
              <a:gd name="connsiteX11" fmla="*/ 2127248 w 6661959"/>
              <a:gd name="connsiteY11" fmla="*/ 53253 h 690205"/>
              <a:gd name="connsiteX0" fmla="*/ 2127248 w 6661959"/>
              <a:gd name="connsiteY0" fmla="*/ 53315 h 690267"/>
              <a:gd name="connsiteX1" fmla="*/ 6629481 w 6661959"/>
              <a:gd name="connsiteY1" fmla="*/ 53315 h 690267"/>
              <a:gd name="connsiteX2" fmla="*/ 6661959 w 6661959"/>
              <a:gd name="connsiteY2" fmla="*/ 550993 h 690267"/>
              <a:gd name="connsiteX3" fmla="*/ 6143541 w 6661959"/>
              <a:gd name="connsiteY3" fmla="*/ 669036 h 690267"/>
              <a:gd name="connsiteX4" fmla="*/ 3043663 w 6661959"/>
              <a:gd name="connsiteY4" fmla="*/ 690267 h 690267"/>
              <a:gd name="connsiteX5" fmla="*/ 1766614 w 6661959"/>
              <a:gd name="connsiteY5" fmla="*/ 585631 h 690267"/>
              <a:gd name="connsiteX6" fmla="*/ 733358 w 6661959"/>
              <a:gd name="connsiteY6" fmla="*/ 433404 h 690267"/>
              <a:gd name="connsiteX7" fmla="*/ 0 w 6661959"/>
              <a:gd name="connsiteY7" fmla="*/ 105628 h 690267"/>
              <a:gd name="connsiteX8" fmla="*/ 74604 w 6661959"/>
              <a:gd name="connsiteY8" fmla="*/ 62 h 690267"/>
              <a:gd name="connsiteX9" fmla="*/ 725235 w 6661959"/>
              <a:gd name="connsiteY9" fmla="*/ 161854 h 690267"/>
              <a:gd name="connsiteX10" fmla="*/ 1461823 w 6661959"/>
              <a:gd name="connsiteY10" fmla="*/ 227784 h 690267"/>
              <a:gd name="connsiteX11" fmla="*/ 2127248 w 6661959"/>
              <a:gd name="connsiteY11" fmla="*/ 53315 h 690267"/>
              <a:gd name="connsiteX0" fmla="*/ 2140959 w 6661959"/>
              <a:gd name="connsiteY0" fmla="*/ 173392 h 690205"/>
              <a:gd name="connsiteX1" fmla="*/ 6629481 w 6661959"/>
              <a:gd name="connsiteY1" fmla="*/ 53253 h 690205"/>
              <a:gd name="connsiteX2" fmla="*/ 6661959 w 6661959"/>
              <a:gd name="connsiteY2" fmla="*/ 550931 h 690205"/>
              <a:gd name="connsiteX3" fmla="*/ 6143541 w 6661959"/>
              <a:gd name="connsiteY3" fmla="*/ 668974 h 690205"/>
              <a:gd name="connsiteX4" fmla="*/ 3043663 w 6661959"/>
              <a:gd name="connsiteY4" fmla="*/ 690205 h 690205"/>
              <a:gd name="connsiteX5" fmla="*/ 1766614 w 6661959"/>
              <a:gd name="connsiteY5" fmla="*/ 585569 h 690205"/>
              <a:gd name="connsiteX6" fmla="*/ 733358 w 6661959"/>
              <a:gd name="connsiteY6" fmla="*/ 433342 h 690205"/>
              <a:gd name="connsiteX7" fmla="*/ 0 w 6661959"/>
              <a:gd name="connsiteY7" fmla="*/ 105566 h 690205"/>
              <a:gd name="connsiteX8" fmla="*/ 74604 w 6661959"/>
              <a:gd name="connsiteY8" fmla="*/ 0 h 690205"/>
              <a:gd name="connsiteX9" fmla="*/ 725235 w 6661959"/>
              <a:gd name="connsiteY9" fmla="*/ 161792 h 690205"/>
              <a:gd name="connsiteX10" fmla="*/ 1461823 w 6661959"/>
              <a:gd name="connsiteY10" fmla="*/ 227722 h 690205"/>
              <a:gd name="connsiteX11" fmla="*/ 2140959 w 6661959"/>
              <a:gd name="connsiteY11" fmla="*/ 173392 h 690205"/>
              <a:gd name="connsiteX0" fmla="*/ 2140959 w 6661959"/>
              <a:gd name="connsiteY0" fmla="*/ 173392 h 690205"/>
              <a:gd name="connsiteX1" fmla="*/ 4730105 w 6661959"/>
              <a:gd name="connsiteY1" fmla="*/ 34948 h 690205"/>
              <a:gd name="connsiteX2" fmla="*/ 6629481 w 6661959"/>
              <a:gd name="connsiteY2" fmla="*/ 53253 h 690205"/>
              <a:gd name="connsiteX3" fmla="*/ 6661959 w 6661959"/>
              <a:gd name="connsiteY3" fmla="*/ 550931 h 690205"/>
              <a:gd name="connsiteX4" fmla="*/ 6143541 w 6661959"/>
              <a:gd name="connsiteY4" fmla="*/ 668974 h 690205"/>
              <a:gd name="connsiteX5" fmla="*/ 3043663 w 6661959"/>
              <a:gd name="connsiteY5" fmla="*/ 690205 h 690205"/>
              <a:gd name="connsiteX6" fmla="*/ 1766614 w 6661959"/>
              <a:gd name="connsiteY6" fmla="*/ 585569 h 690205"/>
              <a:gd name="connsiteX7" fmla="*/ 733358 w 6661959"/>
              <a:gd name="connsiteY7" fmla="*/ 433342 h 690205"/>
              <a:gd name="connsiteX8" fmla="*/ 0 w 6661959"/>
              <a:gd name="connsiteY8" fmla="*/ 105566 h 690205"/>
              <a:gd name="connsiteX9" fmla="*/ 74604 w 6661959"/>
              <a:gd name="connsiteY9" fmla="*/ 0 h 690205"/>
              <a:gd name="connsiteX10" fmla="*/ 725235 w 6661959"/>
              <a:gd name="connsiteY10" fmla="*/ 161792 h 690205"/>
              <a:gd name="connsiteX11" fmla="*/ 1461823 w 6661959"/>
              <a:gd name="connsiteY11" fmla="*/ 227722 h 690205"/>
              <a:gd name="connsiteX12" fmla="*/ 2140959 w 6661959"/>
              <a:gd name="connsiteY12" fmla="*/ 173392 h 690205"/>
              <a:gd name="connsiteX0" fmla="*/ 2140959 w 6661959"/>
              <a:gd name="connsiteY0" fmla="*/ 173392 h 690205"/>
              <a:gd name="connsiteX1" fmla="*/ 4730105 w 6661959"/>
              <a:gd name="connsiteY1" fmla="*/ 34948 h 690205"/>
              <a:gd name="connsiteX2" fmla="*/ 6629481 w 6661959"/>
              <a:gd name="connsiteY2" fmla="*/ 53253 h 690205"/>
              <a:gd name="connsiteX3" fmla="*/ 6661959 w 6661959"/>
              <a:gd name="connsiteY3" fmla="*/ 550931 h 690205"/>
              <a:gd name="connsiteX4" fmla="*/ 6143541 w 6661959"/>
              <a:gd name="connsiteY4" fmla="*/ 668974 h 690205"/>
              <a:gd name="connsiteX5" fmla="*/ 3043663 w 6661959"/>
              <a:gd name="connsiteY5" fmla="*/ 690205 h 690205"/>
              <a:gd name="connsiteX6" fmla="*/ 1766614 w 6661959"/>
              <a:gd name="connsiteY6" fmla="*/ 585569 h 690205"/>
              <a:gd name="connsiteX7" fmla="*/ 733358 w 6661959"/>
              <a:gd name="connsiteY7" fmla="*/ 433342 h 690205"/>
              <a:gd name="connsiteX8" fmla="*/ 0 w 6661959"/>
              <a:gd name="connsiteY8" fmla="*/ 105566 h 690205"/>
              <a:gd name="connsiteX9" fmla="*/ 74604 w 6661959"/>
              <a:gd name="connsiteY9" fmla="*/ 0 h 690205"/>
              <a:gd name="connsiteX10" fmla="*/ 725235 w 6661959"/>
              <a:gd name="connsiteY10" fmla="*/ 161792 h 690205"/>
              <a:gd name="connsiteX11" fmla="*/ 1461823 w 6661959"/>
              <a:gd name="connsiteY11" fmla="*/ 227722 h 690205"/>
              <a:gd name="connsiteX12" fmla="*/ 2140959 w 6661959"/>
              <a:gd name="connsiteY12" fmla="*/ 173392 h 690205"/>
              <a:gd name="connsiteX0" fmla="*/ 2140959 w 6661959"/>
              <a:gd name="connsiteY0" fmla="*/ 173392 h 690205"/>
              <a:gd name="connsiteX1" fmla="*/ 4728633 w 6661959"/>
              <a:gd name="connsiteY1" fmla="*/ 83178 h 690205"/>
              <a:gd name="connsiteX2" fmla="*/ 6629481 w 6661959"/>
              <a:gd name="connsiteY2" fmla="*/ 53253 h 690205"/>
              <a:gd name="connsiteX3" fmla="*/ 6661959 w 6661959"/>
              <a:gd name="connsiteY3" fmla="*/ 550931 h 690205"/>
              <a:gd name="connsiteX4" fmla="*/ 6143541 w 6661959"/>
              <a:gd name="connsiteY4" fmla="*/ 668974 h 690205"/>
              <a:gd name="connsiteX5" fmla="*/ 3043663 w 6661959"/>
              <a:gd name="connsiteY5" fmla="*/ 690205 h 690205"/>
              <a:gd name="connsiteX6" fmla="*/ 1766614 w 6661959"/>
              <a:gd name="connsiteY6" fmla="*/ 585569 h 690205"/>
              <a:gd name="connsiteX7" fmla="*/ 733358 w 6661959"/>
              <a:gd name="connsiteY7" fmla="*/ 433342 h 690205"/>
              <a:gd name="connsiteX8" fmla="*/ 0 w 6661959"/>
              <a:gd name="connsiteY8" fmla="*/ 105566 h 690205"/>
              <a:gd name="connsiteX9" fmla="*/ 74604 w 6661959"/>
              <a:gd name="connsiteY9" fmla="*/ 0 h 690205"/>
              <a:gd name="connsiteX10" fmla="*/ 725235 w 6661959"/>
              <a:gd name="connsiteY10" fmla="*/ 161792 h 690205"/>
              <a:gd name="connsiteX11" fmla="*/ 1461823 w 6661959"/>
              <a:gd name="connsiteY11" fmla="*/ 227722 h 690205"/>
              <a:gd name="connsiteX12" fmla="*/ 2140959 w 6661959"/>
              <a:gd name="connsiteY12" fmla="*/ 173392 h 690205"/>
              <a:gd name="connsiteX0" fmla="*/ 2140959 w 8740925"/>
              <a:gd name="connsiteY0" fmla="*/ 758016 h 1274829"/>
              <a:gd name="connsiteX1" fmla="*/ 4728633 w 8740925"/>
              <a:gd name="connsiteY1" fmla="*/ 667802 h 1274829"/>
              <a:gd name="connsiteX2" fmla="*/ 8740925 w 8740925"/>
              <a:gd name="connsiteY2" fmla="*/ 8143 h 1274829"/>
              <a:gd name="connsiteX3" fmla="*/ 6661959 w 8740925"/>
              <a:gd name="connsiteY3" fmla="*/ 1135555 h 1274829"/>
              <a:gd name="connsiteX4" fmla="*/ 6143541 w 8740925"/>
              <a:gd name="connsiteY4" fmla="*/ 1253598 h 1274829"/>
              <a:gd name="connsiteX5" fmla="*/ 3043663 w 8740925"/>
              <a:gd name="connsiteY5" fmla="*/ 1274829 h 1274829"/>
              <a:gd name="connsiteX6" fmla="*/ 1766614 w 8740925"/>
              <a:gd name="connsiteY6" fmla="*/ 1170193 h 1274829"/>
              <a:gd name="connsiteX7" fmla="*/ 733358 w 8740925"/>
              <a:gd name="connsiteY7" fmla="*/ 1017966 h 1274829"/>
              <a:gd name="connsiteX8" fmla="*/ 0 w 8740925"/>
              <a:gd name="connsiteY8" fmla="*/ 690190 h 1274829"/>
              <a:gd name="connsiteX9" fmla="*/ 74604 w 8740925"/>
              <a:gd name="connsiteY9" fmla="*/ 584624 h 1274829"/>
              <a:gd name="connsiteX10" fmla="*/ 725235 w 8740925"/>
              <a:gd name="connsiteY10" fmla="*/ 746416 h 1274829"/>
              <a:gd name="connsiteX11" fmla="*/ 1461823 w 8740925"/>
              <a:gd name="connsiteY11" fmla="*/ 812346 h 1274829"/>
              <a:gd name="connsiteX12" fmla="*/ 2140959 w 8740925"/>
              <a:gd name="connsiteY12" fmla="*/ 758016 h 1274829"/>
              <a:gd name="connsiteX0" fmla="*/ 2140959 w 8740925"/>
              <a:gd name="connsiteY0" fmla="*/ 777104 h 1293917"/>
              <a:gd name="connsiteX1" fmla="*/ 4728633 w 8740925"/>
              <a:gd name="connsiteY1" fmla="*/ 686890 h 1293917"/>
              <a:gd name="connsiteX2" fmla="*/ 6528118 w 8740925"/>
              <a:gd name="connsiteY2" fmla="*/ 376865 h 1293917"/>
              <a:gd name="connsiteX3" fmla="*/ 8740925 w 8740925"/>
              <a:gd name="connsiteY3" fmla="*/ 27231 h 1293917"/>
              <a:gd name="connsiteX4" fmla="*/ 6661959 w 8740925"/>
              <a:gd name="connsiteY4" fmla="*/ 1154643 h 1293917"/>
              <a:gd name="connsiteX5" fmla="*/ 6143541 w 8740925"/>
              <a:gd name="connsiteY5" fmla="*/ 1272686 h 1293917"/>
              <a:gd name="connsiteX6" fmla="*/ 3043663 w 8740925"/>
              <a:gd name="connsiteY6" fmla="*/ 1293917 h 1293917"/>
              <a:gd name="connsiteX7" fmla="*/ 1766614 w 8740925"/>
              <a:gd name="connsiteY7" fmla="*/ 1189281 h 1293917"/>
              <a:gd name="connsiteX8" fmla="*/ 733358 w 8740925"/>
              <a:gd name="connsiteY8" fmla="*/ 1037054 h 1293917"/>
              <a:gd name="connsiteX9" fmla="*/ 0 w 8740925"/>
              <a:gd name="connsiteY9" fmla="*/ 709278 h 1293917"/>
              <a:gd name="connsiteX10" fmla="*/ 74604 w 8740925"/>
              <a:gd name="connsiteY10" fmla="*/ 603712 h 1293917"/>
              <a:gd name="connsiteX11" fmla="*/ 725235 w 8740925"/>
              <a:gd name="connsiteY11" fmla="*/ 765504 h 1293917"/>
              <a:gd name="connsiteX12" fmla="*/ 1461823 w 8740925"/>
              <a:gd name="connsiteY12" fmla="*/ 831434 h 1293917"/>
              <a:gd name="connsiteX13" fmla="*/ 2140959 w 8740925"/>
              <a:gd name="connsiteY13" fmla="*/ 777104 h 1293917"/>
              <a:gd name="connsiteX0" fmla="*/ 2140959 w 8755018"/>
              <a:gd name="connsiteY0" fmla="*/ 800901 h 1317714"/>
              <a:gd name="connsiteX1" fmla="*/ 4728633 w 8755018"/>
              <a:gd name="connsiteY1" fmla="*/ 710687 h 1317714"/>
              <a:gd name="connsiteX2" fmla="*/ 6528118 w 8755018"/>
              <a:gd name="connsiteY2" fmla="*/ 400662 h 1317714"/>
              <a:gd name="connsiteX3" fmla="*/ 7523451 w 8755018"/>
              <a:gd name="connsiteY3" fmla="*/ 213809 h 1317714"/>
              <a:gd name="connsiteX4" fmla="*/ 8740925 w 8755018"/>
              <a:gd name="connsiteY4" fmla="*/ 51028 h 1317714"/>
              <a:gd name="connsiteX5" fmla="*/ 6661959 w 8755018"/>
              <a:gd name="connsiteY5" fmla="*/ 1178440 h 1317714"/>
              <a:gd name="connsiteX6" fmla="*/ 6143541 w 8755018"/>
              <a:gd name="connsiteY6" fmla="*/ 1296483 h 1317714"/>
              <a:gd name="connsiteX7" fmla="*/ 3043663 w 8755018"/>
              <a:gd name="connsiteY7" fmla="*/ 1317714 h 1317714"/>
              <a:gd name="connsiteX8" fmla="*/ 1766614 w 8755018"/>
              <a:gd name="connsiteY8" fmla="*/ 1213078 h 1317714"/>
              <a:gd name="connsiteX9" fmla="*/ 733358 w 8755018"/>
              <a:gd name="connsiteY9" fmla="*/ 1060851 h 1317714"/>
              <a:gd name="connsiteX10" fmla="*/ 0 w 8755018"/>
              <a:gd name="connsiteY10" fmla="*/ 733075 h 1317714"/>
              <a:gd name="connsiteX11" fmla="*/ 74604 w 8755018"/>
              <a:gd name="connsiteY11" fmla="*/ 627509 h 1317714"/>
              <a:gd name="connsiteX12" fmla="*/ 725235 w 8755018"/>
              <a:gd name="connsiteY12" fmla="*/ 789301 h 1317714"/>
              <a:gd name="connsiteX13" fmla="*/ 1461823 w 8755018"/>
              <a:gd name="connsiteY13" fmla="*/ 855231 h 1317714"/>
              <a:gd name="connsiteX14" fmla="*/ 2140959 w 8755018"/>
              <a:gd name="connsiteY14" fmla="*/ 800901 h 1317714"/>
              <a:gd name="connsiteX0" fmla="*/ 2140959 w 8740925"/>
              <a:gd name="connsiteY0" fmla="*/ 764826 h 1281639"/>
              <a:gd name="connsiteX1" fmla="*/ 4728633 w 8740925"/>
              <a:gd name="connsiteY1" fmla="*/ 674612 h 1281639"/>
              <a:gd name="connsiteX2" fmla="*/ 6528118 w 8740925"/>
              <a:gd name="connsiteY2" fmla="*/ 364587 h 1281639"/>
              <a:gd name="connsiteX3" fmla="*/ 7523451 w 8740925"/>
              <a:gd name="connsiteY3" fmla="*/ 177734 h 1281639"/>
              <a:gd name="connsiteX4" fmla="*/ 8740925 w 8740925"/>
              <a:gd name="connsiteY4" fmla="*/ 14953 h 1281639"/>
              <a:gd name="connsiteX5" fmla="*/ 7689974 w 8740925"/>
              <a:gd name="connsiteY5" fmla="*/ 573842 h 1281639"/>
              <a:gd name="connsiteX6" fmla="*/ 6661959 w 8740925"/>
              <a:gd name="connsiteY6" fmla="*/ 1142365 h 1281639"/>
              <a:gd name="connsiteX7" fmla="*/ 6143541 w 8740925"/>
              <a:gd name="connsiteY7" fmla="*/ 1260408 h 1281639"/>
              <a:gd name="connsiteX8" fmla="*/ 3043663 w 8740925"/>
              <a:gd name="connsiteY8" fmla="*/ 1281639 h 1281639"/>
              <a:gd name="connsiteX9" fmla="*/ 1766614 w 8740925"/>
              <a:gd name="connsiteY9" fmla="*/ 1177003 h 1281639"/>
              <a:gd name="connsiteX10" fmla="*/ 733358 w 8740925"/>
              <a:gd name="connsiteY10" fmla="*/ 1024776 h 1281639"/>
              <a:gd name="connsiteX11" fmla="*/ 0 w 8740925"/>
              <a:gd name="connsiteY11" fmla="*/ 697000 h 1281639"/>
              <a:gd name="connsiteX12" fmla="*/ 74604 w 8740925"/>
              <a:gd name="connsiteY12" fmla="*/ 591434 h 1281639"/>
              <a:gd name="connsiteX13" fmla="*/ 725235 w 8740925"/>
              <a:gd name="connsiteY13" fmla="*/ 753226 h 1281639"/>
              <a:gd name="connsiteX14" fmla="*/ 1461823 w 8740925"/>
              <a:gd name="connsiteY14" fmla="*/ 819156 h 1281639"/>
              <a:gd name="connsiteX15" fmla="*/ 2140959 w 8740925"/>
              <a:gd name="connsiteY15" fmla="*/ 764826 h 1281639"/>
              <a:gd name="connsiteX0" fmla="*/ 2140959 w 8740925"/>
              <a:gd name="connsiteY0" fmla="*/ 764826 h 1281639"/>
              <a:gd name="connsiteX1" fmla="*/ 4728633 w 8740925"/>
              <a:gd name="connsiteY1" fmla="*/ 674612 h 1281639"/>
              <a:gd name="connsiteX2" fmla="*/ 6661633 w 8740925"/>
              <a:gd name="connsiteY2" fmla="*/ 671827 h 1281639"/>
              <a:gd name="connsiteX3" fmla="*/ 7523451 w 8740925"/>
              <a:gd name="connsiteY3" fmla="*/ 177734 h 1281639"/>
              <a:gd name="connsiteX4" fmla="*/ 8740925 w 8740925"/>
              <a:gd name="connsiteY4" fmla="*/ 14953 h 1281639"/>
              <a:gd name="connsiteX5" fmla="*/ 7689974 w 8740925"/>
              <a:gd name="connsiteY5" fmla="*/ 573842 h 1281639"/>
              <a:gd name="connsiteX6" fmla="*/ 6661959 w 8740925"/>
              <a:gd name="connsiteY6" fmla="*/ 1142365 h 1281639"/>
              <a:gd name="connsiteX7" fmla="*/ 6143541 w 8740925"/>
              <a:gd name="connsiteY7" fmla="*/ 1260408 h 1281639"/>
              <a:gd name="connsiteX8" fmla="*/ 3043663 w 8740925"/>
              <a:gd name="connsiteY8" fmla="*/ 1281639 h 1281639"/>
              <a:gd name="connsiteX9" fmla="*/ 1766614 w 8740925"/>
              <a:gd name="connsiteY9" fmla="*/ 1177003 h 1281639"/>
              <a:gd name="connsiteX10" fmla="*/ 733358 w 8740925"/>
              <a:gd name="connsiteY10" fmla="*/ 1024776 h 1281639"/>
              <a:gd name="connsiteX11" fmla="*/ 0 w 8740925"/>
              <a:gd name="connsiteY11" fmla="*/ 697000 h 1281639"/>
              <a:gd name="connsiteX12" fmla="*/ 74604 w 8740925"/>
              <a:gd name="connsiteY12" fmla="*/ 591434 h 1281639"/>
              <a:gd name="connsiteX13" fmla="*/ 725235 w 8740925"/>
              <a:gd name="connsiteY13" fmla="*/ 753226 h 1281639"/>
              <a:gd name="connsiteX14" fmla="*/ 1461823 w 8740925"/>
              <a:gd name="connsiteY14" fmla="*/ 819156 h 1281639"/>
              <a:gd name="connsiteX15" fmla="*/ 2140959 w 8740925"/>
              <a:gd name="connsiteY15" fmla="*/ 764826 h 1281639"/>
              <a:gd name="connsiteX0" fmla="*/ 2140959 w 8740925"/>
              <a:gd name="connsiteY0" fmla="*/ 764826 h 1281639"/>
              <a:gd name="connsiteX1" fmla="*/ 4728633 w 8740925"/>
              <a:gd name="connsiteY1" fmla="*/ 674612 h 1281639"/>
              <a:gd name="connsiteX2" fmla="*/ 6096021 w 8740925"/>
              <a:gd name="connsiteY2" fmla="*/ 698009 h 1281639"/>
              <a:gd name="connsiteX3" fmla="*/ 7523451 w 8740925"/>
              <a:gd name="connsiteY3" fmla="*/ 177734 h 1281639"/>
              <a:gd name="connsiteX4" fmla="*/ 8740925 w 8740925"/>
              <a:gd name="connsiteY4" fmla="*/ 14953 h 1281639"/>
              <a:gd name="connsiteX5" fmla="*/ 7689974 w 8740925"/>
              <a:gd name="connsiteY5" fmla="*/ 573842 h 1281639"/>
              <a:gd name="connsiteX6" fmla="*/ 6661959 w 8740925"/>
              <a:gd name="connsiteY6" fmla="*/ 1142365 h 1281639"/>
              <a:gd name="connsiteX7" fmla="*/ 6143541 w 8740925"/>
              <a:gd name="connsiteY7" fmla="*/ 1260408 h 1281639"/>
              <a:gd name="connsiteX8" fmla="*/ 3043663 w 8740925"/>
              <a:gd name="connsiteY8" fmla="*/ 1281639 h 1281639"/>
              <a:gd name="connsiteX9" fmla="*/ 1766614 w 8740925"/>
              <a:gd name="connsiteY9" fmla="*/ 1177003 h 1281639"/>
              <a:gd name="connsiteX10" fmla="*/ 733358 w 8740925"/>
              <a:gd name="connsiteY10" fmla="*/ 1024776 h 1281639"/>
              <a:gd name="connsiteX11" fmla="*/ 0 w 8740925"/>
              <a:gd name="connsiteY11" fmla="*/ 697000 h 1281639"/>
              <a:gd name="connsiteX12" fmla="*/ 74604 w 8740925"/>
              <a:gd name="connsiteY12" fmla="*/ 591434 h 1281639"/>
              <a:gd name="connsiteX13" fmla="*/ 725235 w 8740925"/>
              <a:gd name="connsiteY13" fmla="*/ 753226 h 1281639"/>
              <a:gd name="connsiteX14" fmla="*/ 1461823 w 8740925"/>
              <a:gd name="connsiteY14" fmla="*/ 819156 h 1281639"/>
              <a:gd name="connsiteX15" fmla="*/ 2140959 w 8740925"/>
              <a:gd name="connsiteY15" fmla="*/ 764826 h 1281639"/>
              <a:gd name="connsiteX0" fmla="*/ 2140959 w 8740925"/>
              <a:gd name="connsiteY0" fmla="*/ 764826 h 1281639"/>
              <a:gd name="connsiteX1" fmla="*/ 4728633 w 8740925"/>
              <a:gd name="connsiteY1" fmla="*/ 674612 h 1281639"/>
              <a:gd name="connsiteX2" fmla="*/ 6096021 w 8740925"/>
              <a:gd name="connsiteY2" fmla="*/ 698009 h 1281639"/>
              <a:gd name="connsiteX3" fmla="*/ 7523451 w 8740925"/>
              <a:gd name="connsiteY3" fmla="*/ 177734 h 1281639"/>
              <a:gd name="connsiteX4" fmla="*/ 8740925 w 8740925"/>
              <a:gd name="connsiteY4" fmla="*/ 14953 h 1281639"/>
              <a:gd name="connsiteX5" fmla="*/ 7689974 w 8740925"/>
              <a:gd name="connsiteY5" fmla="*/ 573842 h 1281639"/>
              <a:gd name="connsiteX6" fmla="*/ 6661959 w 8740925"/>
              <a:gd name="connsiteY6" fmla="*/ 1142365 h 1281639"/>
              <a:gd name="connsiteX7" fmla="*/ 6143541 w 8740925"/>
              <a:gd name="connsiteY7" fmla="*/ 1260408 h 1281639"/>
              <a:gd name="connsiteX8" fmla="*/ 3043663 w 8740925"/>
              <a:gd name="connsiteY8" fmla="*/ 1281639 h 1281639"/>
              <a:gd name="connsiteX9" fmla="*/ 1766614 w 8740925"/>
              <a:gd name="connsiteY9" fmla="*/ 1177003 h 1281639"/>
              <a:gd name="connsiteX10" fmla="*/ 733358 w 8740925"/>
              <a:gd name="connsiteY10" fmla="*/ 1024776 h 1281639"/>
              <a:gd name="connsiteX11" fmla="*/ 0 w 8740925"/>
              <a:gd name="connsiteY11" fmla="*/ 697000 h 1281639"/>
              <a:gd name="connsiteX12" fmla="*/ 74604 w 8740925"/>
              <a:gd name="connsiteY12" fmla="*/ 591434 h 1281639"/>
              <a:gd name="connsiteX13" fmla="*/ 725235 w 8740925"/>
              <a:gd name="connsiteY13" fmla="*/ 753226 h 1281639"/>
              <a:gd name="connsiteX14" fmla="*/ 1461823 w 8740925"/>
              <a:gd name="connsiteY14" fmla="*/ 819156 h 1281639"/>
              <a:gd name="connsiteX15" fmla="*/ 2140959 w 8740925"/>
              <a:gd name="connsiteY15" fmla="*/ 764826 h 1281639"/>
              <a:gd name="connsiteX0" fmla="*/ 2140959 w 8740925"/>
              <a:gd name="connsiteY0" fmla="*/ 754952 h 1271765"/>
              <a:gd name="connsiteX1" fmla="*/ 4728633 w 8740925"/>
              <a:gd name="connsiteY1" fmla="*/ 664738 h 1271765"/>
              <a:gd name="connsiteX2" fmla="*/ 6096021 w 8740925"/>
              <a:gd name="connsiteY2" fmla="*/ 688135 h 1271765"/>
              <a:gd name="connsiteX3" fmla="*/ 7116471 w 8740925"/>
              <a:gd name="connsiteY3" fmla="*/ 595701 h 1271765"/>
              <a:gd name="connsiteX4" fmla="*/ 8740925 w 8740925"/>
              <a:gd name="connsiteY4" fmla="*/ 5079 h 1271765"/>
              <a:gd name="connsiteX5" fmla="*/ 7689974 w 8740925"/>
              <a:gd name="connsiteY5" fmla="*/ 563968 h 1271765"/>
              <a:gd name="connsiteX6" fmla="*/ 6661959 w 8740925"/>
              <a:gd name="connsiteY6" fmla="*/ 1132491 h 1271765"/>
              <a:gd name="connsiteX7" fmla="*/ 6143541 w 8740925"/>
              <a:gd name="connsiteY7" fmla="*/ 1250534 h 1271765"/>
              <a:gd name="connsiteX8" fmla="*/ 3043663 w 8740925"/>
              <a:gd name="connsiteY8" fmla="*/ 1271765 h 1271765"/>
              <a:gd name="connsiteX9" fmla="*/ 1766614 w 8740925"/>
              <a:gd name="connsiteY9" fmla="*/ 1167129 h 1271765"/>
              <a:gd name="connsiteX10" fmla="*/ 733358 w 8740925"/>
              <a:gd name="connsiteY10" fmla="*/ 1014902 h 1271765"/>
              <a:gd name="connsiteX11" fmla="*/ 0 w 8740925"/>
              <a:gd name="connsiteY11" fmla="*/ 687126 h 1271765"/>
              <a:gd name="connsiteX12" fmla="*/ 74604 w 8740925"/>
              <a:gd name="connsiteY12" fmla="*/ 581560 h 1271765"/>
              <a:gd name="connsiteX13" fmla="*/ 725235 w 8740925"/>
              <a:gd name="connsiteY13" fmla="*/ 743352 h 1271765"/>
              <a:gd name="connsiteX14" fmla="*/ 1461823 w 8740925"/>
              <a:gd name="connsiteY14" fmla="*/ 809282 h 1271765"/>
              <a:gd name="connsiteX15" fmla="*/ 2140959 w 8740925"/>
              <a:gd name="connsiteY15" fmla="*/ 754952 h 1271765"/>
              <a:gd name="connsiteX0" fmla="*/ 2140959 w 8740925"/>
              <a:gd name="connsiteY0" fmla="*/ 756346 h 1273159"/>
              <a:gd name="connsiteX1" fmla="*/ 4728633 w 8740925"/>
              <a:gd name="connsiteY1" fmla="*/ 666132 h 1273159"/>
              <a:gd name="connsiteX2" fmla="*/ 6096021 w 8740925"/>
              <a:gd name="connsiteY2" fmla="*/ 689529 h 1273159"/>
              <a:gd name="connsiteX3" fmla="*/ 7116471 w 8740925"/>
              <a:gd name="connsiteY3" fmla="*/ 597095 h 1273159"/>
              <a:gd name="connsiteX4" fmla="*/ 8740925 w 8740925"/>
              <a:gd name="connsiteY4" fmla="*/ 6473 h 1273159"/>
              <a:gd name="connsiteX5" fmla="*/ 7689974 w 8740925"/>
              <a:gd name="connsiteY5" fmla="*/ 565362 h 1273159"/>
              <a:gd name="connsiteX6" fmla="*/ 6661959 w 8740925"/>
              <a:gd name="connsiteY6" fmla="*/ 1133885 h 1273159"/>
              <a:gd name="connsiteX7" fmla="*/ 6143541 w 8740925"/>
              <a:gd name="connsiteY7" fmla="*/ 1251928 h 1273159"/>
              <a:gd name="connsiteX8" fmla="*/ 3043663 w 8740925"/>
              <a:gd name="connsiteY8" fmla="*/ 1273159 h 1273159"/>
              <a:gd name="connsiteX9" fmla="*/ 1766614 w 8740925"/>
              <a:gd name="connsiteY9" fmla="*/ 1168523 h 1273159"/>
              <a:gd name="connsiteX10" fmla="*/ 733358 w 8740925"/>
              <a:gd name="connsiteY10" fmla="*/ 1016296 h 1273159"/>
              <a:gd name="connsiteX11" fmla="*/ 0 w 8740925"/>
              <a:gd name="connsiteY11" fmla="*/ 688520 h 1273159"/>
              <a:gd name="connsiteX12" fmla="*/ 74604 w 8740925"/>
              <a:gd name="connsiteY12" fmla="*/ 582954 h 1273159"/>
              <a:gd name="connsiteX13" fmla="*/ 725235 w 8740925"/>
              <a:gd name="connsiteY13" fmla="*/ 744746 h 1273159"/>
              <a:gd name="connsiteX14" fmla="*/ 1461823 w 8740925"/>
              <a:gd name="connsiteY14" fmla="*/ 810676 h 1273159"/>
              <a:gd name="connsiteX15" fmla="*/ 2140959 w 8740925"/>
              <a:gd name="connsiteY15" fmla="*/ 756346 h 1273159"/>
              <a:gd name="connsiteX0" fmla="*/ 2140959 w 8740925"/>
              <a:gd name="connsiteY0" fmla="*/ 756346 h 1273159"/>
              <a:gd name="connsiteX1" fmla="*/ 4728633 w 8740925"/>
              <a:gd name="connsiteY1" fmla="*/ 666132 h 1273159"/>
              <a:gd name="connsiteX2" fmla="*/ 6096021 w 8740925"/>
              <a:gd name="connsiteY2" fmla="*/ 689529 h 1273159"/>
              <a:gd name="connsiteX3" fmla="*/ 7116471 w 8740925"/>
              <a:gd name="connsiteY3" fmla="*/ 597095 h 1273159"/>
              <a:gd name="connsiteX4" fmla="*/ 8740925 w 8740925"/>
              <a:gd name="connsiteY4" fmla="*/ 6473 h 1273159"/>
              <a:gd name="connsiteX5" fmla="*/ 7689974 w 8740925"/>
              <a:gd name="connsiteY5" fmla="*/ 565362 h 1273159"/>
              <a:gd name="connsiteX6" fmla="*/ 6661959 w 8740925"/>
              <a:gd name="connsiteY6" fmla="*/ 1133885 h 1273159"/>
              <a:gd name="connsiteX7" fmla="*/ 6143541 w 8740925"/>
              <a:gd name="connsiteY7" fmla="*/ 1251928 h 1273159"/>
              <a:gd name="connsiteX8" fmla="*/ 3043663 w 8740925"/>
              <a:gd name="connsiteY8" fmla="*/ 1273159 h 1273159"/>
              <a:gd name="connsiteX9" fmla="*/ 1766614 w 8740925"/>
              <a:gd name="connsiteY9" fmla="*/ 1168523 h 1273159"/>
              <a:gd name="connsiteX10" fmla="*/ 733358 w 8740925"/>
              <a:gd name="connsiteY10" fmla="*/ 1016296 h 1273159"/>
              <a:gd name="connsiteX11" fmla="*/ 0 w 8740925"/>
              <a:gd name="connsiteY11" fmla="*/ 688520 h 1273159"/>
              <a:gd name="connsiteX12" fmla="*/ 74604 w 8740925"/>
              <a:gd name="connsiteY12" fmla="*/ 582954 h 1273159"/>
              <a:gd name="connsiteX13" fmla="*/ 725235 w 8740925"/>
              <a:gd name="connsiteY13" fmla="*/ 744746 h 1273159"/>
              <a:gd name="connsiteX14" fmla="*/ 1461823 w 8740925"/>
              <a:gd name="connsiteY14" fmla="*/ 810676 h 1273159"/>
              <a:gd name="connsiteX15" fmla="*/ 2140959 w 8740925"/>
              <a:gd name="connsiteY15" fmla="*/ 756346 h 1273159"/>
              <a:gd name="connsiteX0" fmla="*/ 2140959 w 8740925"/>
              <a:gd name="connsiteY0" fmla="*/ 755860 h 1272673"/>
              <a:gd name="connsiteX1" fmla="*/ 4728633 w 8740925"/>
              <a:gd name="connsiteY1" fmla="*/ 665646 h 1272673"/>
              <a:gd name="connsiteX2" fmla="*/ 6096021 w 8740925"/>
              <a:gd name="connsiteY2" fmla="*/ 689043 h 1272673"/>
              <a:gd name="connsiteX3" fmla="*/ 7116471 w 8740925"/>
              <a:gd name="connsiteY3" fmla="*/ 596609 h 1272673"/>
              <a:gd name="connsiteX4" fmla="*/ 8740925 w 8740925"/>
              <a:gd name="connsiteY4" fmla="*/ 5987 h 1272673"/>
              <a:gd name="connsiteX5" fmla="*/ 7689974 w 8740925"/>
              <a:gd name="connsiteY5" fmla="*/ 564876 h 1272673"/>
              <a:gd name="connsiteX6" fmla="*/ 6661959 w 8740925"/>
              <a:gd name="connsiteY6" fmla="*/ 1133399 h 1272673"/>
              <a:gd name="connsiteX7" fmla="*/ 6143541 w 8740925"/>
              <a:gd name="connsiteY7" fmla="*/ 1251442 h 1272673"/>
              <a:gd name="connsiteX8" fmla="*/ 3043663 w 8740925"/>
              <a:gd name="connsiteY8" fmla="*/ 1272673 h 1272673"/>
              <a:gd name="connsiteX9" fmla="*/ 1766614 w 8740925"/>
              <a:gd name="connsiteY9" fmla="*/ 1168037 h 1272673"/>
              <a:gd name="connsiteX10" fmla="*/ 733358 w 8740925"/>
              <a:gd name="connsiteY10" fmla="*/ 1015810 h 1272673"/>
              <a:gd name="connsiteX11" fmla="*/ 0 w 8740925"/>
              <a:gd name="connsiteY11" fmla="*/ 688034 h 1272673"/>
              <a:gd name="connsiteX12" fmla="*/ 74604 w 8740925"/>
              <a:gd name="connsiteY12" fmla="*/ 582468 h 1272673"/>
              <a:gd name="connsiteX13" fmla="*/ 725235 w 8740925"/>
              <a:gd name="connsiteY13" fmla="*/ 744260 h 1272673"/>
              <a:gd name="connsiteX14" fmla="*/ 1461823 w 8740925"/>
              <a:gd name="connsiteY14" fmla="*/ 810190 h 1272673"/>
              <a:gd name="connsiteX15" fmla="*/ 2140959 w 8740925"/>
              <a:gd name="connsiteY15" fmla="*/ 755860 h 1272673"/>
              <a:gd name="connsiteX0" fmla="*/ 2140959 w 8767869"/>
              <a:gd name="connsiteY0" fmla="*/ 776223 h 1293036"/>
              <a:gd name="connsiteX1" fmla="*/ 4728633 w 8767869"/>
              <a:gd name="connsiteY1" fmla="*/ 686009 h 1293036"/>
              <a:gd name="connsiteX2" fmla="*/ 6096021 w 8767869"/>
              <a:gd name="connsiteY2" fmla="*/ 709406 h 1293036"/>
              <a:gd name="connsiteX3" fmla="*/ 7116471 w 8767869"/>
              <a:gd name="connsiteY3" fmla="*/ 616972 h 1293036"/>
              <a:gd name="connsiteX4" fmla="*/ 8341616 w 8767869"/>
              <a:gd name="connsiteY4" fmla="*/ 144592 h 1293036"/>
              <a:gd name="connsiteX5" fmla="*/ 8740925 w 8767869"/>
              <a:gd name="connsiteY5" fmla="*/ 26350 h 1293036"/>
              <a:gd name="connsiteX6" fmla="*/ 7689974 w 8767869"/>
              <a:gd name="connsiteY6" fmla="*/ 585239 h 1293036"/>
              <a:gd name="connsiteX7" fmla="*/ 6661959 w 8767869"/>
              <a:gd name="connsiteY7" fmla="*/ 1153762 h 1293036"/>
              <a:gd name="connsiteX8" fmla="*/ 6143541 w 8767869"/>
              <a:gd name="connsiteY8" fmla="*/ 1271805 h 1293036"/>
              <a:gd name="connsiteX9" fmla="*/ 3043663 w 8767869"/>
              <a:gd name="connsiteY9" fmla="*/ 1293036 h 1293036"/>
              <a:gd name="connsiteX10" fmla="*/ 1766614 w 8767869"/>
              <a:gd name="connsiteY10" fmla="*/ 1188400 h 1293036"/>
              <a:gd name="connsiteX11" fmla="*/ 733358 w 8767869"/>
              <a:gd name="connsiteY11" fmla="*/ 1036173 h 1293036"/>
              <a:gd name="connsiteX12" fmla="*/ 0 w 8767869"/>
              <a:gd name="connsiteY12" fmla="*/ 708397 h 1293036"/>
              <a:gd name="connsiteX13" fmla="*/ 74604 w 8767869"/>
              <a:gd name="connsiteY13" fmla="*/ 602831 h 1293036"/>
              <a:gd name="connsiteX14" fmla="*/ 725235 w 8767869"/>
              <a:gd name="connsiteY14" fmla="*/ 764623 h 1293036"/>
              <a:gd name="connsiteX15" fmla="*/ 1461823 w 8767869"/>
              <a:gd name="connsiteY15" fmla="*/ 830553 h 1293036"/>
              <a:gd name="connsiteX16" fmla="*/ 2140959 w 8767869"/>
              <a:gd name="connsiteY16" fmla="*/ 776223 h 1293036"/>
              <a:gd name="connsiteX0" fmla="*/ 2140959 w 8879439"/>
              <a:gd name="connsiteY0" fmla="*/ 852427 h 1369240"/>
              <a:gd name="connsiteX1" fmla="*/ 4728633 w 8879439"/>
              <a:gd name="connsiteY1" fmla="*/ 762213 h 1369240"/>
              <a:gd name="connsiteX2" fmla="*/ 6096021 w 8879439"/>
              <a:gd name="connsiteY2" fmla="*/ 785610 h 1369240"/>
              <a:gd name="connsiteX3" fmla="*/ 7116471 w 8879439"/>
              <a:gd name="connsiteY3" fmla="*/ 693176 h 1369240"/>
              <a:gd name="connsiteX4" fmla="*/ 8725449 w 8879439"/>
              <a:gd name="connsiteY4" fmla="*/ 45208 h 1369240"/>
              <a:gd name="connsiteX5" fmla="*/ 8740925 w 8879439"/>
              <a:gd name="connsiteY5" fmla="*/ 102554 h 1369240"/>
              <a:gd name="connsiteX6" fmla="*/ 7689974 w 8879439"/>
              <a:gd name="connsiteY6" fmla="*/ 661443 h 1369240"/>
              <a:gd name="connsiteX7" fmla="*/ 6661959 w 8879439"/>
              <a:gd name="connsiteY7" fmla="*/ 1229966 h 1369240"/>
              <a:gd name="connsiteX8" fmla="*/ 6143541 w 8879439"/>
              <a:gd name="connsiteY8" fmla="*/ 1348009 h 1369240"/>
              <a:gd name="connsiteX9" fmla="*/ 3043663 w 8879439"/>
              <a:gd name="connsiteY9" fmla="*/ 1369240 h 1369240"/>
              <a:gd name="connsiteX10" fmla="*/ 1766614 w 8879439"/>
              <a:gd name="connsiteY10" fmla="*/ 1264604 h 1369240"/>
              <a:gd name="connsiteX11" fmla="*/ 733358 w 8879439"/>
              <a:gd name="connsiteY11" fmla="*/ 1112377 h 1369240"/>
              <a:gd name="connsiteX12" fmla="*/ 0 w 8879439"/>
              <a:gd name="connsiteY12" fmla="*/ 784601 h 1369240"/>
              <a:gd name="connsiteX13" fmla="*/ 74604 w 8879439"/>
              <a:gd name="connsiteY13" fmla="*/ 679035 h 1369240"/>
              <a:gd name="connsiteX14" fmla="*/ 725235 w 8879439"/>
              <a:gd name="connsiteY14" fmla="*/ 840827 h 1369240"/>
              <a:gd name="connsiteX15" fmla="*/ 1461823 w 8879439"/>
              <a:gd name="connsiteY15" fmla="*/ 906757 h 1369240"/>
              <a:gd name="connsiteX16" fmla="*/ 2140959 w 8879439"/>
              <a:gd name="connsiteY16" fmla="*/ 852427 h 1369240"/>
              <a:gd name="connsiteX0" fmla="*/ 2140959 w 8855424"/>
              <a:gd name="connsiteY0" fmla="*/ 824965 h 1341778"/>
              <a:gd name="connsiteX1" fmla="*/ 4728633 w 8855424"/>
              <a:gd name="connsiteY1" fmla="*/ 734751 h 1341778"/>
              <a:gd name="connsiteX2" fmla="*/ 6096021 w 8855424"/>
              <a:gd name="connsiteY2" fmla="*/ 758148 h 1341778"/>
              <a:gd name="connsiteX3" fmla="*/ 7116471 w 8855424"/>
              <a:gd name="connsiteY3" fmla="*/ 665714 h 1341778"/>
              <a:gd name="connsiteX4" fmla="*/ 8725449 w 8855424"/>
              <a:gd name="connsiteY4" fmla="*/ 17746 h 1341778"/>
              <a:gd name="connsiteX5" fmla="*/ 8668376 w 8855424"/>
              <a:gd name="connsiteY5" fmla="*/ 332595 h 1341778"/>
              <a:gd name="connsiteX6" fmla="*/ 7689974 w 8855424"/>
              <a:gd name="connsiteY6" fmla="*/ 633981 h 1341778"/>
              <a:gd name="connsiteX7" fmla="*/ 6661959 w 8855424"/>
              <a:gd name="connsiteY7" fmla="*/ 1202504 h 1341778"/>
              <a:gd name="connsiteX8" fmla="*/ 6143541 w 8855424"/>
              <a:gd name="connsiteY8" fmla="*/ 1320547 h 1341778"/>
              <a:gd name="connsiteX9" fmla="*/ 3043663 w 8855424"/>
              <a:gd name="connsiteY9" fmla="*/ 1341778 h 1341778"/>
              <a:gd name="connsiteX10" fmla="*/ 1766614 w 8855424"/>
              <a:gd name="connsiteY10" fmla="*/ 1237142 h 1341778"/>
              <a:gd name="connsiteX11" fmla="*/ 733358 w 8855424"/>
              <a:gd name="connsiteY11" fmla="*/ 1084915 h 1341778"/>
              <a:gd name="connsiteX12" fmla="*/ 0 w 8855424"/>
              <a:gd name="connsiteY12" fmla="*/ 757139 h 1341778"/>
              <a:gd name="connsiteX13" fmla="*/ 74604 w 8855424"/>
              <a:gd name="connsiteY13" fmla="*/ 651573 h 1341778"/>
              <a:gd name="connsiteX14" fmla="*/ 725235 w 8855424"/>
              <a:gd name="connsiteY14" fmla="*/ 813365 h 1341778"/>
              <a:gd name="connsiteX15" fmla="*/ 1461823 w 8855424"/>
              <a:gd name="connsiteY15" fmla="*/ 879295 h 1341778"/>
              <a:gd name="connsiteX16" fmla="*/ 2140959 w 8855424"/>
              <a:gd name="connsiteY16" fmla="*/ 824965 h 1341778"/>
              <a:gd name="connsiteX0" fmla="*/ 2140959 w 8835814"/>
              <a:gd name="connsiteY0" fmla="*/ 831013 h 1347826"/>
              <a:gd name="connsiteX1" fmla="*/ 4728633 w 8835814"/>
              <a:gd name="connsiteY1" fmla="*/ 740799 h 1347826"/>
              <a:gd name="connsiteX2" fmla="*/ 6096021 w 8835814"/>
              <a:gd name="connsiteY2" fmla="*/ 764196 h 1347826"/>
              <a:gd name="connsiteX3" fmla="*/ 7116471 w 8835814"/>
              <a:gd name="connsiteY3" fmla="*/ 671762 h 1347826"/>
              <a:gd name="connsiteX4" fmla="*/ 8725449 w 8835814"/>
              <a:gd name="connsiteY4" fmla="*/ 23794 h 1347826"/>
              <a:gd name="connsiteX5" fmla="*/ 8668376 w 8835814"/>
              <a:gd name="connsiteY5" fmla="*/ 338643 h 1347826"/>
              <a:gd name="connsiteX6" fmla="*/ 7689974 w 8835814"/>
              <a:gd name="connsiteY6" fmla="*/ 640029 h 1347826"/>
              <a:gd name="connsiteX7" fmla="*/ 6661959 w 8835814"/>
              <a:gd name="connsiteY7" fmla="*/ 1208552 h 1347826"/>
              <a:gd name="connsiteX8" fmla="*/ 6143541 w 8835814"/>
              <a:gd name="connsiteY8" fmla="*/ 1326595 h 1347826"/>
              <a:gd name="connsiteX9" fmla="*/ 3043663 w 8835814"/>
              <a:gd name="connsiteY9" fmla="*/ 1347826 h 1347826"/>
              <a:gd name="connsiteX10" fmla="*/ 1766614 w 8835814"/>
              <a:gd name="connsiteY10" fmla="*/ 1243190 h 1347826"/>
              <a:gd name="connsiteX11" fmla="*/ 733358 w 8835814"/>
              <a:gd name="connsiteY11" fmla="*/ 1090963 h 1347826"/>
              <a:gd name="connsiteX12" fmla="*/ 0 w 8835814"/>
              <a:gd name="connsiteY12" fmla="*/ 763187 h 1347826"/>
              <a:gd name="connsiteX13" fmla="*/ 74604 w 8835814"/>
              <a:gd name="connsiteY13" fmla="*/ 657621 h 1347826"/>
              <a:gd name="connsiteX14" fmla="*/ 725235 w 8835814"/>
              <a:gd name="connsiteY14" fmla="*/ 819413 h 1347826"/>
              <a:gd name="connsiteX15" fmla="*/ 1461823 w 8835814"/>
              <a:gd name="connsiteY15" fmla="*/ 885343 h 1347826"/>
              <a:gd name="connsiteX16" fmla="*/ 2140959 w 8835814"/>
              <a:gd name="connsiteY16" fmla="*/ 831013 h 1347826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8725449 w 8725449"/>
              <a:gd name="connsiteY4" fmla="*/ 0 h 1324032"/>
              <a:gd name="connsiteX5" fmla="*/ 8668376 w 8725449"/>
              <a:gd name="connsiteY5" fmla="*/ 314849 h 1324032"/>
              <a:gd name="connsiteX6" fmla="*/ 7689974 w 8725449"/>
              <a:gd name="connsiteY6" fmla="*/ 616235 h 1324032"/>
              <a:gd name="connsiteX7" fmla="*/ 6661959 w 8725449"/>
              <a:gd name="connsiteY7" fmla="*/ 1184758 h 1324032"/>
              <a:gd name="connsiteX8" fmla="*/ 6143541 w 8725449"/>
              <a:gd name="connsiteY8" fmla="*/ 1302801 h 1324032"/>
              <a:gd name="connsiteX9" fmla="*/ 3043663 w 8725449"/>
              <a:gd name="connsiteY9" fmla="*/ 1324032 h 1324032"/>
              <a:gd name="connsiteX10" fmla="*/ 1766614 w 8725449"/>
              <a:gd name="connsiteY10" fmla="*/ 1219396 h 1324032"/>
              <a:gd name="connsiteX11" fmla="*/ 733358 w 8725449"/>
              <a:gd name="connsiteY11" fmla="*/ 1067169 h 1324032"/>
              <a:gd name="connsiteX12" fmla="*/ 0 w 8725449"/>
              <a:gd name="connsiteY12" fmla="*/ 739393 h 1324032"/>
              <a:gd name="connsiteX13" fmla="*/ 74604 w 8725449"/>
              <a:gd name="connsiteY13" fmla="*/ 633827 h 1324032"/>
              <a:gd name="connsiteX14" fmla="*/ 725235 w 8725449"/>
              <a:gd name="connsiteY14" fmla="*/ 795619 h 1324032"/>
              <a:gd name="connsiteX15" fmla="*/ 1461823 w 8725449"/>
              <a:gd name="connsiteY15" fmla="*/ 861549 h 1324032"/>
              <a:gd name="connsiteX16" fmla="*/ 2140959 w 8725449"/>
              <a:gd name="connsiteY16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8725449 w 8725449"/>
              <a:gd name="connsiteY4" fmla="*/ 0 h 1324032"/>
              <a:gd name="connsiteX5" fmla="*/ 8672757 w 8725449"/>
              <a:gd name="connsiteY5" fmla="*/ 329465 h 1324032"/>
              <a:gd name="connsiteX6" fmla="*/ 7689974 w 8725449"/>
              <a:gd name="connsiteY6" fmla="*/ 616235 h 1324032"/>
              <a:gd name="connsiteX7" fmla="*/ 6661959 w 8725449"/>
              <a:gd name="connsiteY7" fmla="*/ 1184758 h 1324032"/>
              <a:gd name="connsiteX8" fmla="*/ 6143541 w 8725449"/>
              <a:gd name="connsiteY8" fmla="*/ 1302801 h 1324032"/>
              <a:gd name="connsiteX9" fmla="*/ 3043663 w 8725449"/>
              <a:gd name="connsiteY9" fmla="*/ 1324032 h 1324032"/>
              <a:gd name="connsiteX10" fmla="*/ 1766614 w 8725449"/>
              <a:gd name="connsiteY10" fmla="*/ 1219396 h 1324032"/>
              <a:gd name="connsiteX11" fmla="*/ 733358 w 8725449"/>
              <a:gd name="connsiteY11" fmla="*/ 1067169 h 1324032"/>
              <a:gd name="connsiteX12" fmla="*/ 0 w 8725449"/>
              <a:gd name="connsiteY12" fmla="*/ 739393 h 1324032"/>
              <a:gd name="connsiteX13" fmla="*/ 74604 w 8725449"/>
              <a:gd name="connsiteY13" fmla="*/ 633827 h 1324032"/>
              <a:gd name="connsiteX14" fmla="*/ 725235 w 8725449"/>
              <a:gd name="connsiteY14" fmla="*/ 795619 h 1324032"/>
              <a:gd name="connsiteX15" fmla="*/ 1461823 w 8725449"/>
              <a:gd name="connsiteY15" fmla="*/ 861549 h 1324032"/>
              <a:gd name="connsiteX16" fmla="*/ 2140959 w 8725449"/>
              <a:gd name="connsiteY16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8725449 w 8725449"/>
              <a:gd name="connsiteY4" fmla="*/ 0 h 1324032"/>
              <a:gd name="connsiteX5" fmla="*/ 8672757 w 8725449"/>
              <a:gd name="connsiteY5" fmla="*/ 329465 h 1324032"/>
              <a:gd name="connsiteX6" fmla="*/ 7689974 w 8725449"/>
              <a:gd name="connsiteY6" fmla="*/ 616235 h 1324032"/>
              <a:gd name="connsiteX7" fmla="*/ 6661959 w 8725449"/>
              <a:gd name="connsiteY7" fmla="*/ 1184758 h 1324032"/>
              <a:gd name="connsiteX8" fmla="*/ 6143541 w 8725449"/>
              <a:gd name="connsiteY8" fmla="*/ 1302801 h 1324032"/>
              <a:gd name="connsiteX9" fmla="*/ 3043663 w 8725449"/>
              <a:gd name="connsiteY9" fmla="*/ 1324032 h 1324032"/>
              <a:gd name="connsiteX10" fmla="*/ 1766614 w 8725449"/>
              <a:gd name="connsiteY10" fmla="*/ 1219396 h 1324032"/>
              <a:gd name="connsiteX11" fmla="*/ 733358 w 8725449"/>
              <a:gd name="connsiteY11" fmla="*/ 1067169 h 1324032"/>
              <a:gd name="connsiteX12" fmla="*/ 0 w 8725449"/>
              <a:gd name="connsiteY12" fmla="*/ 739393 h 1324032"/>
              <a:gd name="connsiteX13" fmla="*/ 74604 w 8725449"/>
              <a:gd name="connsiteY13" fmla="*/ 633827 h 1324032"/>
              <a:gd name="connsiteX14" fmla="*/ 725235 w 8725449"/>
              <a:gd name="connsiteY14" fmla="*/ 795619 h 1324032"/>
              <a:gd name="connsiteX15" fmla="*/ 1461823 w 8725449"/>
              <a:gd name="connsiteY15" fmla="*/ 861549 h 1324032"/>
              <a:gd name="connsiteX16" fmla="*/ 2140959 w 8725449"/>
              <a:gd name="connsiteY16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3234 w 8725449"/>
              <a:gd name="connsiteY4" fmla="*/ 333048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7116471 w 8725449"/>
              <a:gd name="connsiteY3" fmla="*/ 647968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72757 w 8725449"/>
              <a:gd name="connsiteY6" fmla="*/ 32946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7689974 w 8725449"/>
              <a:gd name="connsiteY7" fmla="*/ 61623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7907176 w 8725449"/>
              <a:gd name="connsiteY7" fmla="*/ 522455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6661959 w 8725449"/>
              <a:gd name="connsiteY8" fmla="*/ 1184758 h 1324032"/>
              <a:gd name="connsiteX9" fmla="*/ 6143541 w 8725449"/>
              <a:gd name="connsiteY9" fmla="*/ 1302801 h 1324032"/>
              <a:gd name="connsiteX10" fmla="*/ 3043663 w 8725449"/>
              <a:gd name="connsiteY10" fmla="*/ 1324032 h 1324032"/>
              <a:gd name="connsiteX11" fmla="*/ 1766614 w 8725449"/>
              <a:gd name="connsiteY11" fmla="*/ 1219396 h 1324032"/>
              <a:gd name="connsiteX12" fmla="*/ 733358 w 8725449"/>
              <a:gd name="connsiteY12" fmla="*/ 1067169 h 1324032"/>
              <a:gd name="connsiteX13" fmla="*/ 0 w 8725449"/>
              <a:gd name="connsiteY13" fmla="*/ 739393 h 1324032"/>
              <a:gd name="connsiteX14" fmla="*/ 74604 w 8725449"/>
              <a:gd name="connsiteY14" fmla="*/ 633827 h 1324032"/>
              <a:gd name="connsiteX15" fmla="*/ 725235 w 8725449"/>
              <a:gd name="connsiteY15" fmla="*/ 795619 h 1324032"/>
              <a:gd name="connsiteX16" fmla="*/ 1461823 w 8725449"/>
              <a:gd name="connsiteY16" fmla="*/ 861549 h 1324032"/>
              <a:gd name="connsiteX17" fmla="*/ 2140959 w 8725449"/>
              <a:gd name="connsiteY17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7335073 w 8725449"/>
              <a:gd name="connsiteY8" fmla="*/ 824569 h 1324032"/>
              <a:gd name="connsiteX9" fmla="*/ 6661959 w 8725449"/>
              <a:gd name="connsiteY9" fmla="*/ 1184758 h 1324032"/>
              <a:gd name="connsiteX10" fmla="*/ 6143541 w 8725449"/>
              <a:gd name="connsiteY10" fmla="*/ 1302801 h 1324032"/>
              <a:gd name="connsiteX11" fmla="*/ 3043663 w 8725449"/>
              <a:gd name="connsiteY11" fmla="*/ 1324032 h 1324032"/>
              <a:gd name="connsiteX12" fmla="*/ 1766614 w 8725449"/>
              <a:gd name="connsiteY12" fmla="*/ 1219396 h 1324032"/>
              <a:gd name="connsiteX13" fmla="*/ 733358 w 8725449"/>
              <a:gd name="connsiteY13" fmla="*/ 1067169 h 1324032"/>
              <a:gd name="connsiteX14" fmla="*/ 0 w 8725449"/>
              <a:gd name="connsiteY14" fmla="*/ 739393 h 1324032"/>
              <a:gd name="connsiteX15" fmla="*/ 74604 w 8725449"/>
              <a:gd name="connsiteY15" fmla="*/ 633827 h 1324032"/>
              <a:gd name="connsiteX16" fmla="*/ 725235 w 8725449"/>
              <a:gd name="connsiteY16" fmla="*/ 795619 h 1324032"/>
              <a:gd name="connsiteX17" fmla="*/ 1461823 w 8725449"/>
              <a:gd name="connsiteY17" fmla="*/ 861549 h 1324032"/>
              <a:gd name="connsiteX18" fmla="*/ 2140959 w 8725449"/>
              <a:gd name="connsiteY18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7359320 w 8725449"/>
              <a:gd name="connsiteY8" fmla="*/ 884204 h 1324032"/>
              <a:gd name="connsiteX9" fmla="*/ 6661959 w 8725449"/>
              <a:gd name="connsiteY9" fmla="*/ 1184758 h 1324032"/>
              <a:gd name="connsiteX10" fmla="*/ 6143541 w 8725449"/>
              <a:gd name="connsiteY10" fmla="*/ 1302801 h 1324032"/>
              <a:gd name="connsiteX11" fmla="*/ 3043663 w 8725449"/>
              <a:gd name="connsiteY11" fmla="*/ 1324032 h 1324032"/>
              <a:gd name="connsiteX12" fmla="*/ 1766614 w 8725449"/>
              <a:gd name="connsiteY12" fmla="*/ 1219396 h 1324032"/>
              <a:gd name="connsiteX13" fmla="*/ 733358 w 8725449"/>
              <a:gd name="connsiteY13" fmla="*/ 1067169 h 1324032"/>
              <a:gd name="connsiteX14" fmla="*/ 0 w 8725449"/>
              <a:gd name="connsiteY14" fmla="*/ 739393 h 1324032"/>
              <a:gd name="connsiteX15" fmla="*/ 74604 w 8725449"/>
              <a:gd name="connsiteY15" fmla="*/ 633827 h 1324032"/>
              <a:gd name="connsiteX16" fmla="*/ 725235 w 8725449"/>
              <a:gd name="connsiteY16" fmla="*/ 795619 h 1324032"/>
              <a:gd name="connsiteX17" fmla="*/ 1461823 w 8725449"/>
              <a:gd name="connsiteY17" fmla="*/ 861549 h 1324032"/>
              <a:gd name="connsiteX18" fmla="*/ 2140959 w 8725449"/>
              <a:gd name="connsiteY18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7359320 w 8725449"/>
              <a:gd name="connsiteY8" fmla="*/ 884204 h 1324032"/>
              <a:gd name="connsiteX9" fmla="*/ 6661959 w 8725449"/>
              <a:gd name="connsiteY9" fmla="*/ 1184758 h 1324032"/>
              <a:gd name="connsiteX10" fmla="*/ 6143541 w 8725449"/>
              <a:gd name="connsiteY10" fmla="*/ 1302801 h 1324032"/>
              <a:gd name="connsiteX11" fmla="*/ 4784914 w 8725449"/>
              <a:gd name="connsiteY11" fmla="*/ 1308638 h 1324032"/>
              <a:gd name="connsiteX12" fmla="*/ 3043663 w 8725449"/>
              <a:gd name="connsiteY12" fmla="*/ 1324032 h 1324032"/>
              <a:gd name="connsiteX13" fmla="*/ 1766614 w 8725449"/>
              <a:gd name="connsiteY13" fmla="*/ 1219396 h 1324032"/>
              <a:gd name="connsiteX14" fmla="*/ 733358 w 8725449"/>
              <a:gd name="connsiteY14" fmla="*/ 1067169 h 1324032"/>
              <a:gd name="connsiteX15" fmla="*/ 0 w 8725449"/>
              <a:gd name="connsiteY15" fmla="*/ 739393 h 1324032"/>
              <a:gd name="connsiteX16" fmla="*/ 74604 w 8725449"/>
              <a:gd name="connsiteY16" fmla="*/ 633827 h 1324032"/>
              <a:gd name="connsiteX17" fmla="*/ 725235 w 8725449"/>
              <a:gd name="connsiteY17" fmla="*/ 795619 h 1324032"/>
              <a:gd name="connsiteX18" fmla="*/ 1461823 w 8725449"/>
              <a:gd name="connsiteY18" fmla="*/ 861549 h 1324032"/>
              <a:gd name="connsiteX19" fmla="*/ 2140959 w 8725449"/>
              <a:gd name="connsiteY19" fmla="*/ 807219 h 1324032"/>
              <a:gd name="connsiteX0" fmla="*/ 2140959 w 8725449"/>
              <a:gd name="connsiteY0" fmla="*/ 807219 h 1324032"/>
              <a:gd name="connsiteX1" fmla="*/ 4728633 w 8725449"/>
              <a:gd name="connsiteY1" fmla="*/ 717005 h 1324032"/>
              <a:gd name="connsiteX2" fmla="*/ 6096021 w 8725449"/>
              <a:gd name="connsiteY2" fmla="*/ 740402 h 1324032"/>
              <a:gd name="connsiteX3" fmla="*/ 6869469 w 8725449"/>
              <a:gd name="connsiteY3" fmla="*/ 674221 h 1324032"/>
              <a:gd name="connsiteX4" fmla="*/ 7931496 w 8725449"/>
              <a:gd name="connsiteY4" fmla="*/ 263479 h 1324032"/>
              <a:gd name="connsiteX5" fmla="*/ 8725449 w 8725449"/>
              <a:gd name="connsiteY5" fmla="*/ 0 h 1324032"/>
              <a:gd name="connsiteX6" fmla="*/ 8685635 w 8725449"/>
              <a:gd name="connsiteY6" fmla="*/ 255515 h 1324032"/>
              <a:gd name="connsiteX7" fmla="*/ 8008620 w 8725449"/>
              <a:gd name="connsiteY7" fmla="*/ 457001 h 1324032"/>
              <a:gd name="connsiteX8" fmla="*/ 7359320 w 8725449"/>
              <a:gd name="connsiteY8" fmla="*/ 884204 h 1324032"/>
              <a:gd name="connsiteX9" fmla="*/ 6661959 w 8725449"/>
              <a:gd name="connsiteY9" fmla="*/ 1184758 h 1324032"/>
              <a:gd name="connsiteX10" fmla="*/ 6143541 w 8725449"/>
              <a:gd name="connsiteY10" fmla="*/ 1302801 h 1324032"/>
              <a:gd name="connsiteX11" fmla="*/ 4784914 w 8725449"/>
              <a:gd name="connsiteY11" fmla="*/ 1308638 h 1324032"/>
              <a:gd name="connsiteX12" fmla="*/ 4514533 w 8725449"/>
              <a:gd name="connsiteY12" fmla="*/ 1310039 h 1324032"/>
              <a:gd name="connsiteX13" fmla="*/ 3043663 w 8725449"/>
              <a:gd name="connsiteY13" fmla="*/ 1324032 h 1324032"/>
              <a:gd name="connsiteX14" fmla="*/ 1766614 w 8725449"/>
              <a:gd name="connsiteY14" fmla="*/ 1219396 h 1324032"/>
              <a:gd name="connsiteX15" fmla="*/ 733358 w 8725449"/>
              <a:gd name="connsiteY15" fmla="*/ 1067169 h 1324032"/>
              <a:gd name="connsiteX16" fmla="*/ 0 w 8725449"/>
              <a:gd name="connsiteY16" fmla="*/ 739393 h 1324032"/>
              <a:gd name="connsiteX17" fmla="*/ 74604 w 8725449"/>
              <a:gd name="connsiteY17" fmla="*/ 633827 h 1324032"/>
              <a:gd name="connsiteX18" fmla="*/ 725235 w 8725449"/>
              <a:gd name="connsiteY18" fmla="*/ 795619 h 1324032"/>
              <a:gd name="connsiteX19" fmla="*/ 1461823 w 8725449"/>
              <a:gd name="connsiteY19" fmla="*/ 861549 h 1324032"/>
              <a:gd name="connsiteX20" fmla="*/ 2140959 w 8725449"/>
              <a:gd name="connsiteY20" fmla="*/ 807219 h 1324032"/>
              <a:gd name="connsiteX0" fmla="*/ 2140959 w 8725449"/>
              <a:gd name="connsiteY0" fmla="*/ 807219 h 2311989"/>
              <a:gd name="connsiteX1" fmla="*/ 4728633 w 8725449"/>
              <a:gd name="connsiteY1" fmla="*/ 717005 h 2311989"/>
              <a:gd name="connsiteX2" fmla="*/ 6096021 w 8725449"/>
              <a:gd name="connsiteY2" fmla="*/ 740402 h 2311989"/>
              <a:gd name="connsiteX3" fmla="*/ 6869469 w 8725449"/>
              <a:gd name="connsiteY3" fmla="*/ 674221 h 2311989"/>
              <a:gd name="connsiteX4" fmla="*/ 7931496 w 8725449"/>
              <a:gd name="connsiteY4" fmla="*/ 263479 h 2311989"/>
              <a:gd name="connsiteX5" fmla="*/ 8725449 w 8725449"/>
              <a:gd name="connsiteY5" fmla="*/ 0 h 2311989"/>
              <a:gd name="connsiteX6" fmla="*/ 8685635 w 8725449"/>
              <a:gd name="connsiteY6" fmla="*/ 255515 h 2311989"/>
              <a:gd name="connsiteX7" fmla="*/ 8008620 w 8725449"/>
              <a:gd name="connsiteY7" fmla="*/ 457001 h 2311989"/>
              <a:gd name="connsiteX8" fmla="*/ 7359320 w 8725449"/>
              <a:gd name="connsiteY8" fmla="*/ 884204 h 2311989"/>
              <a:gd name="connsiteX9" fmla="*/ 6661959 w 8725449"/>
              <a:gd name="connsiteY9" fmla="*/ 1184758 h 2311989"/>
              <a:gd name="connsiteX10" fmla="*/ 6143541 w 8725449"/>
              <a:gd name="connsiteY10" fmla="*/ 1302801 h 2311989"/>
              <a:gd name="connsiteX11" fmla="*/ 4784914 w 8725449"/>
              <a:gd name="connsiteY11" fmla="*/ 1308638 h 2311989"/>
              <a:gd name="connsiteX12" fmla="*/ 4222298 w 8725449"/>
              <a:gd name="connsiteY12" fmla="*/ 2311989 h 2311989"/>
              <a:gd name="connsiteX13" fmla="*/ 3043663 w 8725449"/>
              <a:gd name="connsiteY13" fmla="*/ 1324032 h 2311989"/>
              <a:gd name="connsiteX14" fmla="*/ 1766614 w 8725449"/>
              <a:gd name="connsiteY14" fmla="*/ 1219396 h 2311989"/>
              <a:gd name="connsiteX15" fmla="*/ 733358 w 8725449"/>
              <a:gd name="connsiteY15" fmla="*/ 1067169 h 2311989"/>
              <a:gd name="connsiteX16" fmla="*/ 0 w 8725449"/>
              <a:gd name="connsiteY16" fmla="*/ 739393 h 2311989"/>
              <a:gd name="connsiteX17" fmla="*/ 74604 w 8725449"/>
              <a:gd name="connsiteY17" fmla="*/ 633827 h 2311989"/>
              <a:gd name="connsiteX18" fmla="*/ 725235 w 8725449"/>
              <a:gd name="connsiteY18" fmla="*/ 795619 h 2311989"/>
              <a:gd name="connsiteX19" fmla="*/ 1461823 w 8725449"/>
              <a:gd name="connsiteY19" fmla="*/ 861549 h 2311989"/>
              <a:gd name="connsiteX20" fmla="*/ 2140959 w 8725449"/>
              <a:gd name="connsiteY20" fmla="*/ 807219 h 2311989"/>
              <a:gd name="connsiteX0" fmla="*/ 2140959 w 8725449"/>
              <a:gd name="connsiteY0" fmla="*/ 807219 h 2311989"/>
              <a:gd name="connsiteX1" fmla="*/ 4728633 w 8725449"/>
              <a:gd name="connsiteY1" fmla="*/ 717005 h 2311989"/>
              <a:gd name="connsiteX2" fmla="*/ 6096021 w 8725449"/>
              <a:gd name="connsiteY2" fmla="*/ 740402 h 2311989"/>
              <a:gd name="connsiteX3" fmla="*/ 6869469 w 8725449"/>
              <a:gd name="connsiteY3" fmla="*/ 674221 h 2311989"/>
              <a:gd name="connsiteX4" fmla="*/ 7931496 w 8725449"/>
              <a:gd name="connsiteY4" fmla="*/ 263479 h 2311989"/>
              <a:gd name="connsiteX5" fmla="*/ 8725449 w 8725449"/>
              <a:gd name="connsiteY5" fmla="*/ 0 h 2311989"/>
              <a:gd name="connsiteX6" fmla="*/ 8685635 w 8725449"/>
              <a:gd name="connsiteY6" fmla="*/ 255515 h 2311989"/>
              <a:gd name="connsiteX7" fmla="*/ 8008620 w 8725449"/>
              <a:gd name="connsiteY7" fmla="*/ 457001 h 2311989"/>
              <a:gd name="connsiteX8" fmla="*/ 7359320 w 8725449"/>
              <a:gd name="connsiteY8" fmla="*/ 884204 h 2311989"/>
              <a:gd name="connsiteX9" fmla="*/ 6661959 w 8725449"/>
              <a:gd name="connsiteY9" fmla="*/ 1184758 h 2311989"/>
              <a:gd name="connsiteX10" fmla="*/ 6143541 w 8725449"/>
              <a:gd name="connsiteY10" fmla="*/ 1302801 h 2311989"/>
              <a:gd name="connsiteX11" fmla="*/ 4784914 w 8725449"/>
              <a:gd name="connsiteY11" fmla="*/ 1308638 h 2311989"/>
              <a:gd name="connsiteX12" fmla="*/ 4222298 w 8725449"/>
              <a:gd name="connsiteY12" fmla="*/ 2311989 h 2311989"/>
              <a:gd name="connsiteX13" fmla="*/ 3962491 w 8725449"/>
              <a:gd name="connsiteY13" fmla="*/ 2093581 h 2311989"/>
              <a:gd name="connsiteX14" fmla="*/ 3043663 w 8725449"/>
              <a:gd name="connsiteY14" fmla="*/ 1324032 h 2311989"/>
              <a:gd name="connsiteX15" fmla="*/ 1766614 w 8725449"/>
              <a:gd name="connsiteY15" fmla="*/ 1219396 h 2311989"/>
              <a:gd name="connsiteX16" fmla="*/ 733358 w 8725449"/>
              <a:gd name="connsiteY16" fmla="*/ 1067169 h 2311989"/>
              <a:gd name="connsiteX17" fmla="*/ 0 w 8725449"/>
              <a:gd name="connsiteY17" fmla="*/ 739393 h 2311989"/>
              <a:gd name="connsiteX18" fmla="*/ 74604 w 8725449"/>
              <a:gd name="connsiteY18" fmla="*/ 633827 h 2311989"/>
              <a:gd name="connsiteX19" fmla="*/ 725235 w 8725449"/>
              <a:gd name="connsiteY19" fmla="*/ 795619 h 2311989"/>
              <a:gd name="connsiteX20" fmla="*/ 1461823 w 8725449"/>
              <a:gd name="connsiteY20" fmla="*/ 861549 h 2311989"/>
              <a:gd name="connsiteX21" fmla="*/ 2140959 w 8725449"/>
              <a:gd name="connsiteY21" fmla="*/ 807219 h 2311989"/>
              <a:gd name="connsiteX0" fmla="*/ 2140959 w 8725449"/>
              <a:gd name="connsiteY0" fmla="*/ 807219 h 2428474"/>
              <a:gd name="connsiteX1" fmla="*/ 4728633 w 8725449"/>
              <a:gd name="connsiteY1" fmla="*/ 717005 h 2428474"/>
              <a:gd name="connsiteX2" fmla="*/ 6096021 w 8725449"/>
              <a:gd name="connsiteY2" fmla="*/ 740402 h 2428474"/>
              <a:gd name="connsiteX3" fmla="*/ 6869469 w 8725449"/>
              <a:gd name="connsiteY3" fmla="*/ 674221 h 2428474"/>
              <a:gd name="connsiteX4" fmla="*/ 7931496 w 8725449"/>
              <a:gd name="connsiteY4" fmla="*/ 263479 h 2428474"/>
              <a:gd name="connsiteX5" fmla="*/ 8725449 w 8725449"/>
              <a:gd name="connsiteY5" fmla="*/ 0 h 2428474"/>
              <a:gd name="connsiteX6" fmla="*/ 8685635 w 8725449"/>
              <a:gd name="connsiteY6" fmla="*/ 255515 h 2428474"/>
              <a:gd name="connsiteX7" fmla="*/ 8008620 w 8725449"/>
              <a:gd name="connsiteY7" fmla="*/ 457001 h 2428474"/>
              <a:gd name="connsiteX8" fmla="*/ 7359320 w 8725449"/>
              <a:gd name="connsiteY8" fmla="*/ 884204 h 2428474"/>
              <a:gd name="connsiteX9" fmla="*/ 6661959 w 8725449"/>
              <a:gd name="connsiteY9" fmla="*/ 1184758 h 2428474"/>
              <a:gd name="connsiteX10" fmla="*/ 6143541 w 8725449"/>
              <a:gd name="connsiteY10" fmla="*/ 1302801 h 2428474"/>
              <a:gd name="connsiteX11" fmla="*/ 4784914 w 8725449"/>
              <a:gd name="connsiteY11" fmla="*/ 1308638 h 2428474"/>
              <a:gd name="connsiteX12" fmla="*/ 4222298 w 8725449"/>
              <a:gd name="connsiteY12" fmla="*/ 2311989 h 2428474"/>
              <a:gd name="connsiteX13" fmla="*/ 3578623 w 8725449"/>
              <a:gd name="connsiteY13" fmla="*/ 2428474 h 2428474"/>
              <a:gd name="connsiteX14" fmla="*/ 3043663 w 8725449"/>
              <a:gd name="connsiteY14" fmla="*/ 1324032 h 2428474"/>
              <a:gd name="connsiteX15" fmla="*/ 1766614 w 8725449"/>
              <a:gd name="connsiteY15" fmla="*/ 1219396 h 2428474"/>
              <a:gd name="connsiteX16" fmla="*/ 733358 w 8725449"/>
              <a:gd name="connsiteY16" fmla="*/ 1067169 h 2428474"/>
              <a:gd name="connsiteX17" fmla="*/ 0 w 8725449"/>
              <a:gd name="connsiteY17" fmla="*/ 739393 h 2428474"/>
              <a:gd name="connsiteX18" fmla="*/ 74604 w 8725449"/>
              <a:gd name="connsiteY18" fmla="*/ 633827 h 2428474"/>
              <a:gd name="connsiteX19" fmla="*/ 725235 w 8725449"/>
              <a:gd name="connsiteY19" fmla="*/ 795619 h 2428474"/>
              <a:gd name="connsiteX20" fmla="*/ 1461823 w 8725449"/>
              <a:gd name="connsiteY20" fmla="*/ 861549 h 2428474"/>
              <a:gd name="connsiteX21" fmla="*/ 2140959 w 8725449"/>
              <a:gd name="connsiteY21" fmla="*/ 807219 h 2428474"/>
              <a:gd name="connsiteX0" fmla="*/ 2140959 w 8725449"/>
              <a:gd name="connsiteY0" fmla="*/ 807219 h 2428474"/>
              <a:gd name="connsiteX1" fmla="*/ 4728633 w 8725449"/>
              <a:gd name="connsiteY1" fmla="*/ 717005 h 2428474"/>
              <a:gd name="connsiteX2" fmla="*/ 6096021 w 8725449"/>
              <a:gd name="connsiteY2" fmla="*/ 740402 h 2428474"/>
              <a:gd name="connsiteX3" fmla="*/ 6869469 w 8725449"/>
              <a:gd name="connsiteY3" fmla="*/ 674221 h 2428474"/>
              <a:gd name="connsiteX4" fmla="*/ 7931496 w 8725449"/>
              <a:gd name="connsiteY4" fmla="*/ 263479 h 2428474"/>
              <a:gd name="connsiteX5" fmla="*/ 8725449 w 8725449"/>
              <a:gd name="connsiteY5" fmla="*/ 0 h 2428474"/>
              <a:gd name="connsiteX6" fmla="*/ 8685635 w 8725449"/>
              <a:gd name="connsiteY6" fmla="*/ 255515 h 2428474"/>
              <a:gd name="connsiteX7" fmla="*/ 8008620 w 8725449"/>
              <a:gd name="connsiteY7" fmla="*/ 457001 h 2428474"/>
              <a:gd name="connsiteX8" fmla="*/ 7359320 w 8725449"/>
              <a:gd name="connsiteY8" fmla="*/ 884204 h 2428474"/>
              <a:gd name="connsiteX9" fmla="*/ 6661959 w 8725449"/>
              <a:gd name="connsiteY9" fmla="*/ 1184758 h 2428474"/>
              <a:gd name="connsiteX10" fmla="*/ 6143541 w 8725449"/>
              <a:gd name="connsiteY10" fmla="*/ 1302801 h 2428474"/>
              <a:gd name="connsiteX11" fmla="*/ 4784914 w 8725449"/>
              <a:gd name="connsiteY11" fmla="*/ 1308638 h 2428474"/>
              <a:gd name="connsiteX12" fmla="*/ 4222298 w 8725449"/>
              <a:gd name="connsiteY12" fmla="*/ 2311989 h 2428474"/>
              <a:gd name="connsiteX13" fmla="*/ 3578623 w 8725449"/>
              <a:gd name="connsiteY13" fmla="*/ 2428474 h 2428474"/>
              <a:gd name="connsiteX14" fmla="*/ 3482501 w 8725449"/>
              <a:gd name="connsiteY14" fmla="*/ 2224717 h 2428474"/>
              <a:gd name="connsiteX15" fmla="*/ 3043663 w 8725449"/>
              <a:gd name="connsiteY15" fmla="*/ 1324032 h 2428474"/>
              <a:gd name="connsiteX16" fmla="*/ 1766614 w 8725449"/>
              <a:gd name="connsiteY16" fmla="*/ 1219396 h 2428474"/>
              <a:gd name="connsiteX17" fmla="*/ 733358 w 8725449"/>
              <a:gd name="connsiteY17" fmla="*/ 1067169 h 2428474"/>
              <a:gd name="connsiteX18" fmla="*/ 0 w 8725449"/>
              <a:gd name="connsiteY18" fmla="*/ 739393 h 2428474"/>
              <a:gd name="connsiteX19" fmla="*/ 74604 w 8725449"/>
              <a:gd name="connsiteY19" fmla="*/ 633827 h 2428474"/>
              <a:gd name="connsiteX20" fmla="*/ 725235 w 8725449"/>
              <a:gd name="connsiteY20" fmla="*/ 795619 h 2428474"/>
              <a:gd name="connsiteX21" fmla="*/ 1461823 w 8725449"/>
              <a:gd name="connsiteY21" fmla="*/ 861549 h 2428474"/>
              <a:gd name="connsiteX22" fmla="*/ 2140959 w 8725449"/>
              <a:gd name="connsiteY22" fmla="*/ 807219 h 2428474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043663 w 8725449"/>
              <a:gd name="connsiteY15" fmla="*/ 1324032 h 2733301"/>
              <a:gd name="connsiteX16" fmla="*/ 1766614 w 8725449"/>
              <a:gd name="connsiteY16" fmla="*/ 1219396 h 2733301"/>
              <a:gd name="connsiteX17" fmla="*/ 733358 w 8725449"/>
              <a:gd name="connsiteY17" fmla="*/ 1067169 h 2733301"/>
              <a:gd name="connsiteX18" fmla="*/ 0 w 8725449"/>
              <a:gd name="connsiteY18" fmla="*/ 739393 h 2733301"/>
              <a:gd name="connsiteX19" fmla="*/ 74604 w 8725449"/>
              <a:gd name="connsiteY19" fmla="*/ 633827 h 2733301"/>
              <a:gd name="connsiteX20" fmla="*/ 725235 w 8725449"/>
              <a:gd name="connsiteY20" fmla="*/ 795619 h 2733301"/>
              <a:gd name="connsiteX21" fmla="*/ 1461823 w 8725449"/>
              <a:gd name="connsiteY21" fmla="*/ 861549 h 2733301"/>
              <a:gd name="connsiteX22" fmla="*/ 2140959 w 8725449"/>
              <a:gd name="connsiteY22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318477 w 8725449"/>
              <a:gd name="connsiteY15" fmla="*/ 2410878 h 2733301"/>
              <a:gd name="connsiteX16" fmla="*/ 3043663 w 8725449"/>
              <a:gd name="connsiteY16" fmla="*/ 1324032 h 2733301"/>
              <a:gd name="connsiteX17" fmla="*/ 1766614 w 8725449"/>
              <a:gd name="connsiteY17" fmla="*/ 1219396 h 2733301"/>
              <a:gd name="connsiteX18" fmla="*/ 733358 w 8725449"/>
              <a:gd name="connsiteY18" fmla="*/ 1067169 h 2733301"/>
              <a:gd name="connsiteX19" fmla="*/ 0 w 8725449"/>
              <a:gd name="connsiteY19" fmla="*/ 739393 h 2733301"/>
              <a:gd name="connsiteX20" fmla="*/ 74604 w 8725449"/>
              <a:gd name="connsiteY20" fmla="*/ 633827 h 2733301"/>
              <a:gd name="connsiteX21" fmla="*/ 725235 w 8725449"/>
              <a:gd name="connsiteY21" fmla="*/ 795619 h 2733301"/>
              <a:gd name="connsiteX22" fmla="*/ 1461823 w 8725449"/>
              <a:gd name="connsiteY22" fmla="*/ 861549 h 2733301"/>
              <a:gd name="connsiteX23" fmla="*/ 2140959 w 8725449"/>
              <a:gd name="connsiteY23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043663 w 8725449"/>
              <a:gd name="connsiteY16" fmla="*/ 1324032 h 2733301"/>
              <a:gd name="connsiteX17" fmla="*/ 1766614 w 8725449"/>
              <a:gd name="connsiteY17" fmla="*/ 1219396 h 2733301"/>
              <a:gd name="connsiteX18" fmla="*/ 733358 w 8725449"/>
              <a:gd name="connsiteY18" fmla="*/ 1067169 h 2733301"/>
              <a:gd name="connsiteX19" fmla="*/ 0 w 8725449"/>
              <a:gd name="connsiteY19" fmla="*/ 739393 h 2733301"/>
              <a:gd name="connsiteX20" fmla="*/ 74604 w 8725449"/>
              <a:gd name="connsiteY20" fmla="*/ 633827 h 2733301"/>
              <a:gd name="connsiteX21" fmla="*/ 725235 w 8725449"/>
              <a:gd name="connsiteY21" fmla="*/ 795619 h 2733301"/>
              <a:gd name="connsiteX22" fmla="*/ 1461823 w 8725449"/>
              <a:gd name="connsiteY22" fmla="*/ 861549 h 2733301"/>
              <a:gd name="connsiteX23" fmla="*/ 2140959 w 8725449"/>
              <a:gd name="connsiteY23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159545 w 8725449"/>
              <a:gd name="connsiteY16" fmla="*/ 2050725 h 2733301"/>
              <a:gd name="connsiteX17" fmla="*/ 3043663 w 8725449"/>
              <a:gd name="connsiteY17" fmla="*/ 1324032 h 2733301"/>
              <a:gd name="connsiteX18" fmla="*/ 1766614 w 8725449"/>
              <a:gd name="connsiteY18" fmla="*/ 1219396 h 2733301"/>
              <a:gd name="connsiteX19" fmla="*/ 733358 w 8725449"/>
              <a:gd name="connsiteY19" fmla="*/ 1067169 h 2733301"/>
              <a:gd name="connsiteX20" fmla="*/ 0 w 8725449"/>
              <a:gd name="connsiteY20" fmla="*/ 739393 h 2733301"/>
              <a:gd name="connsiteX21" fmla="*/ 74604 w 8725449"/>
              <a:gd name="connsiteY21" fmla="*/ 633827 h 2733301"/>
              <a:gd name="connsiteX22" fmla="*/ 725235 w 8725449"/>
              <a:gd name="connsiteY22" fmla="*/ 795619 h 2733301"/>
              <a:gd name="connsiteX23" fmla="*/ 1461823 w 8725449"/>
              <a:gd name="connsiteY23" fmla="*/ 861549 h 2733301"/>
              <a:gd name="connsiteX24" fmla="*/ 2140959 w 8725449"/>
              <a:gd name="connsiteY24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82802 w 8725449"/>
              <a:gd name="connsiteY16" fmla="*/ 2183210 h 2733301"/>
              <a:gd name="connsiteX17" fmla="*/ 3043663 w 8725449"/>
              <a:gd name="connsiteY17" fmla="*/ 1324032 h 2733301"/>
              <a:gd name="connsiteX18" fmla="*/ 1766614 w 8725449"/>
              <a:gd name="connsiteY18" fmla="*/ 1219396 h 2733301"/>
              <a:gd name="connsiteX19" fmla="*/ 733358 w 8725449"/>
              <a:gd name="connsiteY19" fmla="*/ 1067169 h 2733301"/>
              <a:gd name="connsiteX20" fmla="*/ 0 w 8725449"/>
              <a:gd name="connsiteY20" fmla="*/ 739393 h 2733301"/>
              <a:gd name="connsiteX21" fmla="*/ 74604 w 8725449"/>
              <a:gd name="connsiteY21" fmla="*/ 633827 h 2733301"/>
              <a:gd name="connsiteX22" fmla="*/ 725235 w 8725449"/>
              <a:gd name="connsiteY22" fmla="*/ 795619 h 2733301"/>
              <a:gd name="connsiteX23" fmla="*/ 1461823 w 8725449"/>
              <a:gd name="connsiteY23" fmla="*/ 861549 h 2733301"/>
              <a:gd name="connsiteX24" fmla="*/ 2140959 w 8725449"/>
              <a:gd name="connsiteY24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82802 w 8725449"/>
              <a:gd name="connsiteY16" fmla="*/ 2183210 h 2733301"/>
              <a:gd name="connsiteX17" fmla="*/ 3270390 w 8725449"/>
              <a:gd name="connsiteY17" fmla="*/ 1772186 h 2733301"/>
              <a:gd name="connsiteX18" fmla="*/ 3043663 w 8725449"/>
              <a:gd name="connsiteY18" fmla="*/ 1324032 h 2733301"/>
              <a:gd name="connsiteX19" fmla="*/ 1766614 w 8725449"/>
              <a:gd name="connsiteY19" fmla="*/ 1219396 h 2733301"/>
              <a:gd name="connsiteX20" fmla="*/ 733358 w 8725449"/>
              <a:gd name="connsiteY20" fmla="*/ 1067169 h 2733301"/>
              <a:gd name="connsiteX21" fmla="*/ 0 w 8725449"/>
              <a:gd name="connsiteY21" fmla="*/ 739393 h 2733301"/>
              <a:gd name="connsiteX22" fmla="*/ 74604 w 8725449"/>
              <a:gd name="connsiteY22" fmla="*/ 633827 h 2733301"/>
              <a:gd name="connsiteX23" fmla="*/ 725235 w 8725449"/>
              <a:gd name="connsiteY23" fmla="*/ 795619 h 2733301"/>
              <a:gd name="connsiteX24" fmla="*/ 1461823 w 8725449"/>
              <a:gd name="connsiteY24" fmla="*/ 861549 h 2733301"/>
              <a:gd name="connsiteX25" fmla="*/ 2140959 w 8725449"/>
              <a:gd name="connsiteY25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82802 w 8725449"/>
              <a:gd name="connsiteY16" fmla="*/ 2183210 h 2733301"/>
              <a:gd name="connsiteX17" fmla="*/ 2909936 w 8725449"/>
              <a:gd name="connsiteY17" fmla="*/ 1972625 h 2733301"/>
              <a:gd name="connsiteX18" fmla="*/ 3043663 w 8725449"/>
              <a:gd name="connsiteY18" fmla="*/ 1324032 h 2733301"/>
              <a:gd name="connsiteX19" fmla="*/ 1766614 w 8725449"/>
              <a:gd name="connsiteY19" fmla="*/ 1219396 h 2733301"/>
              <a:gd name="connsiteX20" fmla="*/ 733358 w 8725449"/>
              <a:gd name="connsiteY20" fmla="*/ 1067169 h 2733301"/>
              <a:gd name="connsiteX21" fmla="*/ 0 w 8725449"/>
              <a:gd name="connsiteY21" fmla="*/ 739393 h 2733301"/>
              <a:gd name="connsiteX22" fmla="*/ 74604 w 8725449"/>
              <a:gd name="connsiteY22" fmla="*/ 633827 h 2733301"/>
              <a:gd name="connsiteX23" fmla="*/ 725235 w 8725449"/>
              <a:gd name="connsiteY23" fmla="*/ 795619 h 2733301"/>
              <a:gd name="connsiteX24" fmla="*/ 1461823 w 8725449"/>
              <a:gd name="connsiteY24" fmla="*/ 861549 h 2733301"/>
              <a:gd name="connsiteX25" fmla="*/ 2140959 w 8725449"/>
              <a:gd name="connsiteY25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3043663 w 8725449"/>
              <a:gd name="connsiteY18" fmla="*/ 1324032 h 2733301"/>
              <a:gd name="connsiteX19" fmla="*/ 1766614 w 8725449"/>
              <a:gd name="connsiteY19" fmla="*/ 1219396 h 2733301"/>
              <a:gd name="connsiteX20" fmla="*/ 733358 w 8725449"/>
              <a:gd name="connsiteY20" fmla="*/ 1067169 h 2733301"/>
              <a:gd name="connsiteX21" fmla="*/ 0 w 8725449"/>
              <a:gd name="connsiteY21" fmla="*/ 739393 h 2733301"/>
              <a:gd name="connsiteX22" fmla="*/ 74604 w 8725449"/>
              <a:gd name="connsiteY22" fmla="*/ 633827 h 2733301"/>
              <a:gd name="connsiteX23" fmla="*/ 725235 w 8725449"/>
              <a:gd name="connsiteY23" fmla="*/ 795619 h 2733301"/>
              <a:gd name="connsiteX24" fmla="*/ 1461823 w 8725449"/>
              <a:gd name="connsiteY24" fmla="*/ 861549 h 2733301"/>
              <a:gd name="connsiteX25" fmla="*/ 2140959 w 8725449"/>
              <a:gd name="connsiteY25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133951 w 8725449"/>
              <a:gd name="connsiteY18" fmla="*/ 1615840 h 2733301"/>
              <a:gd name="connsiteX19" fmla="*/ 1766614 w 8725449"/>
              <a:gd name="connsiteY19" fmla="*/ 1219396 h 2733301"/>
              <a:gd name="connsiteX20" fmla="*/ 733358 w 8725449"/>
              <a:gd name="connsiteY20" fmla="*/ 1067169 h 2733301"/>
              <a:gd name="connsiteX21" fmla="*/ 0 w 8725449"/>
              <a:gd name="connsiteY21" fmla="*/ 739393 h 2733301"/>
              <a:gd name="connsiteX22" fmla="*/ 74604 w 8725449"/>
              <a:gd name="connsiteY22" fmla="*/ 633827 h 2733301"/>
              <a:gd name="connsiteX23" fmla="*/ 725235 w 8725449"/>
              <a:gd name="connsiteY23" fmla="*/ 795619 h 2733301"/>
              <a:gd name="connsiteX24" fmla="*/ 1461823 w 8725449"/>
              <a:gd name="connsiteY24" fmla="*/ 861549 h 2733301"/>
              <a:gd name="connsiteX25" fmla="*/ 2140959 w 8725449"/>
              <a:gd name="connsiteY25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64261 w 8725449"/>
              <a:gd name="connsiteY18" fmla="*/ 1725215 h 2733301"/>
              <a:gd name="connsiteX19" fmla="*/ 2133951 w 8725449"/>
              <a:gd name="connsiteY19" fmla="*/ 1615840 h 2733301"/>
              <a:gd name="connsiteX20" fmla="*/ 1766614 w 8725449"/>
              <a:gd name="connsiteY20" fmla="*/ 1219396 h 2733301"/>
              <a:gd name="connsiteX21" fmla="*/ 733358 w 8725449"/>
              <a:gd name="connsiteY21" fmla="*/ 1067169 h 2733301"/>
              <a:gd name="connsiteX22" fmla="*/ 0 w 8725449"/>
              <a:gd name="connsiteY22" fmla="*/ 739393 h 2733301"/>
              <a:gd name="connsiteX23" fmla="*/ 74604 w 8725449"/>
              <a:gd name="connsiteY23" fmla="*/ 633827 h 2733301"/>
              <a:gd name="connsiteX24" fmla="*/ 725235 w 8725449"/>
              <a:gd name="connsiteY24" fmla="*/ 795619 h 2733301"/>
              <a:gd name="connsiteX25" fmla="*/ 1461823 w 8725449"/>
              <a:gd name="connsiteY25" fmla="*/ 861549 h 2733301"/>
              <a:gd name="connsiteX26" fmla="*/ 2140959 w 8725449"/>
              <a:gd name="connsiteY26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64261 w 8725449"/>
              <a:gd name="connsiteY18" fmla="*/ 1725215 h 2733301"/>
              <a:gd name="connsiteX19" fmla="*/ 2133951 w 8725449"/>
              <a:gd name="connsiteY19" fmla="*/ 1615840 h 2733301"/>
              <a:gd name="connsiteX20" fmla="*/ 1945750 w 8725449"/>
              <a:gd name="connsiteY20" fmla="*/ 1423758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25095 w 8725449"/>
              <a:gd name="connsiteY18" fmla="*/ 1711468 h 2733301"/>
              <a:gd name="connsiteX19" fmla="*/ 2133951 w 8725449"/>
              <a:gd name="connsiteY19" fmla="*/ 1615840 h 2733301"/>
              <a:gd name="connsiteX20" fmla="*/ 1945750 w 8725449"/>
              <a:gd name="connsiteY20" fmla="*/ 1423758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25095 w 8725449"/>
              <a:gd name="connsiteY18" fmla="*/ 1711468 h 2733301"/>
              <a:gd name="connsiteX19" fmla="*/ 2021598 w 8725449"/>
              <a:gd name="connsiteY19" fmla="*/ 2101914 h 2733301"/>
              <a:gd name="connsiteX20" fmla="*/ 1945750 w 8725449"/>
              <a:gd name="connsiteY20" fmla="*/ 1423758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25095 w 8725449"/>
              <a:gd name="connsiteY18" fmla="*/ 1711468 h 2733301"/>
              <a:gd name="connsiteX19" fmla="*/ 2021598 w 8725449"/>
              <a:gd name="connsiteY19" fmla="*/ 2101914 h 2733301"/>
              <a:gd name="connsiteX20" fmla="*/ 1487364 w 8725449"/>
              <a:gd name="connsiteY20" fmla="*/ 1669482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325095 w 8725449"/>
              <a:gd name="connsiteY18" fmla="*/ 1711468 h 2733301"/>
              <a:gd name="connsiteX19" fmla="*/ 2028622 w 8725449"/>
              <a:gd name="connsiteY19" fmla="*/ 2061577 h 2733301"/>
              <a:gd name="connsiteX20" fmla="*/ 1487364 w 8725449"/>
              <a:gd name="connsiteY20" fmla="*/ 1669482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4728633 w 8725449"/>
              <a:gd name="connsiteY1" fmla="*/ 717005 h 2733301"/>
              <a:gd name="connsiteX2" fmla="*/ 6096021 w 8725449"/>
              <a:gd name="connsiteY2" fmla="*/ 740402 h 2733301"/>
              <a:gd name="connsiteX3" fmla="*/ 6869469 w 8725449"/>
              <a:gd name="connsiteY3" fmla="*/ 674221 h 2733301"/>
              <a:gd name="connsiteX4" fmla="*/ 7931496 w 8725449"/>
              <a:gd name="connsiteY4" fmla="*/ 263479 h 2733301"/>
              <a:gd name="connsiteX5" fmla="*/ 8725449 w 8725449"/>
              <a:gd name="connsiteY5" fmla="*/ 0 h 2733301"/>
              <a:gd name="connsiteX6" fmla="*/ 8685635 w 8725449"/>
              <a:gd name="connsiteY6" fmla="*/ 255515 h 2733301"/>
              <a:gd name="connsiteX7" fmla="*/ 8008620 w 8725449"/>
              <a:gd name="connsiteY7" fmla="*/ 457001 h 2733301"/>
              <a:gd name="connsiteX8" fmla="*/ 7359320 w 8725449"/>
              <a:gd name="connsiteY8" fmla="*/ 884204 h 2733301"/>
              <a:gd name="connsiteX9" fmla="*/ 6661959 w 8725449"/>
              <a:gd name="connsiteY9" fmla="*/ 1184758 h 2733301"/>
              <a:gd name="connsiteX10" fmla="*/ 6143541 w 8725449"/>
              <a:gd name="connsiteY10" fmla="*/ 1302801 h 2733301"/>
              <a:gd name="connsiteX11" fmla="*/ 4784914 w 8725449"/>
              <a:gd name="connsiteY11" fmla="*/ 1308638 h 2733301"/>
              <a:gd name="connsiteX12" fmla="*/ 4222298 w 8725449"/>
              <a:gd name="connsiteY12" fmla="*/ 2311989 h 2733301"/>
              <a:gd name="connsiteX13" fmla="*/ 3578623 w 8725449"/>
              <a:gd name="connsiteY13" fmla="*/ 2428474 h 2733301"/>
              <a:gd name="connsiteX14" fmla="*/ 3380082 w 8725449"/>
              <a:gd name="connsiteY14" fmla="*/ 2733301 h 2733301"/>
              <a:gd name="connsiteX15" fmla="*/ 3247100 w 8725449"/>
              <a:gd name="connsiteY15" fmla="*/ 2661657 h 2733301"/>
              <a:gd name="connsiteX16" fmla="*/ 3467886 w 8725449"/>
              <a:gd name="connsiteY16" fmla="*/ 2229098 h 2733301"/>
              <a:gd name="connsiteX17" fmla="*/ 2909936 w 8725449"/>
              <a:gd name="connsiteY17" fmla="*/ 1972625 h 2733301"/>
              <a:gd name="connsiteX18" fmla="*/ 2285929 w 8725449"/>
              <a:gd name="connsiteY18" fmla="*/ 1697721 h 2733301"/>
              <a:gd name="connsiteX19" fmla="*/ 2028622 w 8725449"/>
              <a:gd name="connsiteY19" fmla="*/ 2061577 h 2733301"/>
              <a:gd name="connsiteX20" fmla="*/ 1487364 w 8725449"/>
              <a:gd name="connsiteY20" fmla="*/ 1669482 h 2733301"/>
              <a:gd name="connsiteX21" fmla="*/ 1766614 w 8725449"/>
              <a:gd name="connsiteY21" fmla="*/ 1219396 h 2733301"/>
              <a:gd name="connsiteX22" fmla="*/ 733358 w 8725449"/>
              <a:gd name="connsiteY22" fmla="*/ 1067169 h 2733301"/>
              <a:gd name="connsiteX23" fmla="*/ 0 w 8725449"/>
              <a:gd name="connsiteY23" fmla="*/ 739393 h 2733301"/>
              <a:gd name="connsiteX24" fmla="*/ 74604 w 8725449"/>
              <a:gd name="connsiteY24" fmla="*/ 633827 h 2733301"/>
              <a:gd name="connsiteX25" fmla="*/ 725235 w 8725449"/>
              <a:gd name="connsiteY25" fmla="*/ 795619 h 2733301"/>
              <a:gd name="connsiteX26" fmla="*/ 1461823 w 8725449"/>
              <a:gd name="connsiteY26" fmla="*/ 861549 h 2733301"/>
              <a:gd name="connsiteX27" fmla="*/ 2140959 w 8725449"/>
              <a:gd name="connsiteY27" fmla="*/ 807219 h 2733301"/>
              <a:gd name="connsiteX0" fmla="*/ 2140959 w 8725449"/>
              <a:gd name="connsiteY0" fmla="*/ 807219 h 2733301"/>
              <a:gd name="connsiteX1" fmla="*/ 3162170 w 8725449"/>
              <a:gd name="connsiteY1" fmla="*/ 762840 h 2733301"/>
              <a:gd name="connsiteX2" fmla="*/ 4728633 w 8725449"/>
              <a:gd name="connsiteY2" fmla="*/ 717005 h 2733301"/>
              <a:gd name="connsiteX3" fmla="*/ 6096021 w 8725449"/>
              <a:gd name="connsiteY3" fmla="*/ 740402 h 2733301"/>
              <a:gd name="connsiteX4" fmla="*/ 6869469 w 8725449"/>
              <a:gd name="connsiteY4" fmla="*/ 674221 h 2733301"/>
              <a:gd name="connsiteX5" fmla="*/ 7931496 w 8725449"/>
              <a:gd name="connsiteY5" fmla="*/ 263479 h 2733301"/>
              <a:gd name="connsiteX6" fmla="*/ 8725449 w 8725449"/>
              <a:gd name="connsiteY6" fmla="*/ 0 h 2733301"/>
              <a:gd name="connsiteX7" fmla="*/ 8685635 w 8725449"/>
              <a:gd name="connsiteY7" fmla="*/ 255515 h 2733301"/>
              <a:gd name="connsiteX8" fmla="*/ 8008620 w 8725449"/>
              <a:gd name="connsiteY8" fmla="*/ 457001 h 2733301"/>
              <a:gd name="connsiteX9" fmla="*/ 7359320 w 8725449"/>
              <a:gd name="connsiteY9" fmla="*/ 884204 h 2733301"/>
              <a:gd name="connsiteX10" fmla="*/ 6661959 w 8725449"/>
              <a:gd name="connsiteY10" fmla="*/ 1184758 h 2733301"/>
              <a:gd name="connsiteX11" fmla="*/ 6143541 w 8725449"/>
              <a:gd name="connsiteY11" fmla="*/ 1302801 h 2733301"/>
              <a:gd name="connsiteX12" fmla="*/ 4784914 w 8725449"/>
              <a:gd name="connsiteY12" fmla="*/ 1308638 h 2733301"/>
              <a:gd name="connsiteX13" fmla="*/ 4222298 w 8725449"/>
              <a:gd name="connsiteY13" fmla="*/ 2311989 h 2733301"/>
              <a:gd name="connsiteX14" fmla="*/ 3578623 w 8725449"/>
              <a:gd name="connsiteY14" fmla="*/ 2428474 h 2733301"/>
              <a:gd name="connsiteX15" fmla="*/ 3380082 w 8725449"/>
              <a:gd name="connsiteY15" fmla="*/ 2733301 h 2733301"/>
              <a:gd name="connsiteX16" fmla="*/ 3247100 w 8725449"/>
              <a:gd name="connsiteY16" fmla="*/ 2661657 h 2733301"/>
              <a:gd name="connsiteX17" fmla="*/ 3467886 w 8725449"/>
              <a:gd name="connsiteY17" fmla="*/ 2229098 h 2733301"/>
              <a:gd name="connsiteX18" fmla="*/ 2909936 w 8725449"/>
              <a:gd name="connsiteY18" fmla="*/ 1972625 h 2733301"/>
              <a:gd name="connsiteX19" fmla="*/ 2285929 w 8725449"/>
              <a:gd name="connsiteY19" fmla="*/ 1697721 h 2733301"/>
              <a:gd name="connsiteX20" fmla="*/ 2028622 w 8725449"/>
              <a:gd name="connsiteY20" fmla="*/ 2061577 h 2733301"/>
              <a:gd name="connsiteX21" fmla="*/ 1487364 w 8725449"/>
              <a:gd name="connsiteY21" fmla="*/ 1669482 h 2733301"/>
              <a:gd name="connsiteX22" fmla="*/ 1766614 w 8725449"/>
              <a:gd name="connsiteY22" fmla="*/ 1219396 h 2733301"/>
              <a:gd name="connsiteX23" fmla="*/ 733358 w 8725449"/>
              <a:gd name="connsiteY23" fmla="*/ 1067169 h 2733301"/>
              <a:gd name="connsiteX24" fmla="*/ 0 w 8725449"/>
              <a:gd name="connsiteY24" fmla="*/ 739393 h 2733301"/>
              <a:gd name="connsiteX25" fmla="*/ 74604 w 8725449"/>
              <a:gd name="connsiteY25" fmla="*/ 633827 h 2733301"/>
              <a:gd name="connsiteX26" fmla="*/ 725235 w 8725449"/>
              <a:gd name="connsiteY26" fmla="*/ 795619 h 2733301"/>
              <a:gd name="connsiteX27" fmla="*/ 1461823 w 8725449"/>
              <a:gd name="connsiteY27" fmla="*/ 861549 h 2733301"/>
              <a:gd name="connsiteX28" fmla="*/ 2140959 w 8725449"/>
              <a:gd name="connsiteY28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6096021 w 8725449"/>
              <a:gd name="connsiteY3" fmla="*/ 740402 h 2733301"/>
              <a:gd name="connsiteX4" fmla="*/ 6869469 w 8725449"/>
              <a:gd name="connsiteY4" fmla="*/ 674221 h 2733301"/>
              <a:gd name="connsiteX5" fmla="*/ 7931496 w 8725449"/>
              <a:gd name="connsiteY5" fmla="*/ 263479 h 2733301"/>
              <a:gd name="connsiteX6" fmla="*/ 8725449 w 8725449"/>
              <a:gd name="connsiteY6" fmla="*/ 0 h 2733301"/>
              <a:gd name="connsiteX7" fmla="*/ 8685635 w 8725449"/>
              <a:gd name="connsiteY7" fmla="*/ 255515 h 2733301"/>
              <a:gd name="connsiteX8" fmla="*/ 8008620 w 8725449"/>
              <a:gd name="connsiteY8" fmla="*/ 457001 h 2733301"/>
              <a:gd name="connsiteX9" fmla="*/ 7359320 w 8725449"/>
              <a:gd name="connsiteY9" fmla="*/ 884204 h 2733301"/>
              <a:gd name="connsiteX10" fmla="*/ 6661959 w 8725449"/>
              <a:gd name="connsiteY10" fmla="*/ 1184758 h 2733301"/>
              <a:gd name="connsiteX11" fmla="*/ 6143541 w 8725449"/>
              <a:gd name="connsiteY11" fmla="*/ 1302801 h 2733301"/>
              <a:gd name="connsiteX12" fmla="*/ 4784914 w 8725449"/>
              <a:gd name="connsiteY12" fmla="*/ 1308638 h 2733301"/>
              <a:gd name="connsiteX13" fmla="*/ 4222298 w 8725449"/>
              <a:gd name="connsiteY13" fmla="*/ 2311989 h 2733301"/>
              <a:gd name="connsiteX14" fmla="*/ 3578623 w 8725449"/>
              <a:gd name="connsiteY14" fmla="*/ 2428474 h 2733301"/>
              <a:gd name="connsiteX15" fmla="*/ 3380082 w 8725449"/>
              <a:gd name="connsiteY15" fmla="*/ 2733301 h 2733301"/>
              <a:gd name="connsiteX16" fmla="*/ 3247100 w 8725449"/>
              <a:gd name="connsiteY16" fmla="*/ 2661657 h 2733301"/>
              <a:gd name="connsiteX17" fmla="*/ 3467886 w 8725449"/>
              <a:gd name="connsiteY17" fmla="*/ 2229098 h 2733301"/>
              <a:gd name="connsiteX18" fmla="*/ 2909936 w 8725449"/>
              <a:gd name="connsiteY18" fmla="*/ 1972625 h 2733301"/>
              <a:gd name="connsiteX19" fmla="*/ 2285929 w 8725449"/>
              <a:gd name="connsiteY19" fmla="*/ 1697721 h 2733301"/>
              <a:gd name="connsiteX20" fmla="*/ 2028622 w 8725449"/>
              <a:gd name="connsiteY20" fmla="*/ 2061577 h 2733301"/>
              <a:gd name="connsiteX21" fmla="*/ 1487364 w 8725449"/>
              <a:gd name="connsiteY21" fmla="*/ 1669482 h 2733301"/>
              <a:gd name="connsiteX22" fmla="*/ 1766614 w 8725449"/>
              <a:gd name="connsiteY22" fmla="*/ 1219396 h 2733301"/>
              <a:gd name="connsiteX23" fmla="*/ 733358 w 8725449"/>
              <a:gd name="connsiteY23" fmla="*/ 1067169 h 2733301"/>
              <a:gd name="connsiteX24" fmla="*/ 0 w 8725449"/>
              <a:gd name="connsiteY24" fmla="*/ 739393 h 2733301"/>
              <a:gd name="connsiteX25" fmla="*/ 74604 w 8725449"/>
              <a:gd name="connsiteY25" fmla="*/ 633827 h 2733301"/>
              <a:gd name="connsiteX26" fmla="*/ 725235 w 8725449"/>
              <a:gd name="connsiteY26" fmla="*/ 795619 h 2733301"/>
              <a:gd name="connsiteX27" fmla="*/ 1461823 w 8725449"/>
              <a:gd name="connsiteY27" fmla="*/ 861549 h 2733301"/>
              <a:gd name="connsiteX28" fmla="*/ 2140959 w 8725449"/>
              <a:gd name="connsiteY28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5082026 w 8725449"/>
              <a:gd name="connsiteY3" fmla="*/ 716206 h 2733301"/>
              <a:gd name="connsiteX4" fmla="*/ 6096021 w 8725449"/>
              <a:gd name="connsiteY4" fmla="*/ 740402 h 2733301"/>
              <a:gd name="connsiteX5" fmla="*/ 6869469 w 8725449"/>
              <a:gd name="connsiteY5" fmla="*/ 674221 h 2733301"/>
              <a:gd name="connsiteX6" fmla="*/ 7931496 w 8725449"/>
              <a:gd name="connsiteY6" fmla="*/ 263479 h 2733301"/>
              <a:gd name="connsiteX7" fmla="*/ 8725449 w 8725449"/>
              <a:gd name="connsiteY7" fmla="*/ 0 h 2733301"/>
              <a:gd name="connsiteX8" fmla="*/ 8685635 w 8725449"/>
              <a:gd name="connsiteY8" fmla="*/ 255515 h 2733301"/>
              <a:gd name="connsiteX9" fmla="*/ 8008620 w 8725449"/>
              <a:gd name="connsiteY9" fmla="*/ 457001 h 2733301"/>
              <a:gd name="connsiteX10" fmla="*/ 7359320 w 8725449"/>
              <a:gd name="connsiteY10" fmla="*/ 884204 h 2733301"/>
              <a:gd name="connsiteX11" fmla="*/ 6661959 w 8725449"/>
              <a:gd name="connsiteY11" fmla="*/ 1184758 h 2733301"/>
              <a:gd name="connsiteX12" fmla="*/ 6143541 w 8725449"/>
              <a:gd name="connsiteY12" fmla="*/ 1302801 h 2733301"/>
              <a:gd name="connsiteX13" fmla="*/ 4784914 w 8725449"/>
              <a:gd name="connsiteY13" fmla="*/ 1308638 h 2733301"/>
              <a:gd name="connsiteX14" fmla="*/ 4222298 w 8725449"/>
              <a:gd name="connsiteY14" fmla="*/ 2311989 h 2733301"/>
              <a:gd name="connsiteX15" fmla="*/ 3578623 w 8725449"/>
              <a:gd name="connsiteY15" fmla="*/ 2428474 h 2733301"/>
              <a:gd name="connsiteX16" fmla="*/ 3380082 w 8725449"/>
              <a:gd name="connsiteY16" fmla="*/ 2733301 h 2733301"/>
              <a:gd name="connsiteX17" fmla="*/ 3247100 w 8725449"/>
              <a:gd name="connsiteY17" fmla="*/ 2661657 h 2733301"/>
              <a:gd name="connsiteX18" fmla="*/ 3467886 w 8725449"/>
              <a:gd name="connsiteY18" fmla="*/ 2229098 h 2733301"/>
              <a:gd name="connsiteX19" fmla="*/ 2909936 w 8725449"/>
              <a:gd name="connsiteY19" fmla="*/ 1972625 h 2733301"/>
              <a:gd name="connsiteX20" fmla="*/ 2285929 w 8725449"/>
              <a:gd name="connsiteY20" fmla="*/ 1697721 h 2733301"/>
              <a:gd name="connsiteX21" fmla="*/ 2028622 w 8725449"/>
              <a:gd name="connsiteY21" fmla="*/ 2061577 h 2733301"/>
              <a:gd name="connsiteX22" fmla="*/ 1487364 w 8725449"/>
              <a:gd name="connsiteY22" fmla="*/ 1669482 h 2733301"/>
              <a:gd name="connsiteX23" fmla="*/ 1766614 w 8725449"/>
              <a:gd name="connsiteY23" fmla="*/ 1219396 h 2733301"/>
              <a:gd name="connsiteX24" fmla="*/ 733358 w 8725449"/>
              <a:gd name="connsiteY24" fmla="*/ 1067169 h 2733301"/>
              <a:gd name="connsiteX25" fmla="*/ 0 w 8725449"/>
              <a:gd name="connsiteY25" fmla="*/ 739393 h 2733301"/>
              <a:gd name="connsiteX26" fmla="*/ 74604 w 8725449"/>
              <a:gd name="connsiteY26" fmla="*/ 633827 h 2733301"/>
              <a:gd name="connsiteX27" fmla="*/ 725235 w 8725449"/>
              <a:gd name="connsiteY27" fmla="*/ 795619 h 2733301"/>
              <a:gd name="connsiteX28" fmla="*/ 1461823 w 8725449"/>
              <a:gd name="connsiteY28" fmla="*/ 861549 h 2733301"/>
              <a:gd name="connsiteX29" fmla="*/ 2140959 w 8725449"/>
              <a:gd name="connsiteY29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915999 w 8725449"/>
              <a:gd name="connsiteY3" fmla="*/ 715001 h 2733301"/>
              <a:gd name="connsiteX4" fmla="*/ 5082026 w 8725449"/>
              <a:gd name="connsiteY4" fmla="*/ 716206 h 2733301"/>
              <a:gd name="connsiteX5" fmla="*/ 6096021 w 8725449"/>
              <a:gd name="connsiteY5" fmla="*/ 740402 h 2733301"/>
              <a:gd name="connsiteX6" fmla="*/ 6869469 w 8725449"/>
              <a:gd name="connsiteY6" fmla="*/ 674221 h 2733301"/>
              <a:gd name="connsiteX7" fmla="*/ 7931496 w 8725449"/>
              <a:gd name="connsiteY7" fmla="*/ 263479 h 2733301"/>
              <a:gd name="connsiteX8" fmla="*/ 8725449 w 8725449"/>
              <a:gd name="connsiteY8" fmla="*/ 0 h 2733301"/>
              <a:gd name="connsiteX9" fmla="*/ 8685635 w 8725449"/>
              <a:gd name="connsiteY9" fmla="*/ 255515 h 2733301"/>
              <a:gd name="connsiteX10" fmla="*/ 8008620 w 8725449"/>
              <a:gd name="connsiteY10" fmla="*/ 457001 h 2733301"/>
              <a:gd name="connsiteX11" fmla="*/ 7359320 w 8725449"/>
              <a:gd name="connsiteY11" fmla="*/ 884204 h 2733301"/>
              <a:gd name="connsiteX12" fmla="*/ 6661959 w 8725449"/>
              <a:gd name="connsiteY12" fmla="*/ 1184758 h 2733301"/>
              <a:gd name="connsiteX13" fmla="*/ 6143541 w 8725449"/>
              <a:gd name="connsiteY13" fmla="*/ 1302801 h 2733301"/>
              <a:gd name="connsiteX14" fmla="*/ 4784914 w 8725449"/>
              <a:gd name="connsiteY14" fmla="*/ 1308638 h 2733301"/>
              <a:gd name="connsiteX15" fmla="*/ 4222298 w 8725449"/>
              <a:gd name="connsiteY15" fmla="*/ 2311989 h 2733301"/>
              <a:gd name="connsiteX16" fmla="*/ 3578623 w 8725449"/>
              <a:gd name="connsiteY16" fmla="*/ 2428474 h 2733301"/>
              <a:gd name="connsiteX17" fmla="*/ 3380082 w 8725449"/>
              <a:gd name="connsiteY17" fmla="*/ 2733301 h 2733301"/>
              <a:gd name="connsiteX18" fmla="*/ 3247100 w 8725449"/>
              <a:gd name="connsiteY18" fmla="*/ 2661657 h 2733301"/>
              <a:gd name="connsiteX19" fmla="*/ 3467886 w 8725449"/>
              <a:gd name="connsiteY19" fmla="*/ 2229098 h 2733301"/>
              <a:gd name="connsiteX20" fmla="*/ 2909936 w 8725449"/>
              <a:gd name="connsiteY20" fmla="*/ 1972625 h 2733301"/>
              <a:gd name="connsiteX21" fmla="*/ 2285929 w 8725449"/>
              <a:gd name="connsiteY21" fmla="*/ 1697721 h 2733301"/>
              <a:gd name="connsiteX22" fmla="*/ 2028622 w 8725449"/>
              <a:gd name="connsiteY22" fmla="*/ 2061577 h 2733301"/>
              <a:gd name="connsiteX23" fmla="*/ 1487364 w 8725449"/>
              <a:gd name="connsiteY23" fmla="*/ 1669482 h 2733301"/>
              <a:gd name="connsiteX24" fmla="*/ 1766614 w 8725449"/>
              <a:gd name="connsiteY24" fmla="*/ 1219396 h 2733301"/>
              <a:gd name="connsiteX25" fmla="*/ 733358 w 8725449"/>
              <a:gd name="connsiteY25" fmla="*/ 1067169 h 2733301"/>
              <a:gd name="connsiteX26" fmla="*/ 0 w 8725449"/>
              <a:gd name="connsiteY26" fmla="*/ 739393 h 2733301"/>
              <a:gd name="connsiteX27" fmla="*/ 74604 w 8725449"/>
              <a:gd name="connsiteY27" fmla="*/ 633827 h 2733301"/>
              <a:gd name="connsiteX28" fmla="*/ 725235 w 8725449"/>
              <a:gd name="connsiteY28" fmla="*/ 795619 h 2733301"/>
              <a:gd name="connsiteX29" fmla="*/ 1461823 w 8725449"/>
              <a:gd name="connsiteY29" fmla="*/ 861549 h 2733301"/>
              <a:gd name="connsiteX30" fmla="*/ 2140959 w 8725449"/>
              <a:gd name="connsiteY30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958109 w 8725449"/>
              <a:gd name="connsiteY3" fmla="*/ 632288 h 2733301"/>
              <a:gd name="connsiteX4" fmla="*/ 5082026 w 8725449"/>
              <a:gd name="connsiteY4" fmla="*/ 716206 h 2733301"/>
              <a:gd name="connsiteX5" fmla="*/ 6096021 w 8725449"/>
              <a:gd name="connsiteY5" fmla="*/ 740402 h 2733301"/>
              <a:gd name="connsiteX6" fmla="*/ 6869469 w 8725449"/>
              <a:gd name="connsiteY6" fmla="*/ 674221 h 2733301"/>
              <a:gd name="connsiteX7" fmla="*/ 7931496 w 8725449"/>
              <a:gd name="connsiteY7" fmla="*/ 263479 h 2733301"/>
              <a:gd name="connsiteX8" fmla="*/ 8725449 w 8725449"/>
              <a:gd name="connsiteY8" fmla="*/ 0 h 2733301"/>
              <a:gd name="connsiteX9" fmla="*/ 8685635 w 8725449"/>
              <a:gd name="connsiteY9" fmla="*/ 255515 h 2733301"/>
              <a:gd name="connsiteX10" fmla="*/ 8008620 w 8725449"/>
              <a:gd name="connsiteY10" fmla="*/ 457001 h 2733301"/>
              <a:gd name="connsiteX11" fmla="*/ 7359320 w 8725449"/>
              <a:gd name="connsiteY11" fmla="*/ 884204 h 2733301"/>
              <a:gd name="connsiteX12" fmla="*/ 6661959 w 8725449"/>
              <a:gd name="connsiteY12" fmla="*/ 1184758 h 2733301"/>
              <a:gd name="connsiteX13" fmla="*/ 6143541 w 8725449"/>
              <a:gd name="connsiteY13" fmla="*/ 1302801 h 2733301"/>
              <a:gd name="connsiteX14" fmla="*/ 4784914 w 8725449"/>
              <a:gd name="connsiteY14" fmla="*/ 1308638 h 2733301"/>
              <a:gd name="connsiteX15" fmla="*/ 4222298 w 8725449"/>
              <a:gd name="connsiteY15" fmla="*/ 2311989 h 2733301"/>
              <a:gd name="connsiteX16" fmla="*/ 3578623 w 8725449"/>
              <a:gd name="connsiteY16" fmla="*/ 2428474 h 2733301"/>
              <a:gd name="connsiteX17" fmla="*/ 3380082 w 8725449"/>
              <a:gd name="connsiteY17" fmla="*/ 2733301 h 2733301"/>
              <a:gd name="connsiteX18" fmla="*/ 3247100 w 8725449"/>
              <a:gd name="connsiteY18" fmla="*/ 2661657 h 2733301"/>
              <a:gd name="connsiteX19" fmla="*/ 3467886 w 8725449"/>
              <a:gd name="connsiteY19" fmla="*/ 2229098 h 2733301"/>
              <a:gd name="connsiteX20" fmla="*/ 2909936 w 8725449"/>
              <a:gd name="connsiteY20" fmla="*/ 1972625 h 2733301"/>
              <a:gd name="connsiteX21" fmla="*/ 2285929 w 8725449"/>
              <a:gd name="connsiteY21" fmla="*/ 1697721 h 2733301"/>
              <a:gd name="connsiteX22" fmla="*/ 2028622 w 8725449"/>
              <a:gd name="connsiteY22" fmla="*/ 2061577 h 2733301"/>
              <a:gd name="connsiteX23" fmla="*/ 1487364 w 8725449"/>
              <a:gd name="connsiteY23" fmla="*/ 1669482 h 2733301"/>
              <a:gd name="connsiteX24" fmla="*/ 1766614 w 8725449"/>
              <a:gd name="connsiteY24" fmla="*/ 1219396 h 2733301"/>
              <a:gd name="connsiteX25" fmla="*/ 733358 w 8725449"/>
              <a:gd name="connsiteY25" fmla="*/ 1067169 h 2733301"/>
              <a:gd name="connsiteX26" fmla="*/ 0 w 8725449"/>
              <a:gd name="connsiteY26" fmla="*/ 739393 h 2733301"/>
              <a:gd name="connsiteX27" fmla="*/ 74604 w 8725449"/>
              <a:gd name="connsiteY27" fmla="*/ 633827 h 2733301"/>
              <a:gd name="connsiteX28" fmla="*/ 725235 w 8725449"/>
              <a:gd name="connsiteY28" fmla="*/ 795619 h 2733301"/>
              <a:gd name="connsiteX29" fmla="*/ 1461823 w 8725449"/>
              <a:gd name="connsiteY29" fmla="*/ 861549 h 2733301"/>
              <a:gd name="connsiteX30" fmla="*/ 2140959 w 8725449"/>
              <a:gd name="connsiteY30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54324 w 8725449"/>
              <a:gd name="connsiteY3" fmla="*/ 711187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41481 w 8725449"/>
              <a:gd name="connsiteY3" fmla="*/ 625831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827502 w 8725449"/>
              <a:gd name="connsiteY3" fmla="*/ 387893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25449"/>
              <a:gd name="connsiteY0" fmla="*/ 807219 h 2733301"/>
              <a:gd name="connsiteX1" fmla="*/ 3163643 w 8725449"/>
              <a:gd name="connsiteY1" fmla="*/ 714611 h 2733301"/>
              <a:gd name="connsiteX2" fmla="*/ 4728633 w 8725449"/>
              <a:gd name="connsiteY2" fmla="*/ 717005 h 2733301"/>
              <a:gd name="connsiteX3" fmla="*/ 4792381 w 8725449"/>
              <a:gd name="connsiteY3" fmla="*/ 589574 h 2733301"/>
              <a:gd name="connsiteX4" fmla="*/ 4958109 w 8725449"/>
              <a:gd name="connsiteY4" fmla="*/ 632288 h 2733301"/>
              <a:gd name="connsiteX5" fmla="*/ 5082026 w 8725449"/>
              <a:gd name="connsiteY5" fmla="*/ 716206 h 2733301"/>
              <a:gd name="connsiteX6" fmla="*/ 6096021 w 8725449"/>
              <a:gd name="connsiteY6" fmla="*/ 740402 h 2733301"/>
              <a:gd name="connsiteX7" fmla="*/ 6869469 w 8725449"/>
              <a:gd name="connsiteY7" fmla="*/ 674221 h 2733301"/>
              <a:gd name="connsiteX8" fmla="*/ 7931496 w 8725449"/>
              <a:gd name="connsiteY8" fmla="*/ 263479 h 2733301"/>
              <a:gd name="connsiteX9" fmla="*/ 8725449 w 8725449"/>
              <a:gd name="connsiteY9" fmla="*/ 0 h 2733301"/>
              <a:gd name="connsiteX10" fmla="*/ 8685635 w 8725449"/>
              <a:gd name="connsiteY10" fmla="*/ 255515 h 2733301"/>
              <a:gd name="connsiteX11" fmla="*/ 8008620 w 8725449"/>
              <a:gd name="connsiteY11" fmla="*/ 457001 h 2733301"/>
              <a:gd name="connsiteX12" fmla="*/ 7359320 w 8725449"/>
              <a:gd name="connsiteY12" fmla="*/ 884204 h 2733301"/>
              <a:gd name="connsiteX13" fmla="*/ 6661959 w 8725449"/>
              <a:gd name="connsiteY13" fmla="*/ 1184758 h 2733301"/>
              <a:gd name="connsiteX14" fmla="*/ 6143541 w 8725449"/>
              <a:gd name="connsiteY14" fmla="*/ 1302801 h 2733301"/>
              <a:gd name="connsiteX15" fmla="*/ 4784914 w 8725449"/>
              <a:gd name="connsiteY15" fmla="*/ 1308638 h 2733301"/>
              <a:gd name="connsiteX16" fmla="*/ 4222298 w 8725449"/>
              <a:gd name="connsiteY16" fmla="*/ 2311989 h 2733301"/>
              <a:gd name="connsiteX17" fmla="*/ 3578623 w 8725449"/>
              <a:gd name="connsiteY17" fmla="*/ 2428474 h 2733301"/>
              <a:gd name="connsiteX18" fmla="*/ 3380082 w 8725449"/>
              <a:gd name="connsiteY18" fmla="*/ 2733301 h 2733301"/>
              <a:gd name="connsiteX19" fmla="*/ 3247100 w 8725449"/>
              <a:gd name="connsiteY19" fmla="*/ 2661657 h 2733301"/>
              <a:gd name="connsiteX20" fmla="*/ 3467886 w 8725449"/>
              <a:gd name="connsiteY20" fmla="*/ 2229098 h 2733301"/>
              <a:gd name="connsiteX21" fmla="*/ 2909936 w 8725449"/>
              <a:gd name="connsiteY21" fmla="*/ 1972625 h 2733301"/>
              <a:gd name="connsiteX22" fmla="*/ 2285929 w 8725449"/>
              <a:gd name="connsiteY22" fmla="*/ 1697721 h 2733301"/>
              <a:gd name="connsiteX23" fmla="*/ 2028622 w 8725449"/>
              <a:gd name="connsiteY23" fmla="*/ 2061577 h 2733301"/>
              <a:gd name="connsiteX24" fmla="*/ 1487364 w 8725449"/>
              <a:gd name="connsiteY24" fmla="*/ 1669482 h 2733301"/>
              <a:gd name="connsiteX25" fmla="*/ 1766614 w 8725449"/>
              <a:gd name="connsiteY25" fmla="*/ 1219396 h 2733301"/>
              <a:gd name="connsiteX26" fmla="*/ 733358 w 8725449"/>
              <a:gd name="connsiteY26" fmla="*/ 1067169 h 2733301"/>
              <a:gd name="connsiteX27" fmla="*/ 0 w 8725449"/>
              <a:gd name="connsiteY27" fmla="*/ 739393 h 2733301"/>
              <a:gd name="connsiteX28" fmla="*/ 74604 w 8725449"/>
              <a:gd name="connsiteY28" fmla="*/ 633827 h 2733301"/>
              <a:gd name="connsiteX29" fmla="*/ 725235 w 8725449"/>
              <a:gd name="connsiteY29" fmla="*/ 795619 h 2733301"/>
              <a:gd name="connsiteX30" fmla="*/ 1461823 w 8725449"/>
              <a:gd name="connsiteY30" fmla="*/ 861549 h 2733301"/>
              <a:gd name="connsiteX31" fmla="*/ 2140959 w 8725449"/>
              <a:gd name="connsiteY31" fmla="*/ 807219 h 2733301"/>
              <a:gd name="connsiteX0" fmla="*/ 2140959 w 8787275"/>
              <a:gd name="connsiteY0" fmla="*/ 764482 h 2690564"/>
              <a:gd name="connsiteX1" fmla="*/ 3163643 w 8787275"/>
              <a:gd name="connsiteY1" fmla="*/ 671874 h 2690564"/>
              <a:gd name="connsiteX2" fmla="*/ 4728633 w 8787275"/>
              <a:gd name="connsiteY2" fmla="*/ 674268 h 2690564"/>
              <a:gd name="connsiteX3" fmla="*/ 4792381 w 8787275"/>
              <a:gd name="connsiteY3" fmla="*/ 546837 h 2690564"/>
              <a:gd name="connsiteX4" fmla="*/ 4958109 w 8787275"/>
              <a:gd name="connsiteY4" fmla="*/ 589551 h 2690564"/>
              <a:gd name="connsiteX5" fmla="*/ 5082026 w 8787275"/>
              <a:gd name="connsiteY5" fmla="*/ 673469 h 2690564"/>
              <a:gd name="connsiteX6" fmla="*/ 6096021 w 8787275"/>
              <a:gd name="connsiteY6" fmla="*/ 697665 h 2690564"/>
              <a:gd name="connsiteX7" fmla="*/ 6869469 w 8787275"/>
              <a:gd name="connsiteY7" fmla="*/ 631484 h 2690564"/>
              <a:gd name="connsiteX8" fmla="*/ 7931496 w 8787275"/>
              <a:gd name="connsiteY8" fmla="*/ 220742 h 2690564"/>
              <a:gd name="connsiteX9" fmla="*/ 8787276 w 8787275"/>
              <a:gd name="connsiteY9" fmla="*/ 0 h 2690564"/>
              <a:gd name="connsiteX10" fmla="*/ 8685635 w 8787275"/>
              <a:gd name="connsiteY10" fmla="*/ 212778 h 2690564"/>
              <a:gd name="connsiteX11" fmla="*/ 8008620 w 8787275"/>
              <a:gd name="connsiteY11" fmla="*/ 414264 h 2690564"/>
              <a:gd name="connsiteX12" fmla="*/ 7359320 w 8787275"/>
              <a:gd name="connsiteY12" fmla="*/ 841467 h 2690564"/>
              <a:gd name="connsiteX13" fmla="*/ 6661959 w 8787275"/>
              <a:gd name="connsiteY13" fmla="*/ 1142021 h 2690564"/>
              <a:gd name="connsiteX14" fmla="*/ 6143541 w 8787275"/>
              <a:gd name="connsiteY14" fmla="*/ 1260064 h 2690564"/>
              <a:gd name="connsiteX15" fmla="*/ 4784914 w 8787275"/>
              <a:gd name="connsiteY15" fmla="*/ 1265901 h 2690564"/>
              <a:gd name="connsiteX16" fmla="*/ 4222298 w 8787275"/>
              <a:gd name="connsiteY16" fmla="*/ 2269252 h 2690564"/>
              <a:gd name="connsiteX17" fmla="*/ 3578623 w 8787275"/>
              <a:gd name="connsiteY17" fmla="*/ 2385737 h 2690564"/>
              <a:gd name="connsiteX18" fmla="*/ 3380082 w 8787275"/>
              <a:gd name="connsiteY18" fmla="*/ 2690564 h 2690564"/>
              <a:gd name="connsiteX19" fmla="*/ 3247100 w 8787275"/>
              <a:gd name="connsiteY19" fmla="*/ 2618920 h 2690564"/>
              <a:gd name="connsiteX20" fmla="*/ 3467886 w 8787275"/>
              <a:gd name="connsiteY20" fmla="*/ 2186361 h 2690564"/>
              <a:gd name="connsiteX21" fmla="*/ 2909936 w 8787275"/>
              <a:gd name="connsiteY21" fmla="*/ 1929888 h 2690564"/>
              <a:gd name="connsiteX22" fmla="*/ 2285929 w 8787275"/>
              <a:gd name="connsiteY22" fmla="*/ 1654984 h 2690564"/>
              <a:gd name="connsiteX23" fmla="*/ 2028622 w 8787275"/>
              <a:gd name="connsiteY23" fmla="*/ 2018840 h 2690564"/>
              <a:gd name="connsiteX24" fmla="*/ 1487364 w 8787275"/>
              <a:gd name="connsiteY24" fmla="*/ 1626745 h 2690564"/>
              <a:gd name="connsiteX25" fmla="*/ 1766614 w 8787275"/>
              <a:gd name="connsiteY25" fmla="*/ 1176659 h 2690564"/>
              <a:gd name="connsiteX26" fmla="*/ 733358 w 8787275"/>
              <a:gd name="connsiteY26" fmla="*/ 1024432 h 2690564"/>
              <a:gd name="connsiteX27" fmla="*/ 0 w 8787275"/>
              <a:gd name="connsiteY27" fmla="*/ 696656 h 2690564"/>
              <a:gd name="connsiteX28" fmla="*/ 74604 w 8787275"/>
              <a:gd name="connsiteY28" fmla="*/ 591090 h 2690564"/>
              <a:gd name="connsiteX29" fmla="*/ 725235 w 8787275"/>
              <a:gd name="connsiteY29" fmla="*/ 752882 h 2690564"/>
              <a:gd name="connsiteX30" fmla="*/ 1461823 w 8787275"/>
              <a:gd name="connsiteY30" fmla="*/ 818812 h 2690564"/>
              <a:gd name="connsiteX31" fmla="*/ 2140959 w 8787275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08620 w 8787276"/>
              <a:gd name="connsiteY11" fmla="*/ 414264 h 2690564"/>
              <a:gd name="connsiteX12" fmla="*/ 7359320 w 8787276"/>
              <a:gd name="connsiteY12" fmla="*/ 841467 h 2690564"/>
              <a:gd name="connsiteX13" fmla="*/ 6661959 w 8787276"/>
              <a:gd name="connsiteY13" fmla="*/ 11420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3440 w 8787276"/>
              <a:gd name="connsiteY11" fmla="*/ 512757 h 2690564"/>
              <a:gd name="connsiteX12" fmla="*/ 7359320 w 8787276"/>
              <a:gd name="connsiteY12" fmla="*/ 841467 h 2690564"/>
              <a:gd name="connsiteX13" fmla="*/ 6661959 w 8787276"/>
              <a:gd name="connsiteY13" fmla="*/ 11420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59320 w 8787276"/>
              <a:gd name="connsiteY12" fmla="*/ 841467 h 2690564"/>
              <a:gd name="connsiteX13" fmla="*/ 6661959 w 8787276"/>
              <a:gd name="connsiteY13" fmla="*/ 11420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661959 w 8787276"/>
              <a:gd name="connsiteY13" fmla="*/ 11420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645313 w 8787276"/>
              <a:gd name="connsiteY13" fmla="*/ 1176421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31496 w 8787276"/>
              <a:gd name="connsiteY8" fmla="*/ 220742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6869469 w 8787276"/>
              <a:gd name="connsiteY7" fmla="*/ 631484 h 2690564"/>
              <a:gd name="connsiteX8" fmla="*/ 7985682 w 8787276"/>
              <a:gd name="connsiteY8" fmla="*/ 246163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7985682 w 8787276"/>
              <a:gd name="connsiteY8" fmla="*/ 246163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74604 w 8787276"/>
              <a:gd name="connsiteY28" fmla="*/ 591090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725235 w 8787276"/>
              <a:gd name="connsiteY29" fmla="*/ 752882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766614 w 8787276"/>
              <a:gd name="connsiteY25" fmla="*/ 1176659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311117 w 8787276"/>
              <a:gd name="connsiteY25" fmla="*/ 1864634 h 2690564"/>
              <a:gd name="connsiteX26" fmla="*/ 733358 w 8787276"/>
              <a:gd name="connsiteY26" fmla="*/ 1024432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311117 w 8787276"/>
              <a:gd name="connsiteY25" fmla="*/ 1864634 h 2690564"/>
              <a:gd name="connsiteX26" fmla="*/ 592126 w 8787276"/>
              <a:gd name="connsiteY26" fmla="*/ 1101078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487364 w 8787276"/>
              <a:gd name="connsiteY24" fmla="*/ 1626745 h 2690564"/>
              <a:gd name="connsiteX25" fmla="*/ 1311117 w 8787276"/>
              <a:gd name="connsiteY25" fmla="*/ 1864634 h 2690564"/>
              <a:gd name="connsiteX26" fmla="*/ 296265 w 8787276"/>
              <a:gd name="connsiteY26" fmla="*/ 841747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855982 w 8787276"/>
              <a:gd name="connsiteY24" fmla="*/ 2325022 h 2690564"/>
              <a:gd name="connsiteX25" fmla="*/ 1311117 w 8787276"/>
              <a:gd name="connsiteY25" fmla="*/ 1864634 h 2690564"/>
              <a:gd name="connsiteX26" fmla="*/ 296265 w 8787276"/>
              <a:gd name="connsiteY26" fmla="*/ 841747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690564"/>
              <a:gd name="connsiteX1" fmla="*/ 3163643 w 8787276"/>
              <a:gd name="connsiteY1" fmla="*/ 671874 h 2690564"/>
              <a:gd name="connsiteX2" fmla="*/ 4728633 w 8787276"/>
              <a:gd name="connsiteY2" fmla="*/ 674268 h 2690564"/>
              <a:gd name="connsiteX3" fmla="*/ 4792381 w 8787276"/>
              <a:gd name="connsiteY3" fmla="*/ 546837 h 2690564"/>
              <a:gd name="connsiteX4" fmla="*/ 4958109 w 8787276"/>
              <a:gd name="connsiteY4" fmla="*/ 589551 h 2690564"/>
              <a:gd name="connsiteX5" fmla="*/ 5082026 w 8787276"/>
              <a:gd name="connsiteY5" fmla="*/ 673469 h 2690564"/>
              <a:gd name="connsiteX6" fmla="*/ 6096021 w 8787276"/>
              <a:gd name="connsiteY6" fmla="*/ 697665 h 2690564"/>
              <a:gd name="connsiteX7" fmla="*/ 7202048 w 8787276"/>
              <a:gd name="connsiteY7" fmla="*/ 588160 h 2690564"/>
              <a:gd name="connsiteX8" fmla="*/ 8008837 w 8787276"/>
              <a:gd name="connsiteY8" fmla="*/ 266181 h 2690564"/>
              <a:gd name="connsiteX9" fmla="*/ 8787276 w 8787276"/>
              <a:gd name="connsiteY9" fmla="*/ 0 h 2690564"/>
              <a:gd name="connsiteX10" fmla="*/ 8652572 w 8787276"/>
              <a:gd name="connsiteY10" fmla="*/ 249646 h 2690564"/>
              <a:gd name="connsiteX11" fmla="*/ 8020738 w 8787276"/>
              <a:gd name="connsiteY11" fmla="*/ 528272 h 2690564"/>
              <a:gd name="connsiteX12" fmla="*/ 7343109 w 8787276"/>
              <a:gd name="connsiteY12" fmla="*/ 934556 h 2690564"/>
              <a:gd name="connsiteX13" fmla="*/ 6541418 w 8787276"/>
              <a:gd name="connsiteY13" fmla="*/ 1222270 h 2690564"/>
              <a:gd name="connsiteX14" fmla="*/ 6143541 w 8787276"/>
              <a:gd name="connsiteY14" fmla="*/ 1260064 h 2690564"/>
              <a:gd name="connsiteX15" fmla="*/ 4784914 w 8787276"/>
              <a:gd name="connsiteY15" fmla="*/ 1265901 h 2690564"/>
              <a:gd name="connsiteX16" fmla="*/ 4222298 w 8787276"/>
              <a:gd name="connsiteY16" fmla="*/ 2269252 h 2690564"/>
              <a:gd name="connsiteX17" fmla="*/ 3578623 w 8787276"/>
              <a:gd name="connsiteY17" fmla="*/ 2385737 h 2690564"/>
              <a:gd name="connsiteX18" fmla="*/ 3380082 w 8787276"/>
              <a:gd name="connsiteY18" fmla="*/ 2690564 h 2690564"/>
              <a:gd name="connsiteX19" fmla="*/ 3247100 w 8787276"/>
              <a:gd name="connsiteY19" fmla="*/ 2618920 h 2690564"/>
              <a:gd name="connsiteX20" fmla="*/ 3467886 w 8787276"/>
              <a:gd name="connsiteY20" fmla="*/ 2186361 h 2690564"/>
              <a:gd name="connsiteX21" fmla="*/ 2909936 w 8787276"/>
              <a:gd name="connsiteY21" fmla="*/ 1929888 h 2690564"/>
              <a:gd name="connsiteX22" fmla="*/ 2285929 w 8787276"/>
              <a:gd name="connsiteY22" fmla="*/ 1654984 h 2690564"/>
              <a:gd name="connsiteX23" fmla="*/ 2028622 w 8787276"/>
              <a:gd name="connsiteY23" fmla="*/ 2018840 h 2690564"/>
              <a:gd name="connsiteX24" fmla="*/ 1855982 w 8787276"/>
              <a:gd name="connsiteY24" fmla="*/ 2325022 h 2690564"/>
              <a:gd name="connsiteX25" fmla="*/ 1330466 w 8787276"/>
              <a:gd name="connsiteY25" fmla="*/ 1814720 h 2690564"/>
              <a:gd name="connsiteX26" fmla="*/ 296265 w 8787276"/>
              <a:gd name="connsiteY26" fmla="*/ 841747 h 2690564"/>
              <a:gd name="connsiteX27" fmla="*/ 0 w 8787276"/>
              <a:gd name="connsiteY27" fmla="*/ 696656 h 2690564"/>
              <a:gd name="connsiteX28" fmla="*/ 80008 w 8787276"/>
              <a:gd name="connsiteY28" fmla="*/ 560061 h 2690564"/>
              <a:gd name="connsiteX29" fmla="*/ 686332 w 8787276"/>
              <a:gd name="connsiteY29" fmla="*/ 762093 h 2690564"/>
              <a:gd name="connsiteX30" fmla="*/ 1461823 w 8787276"/>
              <a:gd name="connsiteY30" fmla="*/ 818812 h 2690564"/>
              <a:gd name="connsiteX31" fmla="*/ 2140959 w 8787276"/>
              <a:gd name="connsiteY31" fmla="*/ 764482 h 2690564"/>
              <a:gd name="connsiteX0" fmla="*/ 2140959 w 8787276"/>
              <a:gd name="connsiteY0" fmla="*/ 764482 h 2721388"/>
              <a:gd name="connsiteX1" fmla="*/ 3163643 w 8787276"/>
              <a:gd name="connsiteY1" fmla="*/ 671874 h 2721388"/>
              <a:gd name="connsiteX2" fmla="*/ 4728633 w 8787276"/>
              <a:gd name="connsiteY2" fmla="*/ 674268 h 2721388"/>
              <a:gd name="connsiteX3" fmla="*/ 4792381 w 8787276"/>
              <a:gd name="connsiteY3" fmla="*/ 546837 h 2721388"/>
              <a:gd name="connsiteX4" fmla="*/ 4958109 w 8787276"/>
              <a:gd name="connsiteY4" fmla="*/ 589551 h 2721388"/>
              <a:gd name="connsiteX5" fmla="*/ 5082026 w 8787276"/>
              <a:gd name="connsiteY5" fmla="*/ 673469 h 2721388"/>
              <a:gd name="connsiteX6" fmla="*/ 6096021 w 8787276"/>
              <a:gd name="connsiteY6" fmla="*/ 697665 h 2721388"/>
              <a:gd name="connsiteX7" fmla="*/ 7202048 w 8787276"/>
              <a:gd name="connsiteY7" fmla="*/ 588160 h 2721388"/>
              <a:gd name="connsiteX8" fmla="*/ 8008837 w 8787276"/>
              <a:gd name="connsiteY8" fmla="*/ 266181 h 2721388"/>
              <a:gd name="connsiteX9" fmla="*/ 8787276 w 8787276"/>
              <a:gd name="connsiteY9" fmla="*/ 0 h 2721388"/>
              <a:gd name="connsiteX10" fmla="*/ 8652572 w 8787276"/>
              <a:gd name="connsiteY10" fmla="*/ 249646 h 2721388"/>
              <a:gd name="connsiteX11" fmla="*/ 8020738 w 8787276"/>
              <a:gd name="connsiteY11" fmla="*/ 528272 h 2721388"/>
              <a:gd name="connsiteX12" fmla="*/ 7343109 w 8787276"/>
              <a:gd name="connsiteY12" fmla="*/ 934556 h 2721388"/>
              <a:gd name="connsiteX13" fmla="*/ 6541418 w 8787276"/>
              <a:gd name="connsiteY13" fmla="*/ 1222270 h 2721388"/>
              <a:gd name="connsiteX14" fmla="*/ 6143541 w 8787276"/>
              <a:gd name="connsiteY14" fmla="*/ 1260064 h 2721388"/>
              <a:gd name="connsiteX15" fmla="*/ 4784914 w 8787276"/>
              <a:gd name="connsiteY15" fmla="*/ 1265901 h 2721388"/>
              <a:gd name="connsiteX16" fmla="*/ 4222298 w 8787276"/>
              <a:gd name="connsiteY16" fmla="*/ 2269252 h 2721388"/>
              <a:gd name="connsiteX17" fmla="*/ 3578623 w 8787276"/>
              <a:gd name="connsiteY17" fmla="*/ 2385737 h 2721388"/>
              <a:gd name="connsiteX18" fmla="*/ 3465299 w 8787276"/>
              <a:gd name="connsiteY18" fmla="*/ 2721388 h 2721388"/>
              <a:gd name="connsiteX19" fmla="*/ 3247100 w 8787276"/>
              <a:gd name="connsiteY19" fmla="*/ 2618920 h 2721388"/>
              <a:gd name="connsiteX20" fmla="*/ 3467886 w 8787276"/>
              <a:gd name="connsiteY20" fmla="*/ 2186361 h 2721388"/>
              <a:gd name="connsiteX21" fmla="*/ 2909936 w 8787276"/>
              <a:gd name="connsiteY21" fmla="*/ 1929888 h 2721388"/>
              <a:gd name="connsiteX22" fmla="*/ 2285929 w 8787276"/>
              <a:gd name="connsiteY22" fmla="*/ 1654984 h 2721388"/>
              <a:gd name="connsiteX23" fmla="*/ 2028622 w 8787276"/>
              <a:gd name="connsiteY23" fmla="*/ 2018840 h 2721388"/>
              <a:gd name="connsiteX24" fmla="*/ 1855982 w 8787276"/>
              <a:gd name="connsiteY24" fmla="*/ 2325022 h 2721388"/>
              <a:gd name="connsiteX25" fmla="*/ 1330466 w 8787276"/>
              <a:gd name="connsiteY25" fmla="*/ 1814720 h 2721388"/>
              <a:gd name="connsiteX26" fmla="*/ 296265 w 8787276"/>
              <a:gd name="connsiteY26" fmla="*/ 841747 h 2721388"/>
              <a:gd name="connsiteX27" fmla="*/ 0 w 8787276"/>
              <a:gd name="connsiteY27" fmla="*/ 696656 h 2721388"/>
              <a:gd name="connsiteX28" fmla="*/ 80008 w 8787276"/>
              <a:gd name="connsiteY28" fmla="*/ 560061 h 2721388"/>
              <a:gd name="connsiteX29" fmla="*/ 686332 w 8787276"/>
              <a:gd name="connsiteY29" fmla="*/ 762093 h 2721388"/>
              <a:gd name="connsiteX30" fmla="*/ 1461823 w 8787276"/>
              <a:gd name="connsiteY30" fmla="*/ 818812 h 2721388"/>
              <a:gd name="connsiteX31" fmla="*/ 2140959 w 8787276"/>
              <a:gd name="connsiteY31" fmla="*/ 764482 h 2721388"/>
              <a:gd name="connsiteX0" fmla="*/ 2140959 w 8787276"/>
              <a:gd name="connsiteY0" fmla="*/ 764482 h 2721388"/>
              <a:gd name="connsiteX1" fmla="*/ 3163643 w 8787276"/>
              <a:gd name="connsiteY1" fmla="*/ 671874 h 2721388"/>
              <a:gd name="connsiteX2" fmla="*/ 4728633 w 8787276"/>
              <a:gd name="connsiteY2" fmla="*/ 674268 h 2721388"/>
              <a:gd name="connsiteX3" fmla="*/ 4792381 w 8787276"/>
              <a:gd name="connsiteY3" fmla="*/ 546837 h 2721388"/>
              <a:gd name="connsiteX4" fmla="*/ 4958109 w 8787276"/>
              <a:gd name="connsiteY4" fmla="*/ 589551 h 2721388"/>
              <a:gd name="connsiteX5" fmla="*/ 5082026 w 8787276"/>
              <a:gd name="connsiteY5" fmla="*/ 673469 h 2721388"/>
              <a:gd name="connsiteX6" fmla="*/ 6096021 w 8787276"/>
              <a:gd name="connsiteY6" fmla="*/ 697665 h 2721388"/>
              <a:gd name="connsiteX7" fmla="*/ 7202048 w 8787276"/>
              <a:gd name="connsiteY7" fmla="*/ 588160 h 2721388"/>
              <a:gd name="connsiteX8" fmla="*/ 8008837 w 8787276"/>
              <a:gd name="connsiteY8" fmla="*/ 266181 h 2721388"/>
              <a:gd name="connsiteX9" fmla="*/ 8787276 w 8787276"/>
              <a:gd name="connsiteY9" fmla="*/ 0 h 2721388"/>
              <a:gd name="connsiteX10" fmla="*/ 8652572 w 8787276"/>
              <a:gd name="connsiteY10" fmla="*/ 249646 h 2721388"/>
              <a:gd name="connsiteX11" fmla="*/ 8020738 w 8787276"/>
              <a:gd name="connsiteY11" fmla="*/ 528272 h 2721388"/>
              <a:gd name="connsiteX12" fmla="*/ 7343109 w 8787276"/>
              <a:gd name="connsiteY12" fmla="*/ 934556 h 2721388"/>
              <a:gd name="connsiteX13" fmla="*/ 6541418 w 8787276"/>
              <a:gd name="connsiteY13" fmla="*/ 1222270 h 2721388"/>
              <a:gd name="connsiteX14" fmla="*/ 6143541 w 8787276"/>
              <a:gd name="connsiteY14" fmla="*/ 1260064 h 2721388"/>
              <a:gd name="connsiteX15" fmla="*/ 4784914 w 8787276"/>
              <a:gd name="connsiteY15" fmla="*/ 1265901 h 2721388"/>
              <a:gd name="connsiteX16" fmla="*/ 4222298 w 8787276"/>
              <a:gd name="connsiteY16" fmla="*/ 2269252 h 2721388"/>
              <a:gd name="connsiteX17" fmla="*/ 3606951 w 8787276"/>
              <a:gd name="connsiteY17" fmla="*/ 2406657 h 2721388"/>
              <a:gd name="connsiteX18" fmla="*/ 3465299 w 8787276"/>
              <a:gd name="connsiteY18" fmla="*/ 2721388 h 2721388"/>
              <a:gd name="connsiteX19" fmla="*/ 3247100 w 8787276"/>
              <a:gd name="connsiteY19" fmla="*/ 2618920 h 2721388"/>
              <a:gd name="connsiteX20" fmla="*/ 3467886 w 8787276"/>
              <a:gd name="connsiteY20" fmla="*/ 2186361 h 2721388"/>
              <a:gd name="connsiteX21" fmla="*/ 2909936 w 8787276"/>
              <a:gd name="connsiteY21" fmla="*/ 1929888 h 2721388"/>
              <a:gd name="connsiteX22" fmla="*/ 2285929 w 8787276"/>
              <a:gd name="connsiteY22" fmla="*/ 1654984 h 2721388"/>
              <a:gd name="connsiteX23" fmla="*/ 2028622 w 8787276"/>
              <a:gd name="connsiteY23" fmla="*/ 2018840 h 2721388"/>
              <a:gd name="connsiteX24" fmla="*/ 1855982 w 8787276"/>
              <a:gd name="connsiteY24" fmla="*/ 2325022 h 2721388"/>
              <a:gd name="connsiteX25" fmla="*/ 1330466 w 8787276"/>
              <a:gd name="connsiteY25" fmla="*/ 1814720 h 2721388"/>
              <a:gd name="connsiteX26" fmla="*/ 296265 w 8787276"/>
              <a:gd name="connsiteY26" fmla="*/ 841747 h 2721388"/>
              <a:gd name="connsiteX27" fmla="*/ 0 w 8787276"/>
              <a:gd name="connsiteY27" fmla="*/ 696656 h 2721388"/>
              <a:gd name="connsiteX28" fmla="*/ 80008 w 8787276"/>
              <a:gd name="connsiteY28" fmla="*/ 560061 h 2721388"/>
              <a:gd name="connsiteX29" fmla="*/ 686332 w 8787276"/>
              <a:gd name="connsiteY29" fmla="*/ 762093 h 2721388"/>
              <a:gd name="connsiteX30" fmla="*/ 1461823 w 8787276"/>
              <a:gd name="connsiteY30" fmla="*/ 818812 h 2721388"/>
              <a:gd name="connsiteX31" fmla="*/ 2140959 w 8787276"/>
              <a:gd name="connsiteY31" fmla="*/ 764482 h 2721388"/>
              <a:gd name="connsiteX0" fmla="*/ 2140959 w 8787276"/>
              <a:gd name="connsiteY0" fmla="*/ 764482 h 2858087"/>
              <a:gd name="connsiteX1" fmla="*/ 3163643 w 8787276"/>
              <a:gd name="connsiteY1" fmla="*/ 671874 h 2858087"/>
              <a:gd name="connsiteX2" fmla="*/ 4728633 w 8787276"/>
              <a:gd name="connsiteY2" fmla="*/ 674268 h 2858087"/>
              <a:gd name="connsiteX3" fmla="*/ 4792381 w 8787276"/>
              <a:gd name="connsiteY3" fmla="*/ 546837 h 2858087"/>
              <a:gd name="connsiteX4" fmla="*/ 4958109 w 8787276"/>
              <a:gd name="connsiteY4" fmla="*/ 589551 h 2858087"/>
              <a:gd name="connsiteX5" fmla="*/ 5082026 w 8787276"/>
              <a:gd name="connsiteY5" fmla="*/ 673469 h 2858087"/>
              <a:gd name="connsiteX6" fmla="*/ 6096021 w 8787276"/>
              <a:gd name="connsiteY6" fmla="*/ 697665 h 2858087"/>
              <a:gd name="connsiteX7" fmla="*/ 7202048 w 8787276"/>
              <a:gd name="connsiteY7" fmla="*/ 588160 h 2858087"/>
              <a:gd name="connsiteX8" fmla="*/ 8008837 w 8787276"/>
              <a:gd name="connsiteY8" fmla="*/ 266181 h 2858087"/>
              <a:gd name="connsiteX9" fmla="*/ 8787276 w 8787276"/>
              <a:gd name="connsiteY9" fmla="*/ 0 h 2858087"/>
              <a:gd name="connsiteX10" fmla="*/ 8652572 w 8787276"/>
              <a:gd name="connsiteY10" fmla="*/ 249646 h 2858087"/>
              <a:gd name="connsiteX11" fmla="*/ 8020738 w 8787276"/>
              <a:gd name="connsiteY11" fmla="*/ 528272 h 2858087"/>
              <a:gd name="connsiteX12" fmla="*/ 7343109 w 8787276"/>
              <a:gd name="connsiteY12" fmla="*/ 934556 h 2858087"/>
              <a:gd name="connsiteX13" fmla="*/ 6541418 w 8787276"/>
              <a:gd name="connsiteY13" fmla="*/ 1222270 h 2858087"/>
              <a:gd name="connsiteX14" fmla="*/ 6143541 w 8787276"/>
              <a:gd name="connsiteY14" fmla="*/ 1260064 h 2858087"/>
              <a:gd name="connsiteX15" fmla="*/ 4784914 w 8787276"/>
              <a:gd name="connsiteY15" fmla="*/ 1265901 h 2858087"/>
              <a:gd name="connsiteX16" fmla="*/ 4222298 w 8787276"/>
              <a:gd name="connsiteY16" fmla="*/ 2269252 h 2858087"/>
              <a:gd name="connsiteX17" fmla="*/ 3606951 w 8787276"/>
              <a:gd name="connsiteY17" fmla="*/ 2406657 h 2858087"/>
              <a:gd name="connsiteX18" fmla="*/ 3393538 w 8787276"/>
              <a:gd name="connsiteY18" fmla="*/ 2858087 h 2858087"/>
              <a:gd name="connsiteX19" fmla="*/ 3247100 w 8787276"/>
              <a:gd name="connsiteY19" fmla="*/ 2618920 h 2858087"/>
              <a:gd name="connsiteX20" fmla="*/ 3467886 w 8787276"/>
              <a:gd name="connsiteY20" fmla="*/ 2186361 h 2858087"/>
              <a:gd name="connsiteX21" fmla="*/ 2909936 w 8787276"/>
              <a:gd name="connsiteY21" fmla="*/ 1929888 h 2858087"/>
              <a:gd name="connsiteX22" fmla="*/ 2285929 w 8787276"/>
              <a:gd name="connsiteY22" fmla="*/ 1654984 h 2858087"/>
              <a:gd name="connsiteX23" fmla="*/ 2028622 w 8787276"/>
              <a:gd name="connsiteY23" fmla="*/ 2018840 h 2858087"/>
              <a:gd name="connsiteX24" fmla="*/ 1855982 w 8787276"/>
              <a:gd name="connsiteY24" fmla="*/ 2325022 h 2858087"/>
              <a:gd name="connsiteX25" fmla="*/ 1330466 w 8787276"/>
              <a:gd name="connsiteY25" fmla="*/ 1814720 h 2858087"/>
              <a:gd name="connsiteX26" fmla="*/ 296265 w 8787276"/>
              <a:gd name="connsiteY26" fmla="*/ 841747 h 2858087"/>
              <a:gd name="connsiteX27" fmla="*/ 0 w 8787276"/>
              <a:gd name="connsiteY27" fmla="*/ 696656 h 2858087"/>
              <a:gd name="connsiteX28" fmla="*/ 80008 w 8787276"/>
              <a:gd name="connsiteY28" fmla="*/ 560061 h 2858087"/>
              <a:gd name="connsiteX29" fmla="*/ 686332 w 8787276"/>
              <a:gd name="connsiteY29" fmla="*/ 762093 h 2858087"/>
              <a:gd name="connsiteX30" fmla="*/ 1461823 w 8787276"/>
              <a:gd name="connsiteY30" fmla="*/ 818812 h 2858087"/>
              <a:gd name="connsiteX31" fmla="*/ 2140959 w 8787276"/>
              <a:gd name="connsiteY31" fmla="*/ 764482 h 2858087"/>
              <a:gd name="connsiteX0" fmla="*/ 2140959 w 8787276"/>
              <a:gd name="connsiteY0" fmla="*/ 764482 h 2858087"/>
              <a:gd name="connsiteX1" fmla="*/ 3163643 w 8787276"/>
              <a:gd name="connsiteY1" fmla="*/ 671874 h 2858087"/>
              <a:gd name="connsiteX2" fmla="*/ 4728633 w 8787276"/>
              <a:gd name="connsiteY2" fmla="*/ 674268 h 2858087"/>
              <a:gd name="connsiteX3" fmla="*/ 4792381 w 8787276"/>
              <a:gd name="connsiteY3" fmla="*/ 546837 h 2858087"/>
              <a:gd name="connsiteX4" fmla="*/ 4958109 w 8787276"/>
              <a:gd name="connsiteY4" fmla="*/ 589551 h 2858087"/>
              <a:gd name="connsiteX5" fmla="*/ 5082026 w 8787276"/>
              <a:gd name="connsiteY5" fmla="*/ 673469 h 2858087"/>
              <a:gd name="connsiteX6" fmla="*/ 6096021 w 8787276"/>
              <a:gd name="connsiteY6" fmla="*/ 697665 h 2858087"/>
              <a:gd name="connsiteX7" fmla="*/ 7202048 w 8787276"/>
              <a:gd name="connsiteY7" fmla="*/ 588160 h 2858087"/>
              <a:gd name="connsiteX8" fmla="*/ 8008837 w 8787276"/>
              <a:gd name="connsiteY8" fmla="*/ 266181 h 2858087"/>
              <a:gd name="connsiteX9" fmla="*/ 8787276 w 8787276"/>
              <a:gd name="connsiteY9" fmla="*/ 0 h 2858087"/>
              <a:gd name="connsiteX10" fmla="*/ 8652572 w 8787276"/>
              <a:gd name="connsiteY10" fmla="*/ 249646 h 2858087"/>
              <a:gd name="connsiteX11" fmla="*/ 8020738 w 8787276"/>
              <a:gd name="connsiteY11" fmla="*/ 528272 h 2858087"/>
              <a:gd name="connsiteX12" fmla="*/ 7343109 w 8787276"/>
              <a:gd name="connsiteY12" fmla="*/ 934556 h 2858087"/>
              <a:gd name="connsiteX13" fmla="*/ 6541418 w 8787276"/>
              <a:gd name="connsiteY13" fmla="*/ 1222270 h 2858087"/>
              <a:gd name="connsiteX14" fmla="*/ 6143541 w 8787276"/>
              <a:gd name="connsiteY14" fmla="*/ 1260064 h 2858087"/>
              <a:gd name="connsiteX15" fmla="*/ 4784914 w 8787276"/>
              <a:gd name="connsiteY15" fmla="*/ 1265901 h 2858087"/>
              <a:gd name="connsiteX16" fmla="*/ 4222298 w 8787276"/>
              <a:gd name="connsiteY16" fmla="*/ 2269252 h 2858087"/>
              <a:gd name="connsiteX17" fmla="*/ 3606951 w 8787276"/>
              <a:gd name="connsiteY17" fmla="*/ 2406657 h 2858087"/>
              <a:gd name="connsiteX18" fmla="*/ 3393538 w 8787276"/>
              <a:gd name="connsiteY18" fmla="*/ 2858087 h 2858087"/>
              <a:gd name="connsiteX19" fmla="*/ 3164996 w 8787276"/>
              <a:gd name="connsiteY19" fmla="*/ 2753818 h 2858087"/>
              <a:gd name="connsiteX20" fmla="*/ 3467886 w 8787276"/>
              <a:gd name="connsiteY20" fmla="*/ 2186361 h 2858087"/>
              <a:gd name="connsiteX21" fmla="*/ 2909936 w 8787276"/>
              <a:gd name="connsiteY21" fmla="*/ 1929888 h 2858087"/>
              <a:gd name="connsiteX22" fmla="*/ 2285929 w 8787276"/>
              <a:gd name="connsiteY22" fmla="*/ 1654984 h 2858087"/>
              <a:gd name="connsiteX23" fmla="*/ 2028622 w 8787276"/>
              <a:gd name="connsiteY23" fmla="*/ 2018840 h 2858087"/>
              <a:gd name="connsiteX24" fmla="*/ 1855982 w 8787276"/>
              <a:gd name="connsiteY24" fmla="*/ 2325022 h 2858087"/>
              <a:gd name="connsiteX25" fmla="*/ 1330466 w 8787276"/>
              <a:gd name="connsiteY25" fmla="*/ 1814720 h 2858087"/>
              <a:gd name="connsiteX26" fmla="*/ 296265 w 8787276"/>
              <a:gd name="connsiteY26" fmla="*/ 841747 h 2858087"/>
              <a:gd name="connsiteX27" fmla="*/ 0 w 8787276"/>
              <a:gd name="connsiteY27" fmla="*/ 696656 h 2858087"/>
              <a:gd name="connsiteX28" fmla="*/ 80008 w 8787276"/>
              <a:gd name="connsiteY28" fmla="*/ 560061 h 2858087"/>
              <a:gd name="connsiteX29" fmla="*/ 686332 w 8787276"/>
              <a:gd name="connsiteY29" fmla="*/ 762093 h 2858087"/>
              <a:gd name="connsiteX30" fmla="*/ 1461823 w 8787276"/>
              <a:gd name="connsiteY30" fmla="*/ 818812 h 2858087"/>
              <a:gd name="connsiteX31" fmla="*/ 2140959 w 8787276"/>
              <a:gd name="connsiteY31" fmla="*/ 764482 h 2858087"/>
              <a:gd name="connsiteX0" fmla="*/ 2140959 w 8787276"/>
              <a:gd name="connsiteY0" fmla="*/ 764482 h 2858087"/>
              <a:gd name="connsiteX1" fmla="*/ 3163643 w 8787276"/>
              <a:gd name="connsiteY1" fmla="*/ 671874 h 2858087"/>
              <a:gd name="connsiteX2" fmla="*/ 4728633 w 8787276"/>
              <a:gd name="connsiteY2" fmla="*/ 674268 h 2858087"/>
              <a:gd name="connsiteX3" fmla="*/ 4792381 w 8787276"/>
              <a:gd name="connsiteY3" fmla="*/ 546837 h 2858087"/>
              <a:gd name="connsiteX4" fmla="*/ 4958109 w 8787276"/>
              <a:gd name="connsiteY4" fmla="*/ 589551 h 2858087"/>
              <a:gd name="connsiteX5" fmla="*/ 5082026 w 8787276"/>
              <a:gd name="connsiteY5" fmla="*/ 673469 h 2858087"/>
              <a:gd name="connsiteX6" fmla="*/ 6096021 w 8787276"/>
              <a:gd name="connsiteY6" fmla="*/ 697665 h 2858087"/>
              <a:gd name="connsiteX7" fmla="*/ 7202048 w 8787276"/>
              <a:gd name="connsiteY7" fmla="*/ 588160 h 2858087"/>
              <a:gd name="connsiteX8" fmla="*/ 8008837 w 8787276"/>
              <a:gd name="connsiteY8" fmla="*/ 266181 h 2858087"/>
              <a:gd name="connsiteX9" fmla="*/ 8787276 w 8787276"/>
              <a:gd name="connsiteY9" fmla="*/ 0 h 2858087"/>
              <a:gd name="connsiteX10" fmla="*/ 8652572 w 8787276"/>
              <a:gd name="connsiteY10" fmla="*/ 249646 h 2858087"/>
              <a:gd name="connsiteX11" fmla="*/ 8020738 w 8787276"/>
              <a:gd name="connsiteY11" fmla="*/ 528272 h 2858087"/>
              <a:gd name="connsiteX12" fmla="*/ 7343109 w 8787276"/>
              <a:gd name="connsiteY12" fmla="*/ 934556 h 2858087"/>
              <a:gd name="connsiteX13" fmla="*/ 6541418 w 8787276"/>
              <a:gd name="connsiteY13" fmla="*/ 1222270 h 2858087"/>
              <a:gd name="connsiteX14" fmla="*/ 6143541 w 8787276"/>
              <a:gd name="connsiteY14" fmla="*/ 1260064 h 2858087"/>
              <a:gd name="connsiteX15" fmla="*/ 4784914 w 8787276"/>
              <a:gd name="connsiteY15" fmla="*/ 1265901 h 2858087"/>
              <a:gd name="connsiteX16" fmla="*/ 4222298 w 8787276"/>
              <a:gd name="connsiteY16" fmla="*/ 2269252 h 2858087"/>
              <a:gd name="connsiteX17" fmla="*/ 3624035 w 8787276"/>
              <a:gd name="connsiteY17" fmla="*/ 2430947 h 2858087"/>
              <a:gd name="connsiteX18" fmla="*/ 3393538 w 8787276"/>
              <a:gd name="connsiteY18" fmla="*/ 2858087 h 2858087"/>
              <a:gd name="connsiteX19" fmla="*/ 3164996 w 8787276"/>
              <a:gd name="connsiteY19" fmla="*/ 2753818 h 2858087"/>
              <a:gd name="connsiteX20" fmla="*/ 3467886 w 8787276"/>
              <a:gd name="connsiteY20" fmla="*/ 2186361 h 2858087"/>
              <a:gd name="connsiteX21" fmla="*/ 2909936 w 8787276"/>
              <a:gd name="connsiteY21" fmla="*/ 1929888 h 2858087"/>
              <a:gd name="connsiteX22" fmla="*/ 2285929 w 8787276"/>
              <a:gd name="connsiteY22" fmla="*/ 1654984 h 2858087"/>
              <a:gd name="connsiteX23" fmla="*/ 2028622 w 8787276"/>
              <a:gd name="connsiteY23" fmla="*/ 2018840 h 2858087"/>
              <a:gd name="connsiteX24" fmla="*/ 1855982 w 8787276"/>
              <a:gd name="connsiteY24" fmla="*/ 2325022 h 2858087"/>
              <a:gd name="connsiteX25" fmla="*/ 1330466 w 8787276"/>
              <a:gd name="connsiteY25" fmla="*/ 1814720 h 2858087"/>
              <a:gd name="connsiteX26" fmla="*/ 296265 w 8787276"/>
              <a:gd name="connsiteY26" fmla="*/ 841747 h 2858087"/>
              <a:gd name="connsiteX27" fmla="*/ 0 w 8787276"/>
              <a:gd name="connsiteY27" fmla="*/ 696656 h 2858087"/>
              <a:gd name="connsiteX28" fmla="*/ 80008 w 8787276"/>
              <a:gd name="connsiteY28" fmla="*/ 560061 h 2858087"/>
              <a:gd name="connsiteX29" fmla="*/ 686332 w 8787276"/>
              <a:gd name="connsiteY29" fmla="*/ 762093 h 2858087"/>
              <a:gd name="connsiteX30" fmla="*/ 1461823 w 8787276"/>
              <a:gd name="connsiteY30" fmla="*/ 818812 h 2858087"/>
              <a:gd name="connsiteX31" fmla="*/ 2140959 w 8787276"/>
              <a:gd name="connsiteY31" fmla="*/ 764482 h 285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87276" h="2858087">
                <a:moveTo>
                  <a:pt x="2140959" y="764482"/>
                </a:moveTo>
                <a:lnTo>
                  <a:pt x="3163643" y="671874"/>
                </a:lnTo>
                <a:lnTo>
                  <a:pt x="4728633" y="674268"/>
                </a:lnTo>
                <a:cubicBezTo>
                  <a:pt x="4848110" y="571550"/>
                  <a:pt x="4682190" y="735446"/>
                  <a:pt x="4792381" y="546837"/>
                </a:cubicBezTo>
                <a:cubicBezTo>
                  <a:pt x="4830627" y="532718"/>
                  <a:pt x="4920159" y="588715"/>
                  <a:pt x="4958109" y="589551"/>
                </a:cubicBezTo>
                <a:cubicBezTo>
                  <a:pt x="4996059" y="590387"/>
                  <a:pt x="4885356" y="669236"/>
                  <a:pt x="5082026" y="673469"/>
                </a:cubicBezTo>
                <a:cubicBezTo>
                  <a:pt x="5278696" y="677702"/>
                  <a:pt x="5742684" y="711883"/>
                  <a:pt x="6096021" y="697665"/>
                </a:cubicBezTo>
                <a:cubicBezTo>
                  <a:pt x="6449358" y="683447"/>
                  <a:pt x="6883245" y="660074"/>
                  <a:pt x="7202048" y="588160"/>
                </a:cubicBezTo>
                <a:cubicBezTo>
                  <a:pt x="7520851" y="516246"/>
                  <a:pt x="7744633" y="364208"/>
                  <a:pt x="8008837" y="266181"/>
                </a:cubicBezTo>
                <a:cubicBezTo>
                  <a:pt x="8273041" y="168154"/>
                  <a:pt x="8664022" y="597"/>
                  <a:pt x="8787276" y="0"/>
                </a:cubicBezTo>
                <a:cubicBezTo>
                  <a:pt x="8765056" y="231508"/>
                  <a:pt x="8670005" y="63356"/>
                  <a:pt x="8652572" y="249646"/>
                </a:cubicBezTo>
                <a:cubicBezTo>
                  <a:pt x="8289714" y="309080"/>
                  <a:pt x="8238982" y="414120"/>
                  <a:pt x="8020738" y="528272"/>
                </a:cubicBezTo>
                <a:cubicBezTo>
                  <a:pt x="7802494" y="642424"/>
                  <a:pt x="7589662" y="818890"/>
                  <a:pt x="7343109" y="934556"/>
                </a:cubicBezTo>
                <a:cubicBezTo>
                  <a:pt x="7096556" y="1050222"/>
                  <a:pt x="6740007" y="1142565"/>
                  <a:pt x="6541418" y="1222270"/>
                </a:cubicBezTo>
                <a:lnTo>
                  <a:pt x="6143541" y="1260064"/>
                </a:lnTo>
                <a:lnTo>
                  <a:pt x="4784914" y="1265901"/>
                </a:lnTo>
                <a:lnTo>
                  <a:pt x="4222298" y="2269252"/>
                </a:lnTo>
                <a:lnTo>
                  <a:pt x="3624035" y="2430947"/>
                </a:lnTo>
                <a:lnTo>
                  <a:pt x="3393538" y="2858087"/>
                </a:lnTo>
                <a:lnTo>
                  <a:pt x="3164996" y="2753818"/>
                </a:lnTo>
                <a:lnTo>
                  <a:pt x="3467886" y="2186361"/>
                </a:lnTo>
                <a:lnTo>
                  <a:pt x="2909936" y="1929888"/>
                </a:lnTo>
                <a:lnTo>
                  <a:pt x="2285929" y="1654984"/>
                </a:lnTo>
                <a:lnTo>
                  <a:pt x="2028622" y="2018840"/>
                </a:lnTo>
                <a:lnTo>
                  <a:pt x="1855982" y="2325022"/>
                </a:lnTo>
                <a:lnTo>
                  <a:pt x="1330466" y="1814720"/>
                </a:lnTo>
                <a:lnTo>
                  <a:pt x="296265" y="841747"/>
                </a:lnTo>
                <a:lnTo>
                  <a:pt x="0" y="696656"/>
                </a:lnTo>
                <a:lnTo>
                  <a:pt x="80008" y="560061"/>
                </a:lnTo>
                <a:cubicBezTo>
                  <a:pt x="200881" y="569432"/>
                  <a:pt x="455129" y="724139"/>
                  <a:pt x="686332" y="762093"/>
                </a:cubicBezTo>
                <a:cubicBezTo>
                  <a:pt x="917535" y="800047"/>
                  <a:pt x="1228154" y="836902"/>
                  <a:pt x="1461823" y="818812"/>
                </a:cubicBezTo>
                <a:lnTo>
                  <a:pt x="2140959" y="764482"/>
                </a:lnTo>
                <a:close/>
              </a:path>
            </a:pathLst>
          </a:custGeom>
          <a:solidFill>
            <a:schemeClr val="tx1">
              <a:lumMod val="95000"/>
              <a:alpha val="42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011895-DB9F-4524-8E63-D6D9260BAC1E}"/>
              </a:ext>
            </a:extLst>
          </p:cNvPr>
          <p:cNvGrpSpPr/>
          <p:nvPr/>
        </p:nvGrpSpPr>
        <p:grpSpPr>
          <a:xfrm>
            <a:off x="1355387" y="2304649"/>
            <a:ext cx="6533068" cy="4001557"/>
            <a:chOff x="1355387" y="2304649"/>
            <a:chExt cx="6533068" cy="40015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40E7D5-D00F-4668-8A24-54B1D29A0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" t="14565" r="4686" b="13927"/>
            <a:stretch/>
          </p:blipFill>
          <p:spPr>
            <a:xfrm>
              <a:off x="1355387" y="2304649"/>
              <a:ext cx="6533068" cy="40015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6A26D0-7250-4F55-8692-A1E993CEAC40}"/>
                </a:ext>
              </a:extLst>
            </p:cNvPr>
            <p:cNvSpPr/>
            <p:nvPr/>
          </p:nvSpPr>
          <p:spPr>
            <a:xfrm rot="1060400">
              <a:off x="3529729" y="4996966"/>
              <a:ext cx="1215361" cy="617868"/>
            </a:xfrm>
            <a:custGeom>
              <a:avLst/>
              <a:gdLst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0 w 1210302"/>
                <a:gd name="connsiteY3" fmla="*/ 437582 h 437582"/>
                <a:gd name="connsiteX4" fmla="*/ 0 w 1210302"/>
                <a:gd name="connsiteY4" fmla="*/ 0 h 437582"/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1021578 w 1210302"/>
                <a:gd name="connsiteY3" fmla="*/ 434239 h 437582"/>
                <a:gd name="connsiteX4" fmla="*/ 0 w 1210302"/>
                <a:gd name="connsiteY4" fmla="*/ 437582 h 437582"/>
                <a:gd name="connsiteX5" fmla="*/ 0 w 1210302"/>
                <a:gd name="connsiteY5" fmla="*/ 0 h 437582"/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1021578 w 1210302"/>
                <a:gd name="connsiteY3" fmla="*/ 434239 h 437582"/>
                <a:gd name="connsiteX4" fmla="*/ 696827 w 1210302"/>
                <a:gd name="connsiteY4" fmla="*/ 429922 h 437582"/>
                <a:gd name="connsiteX5" fmla="*/ 0 w 1210302"/>
                <a:gd name="connsiteY5" fmla="*/ 437582 h 437582"/>
                <a:gd name="connsiteX6" fmla="*/ 0 w 1210302"/>
                <a:gd name="connsiteY6" fmla="*/ 0 h 437582"/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1021578 w 1210302"/>
                <a:gd name="connsiteY3" fmla="*/ 434239 h 437582"/>
                <a:gd name="connsiteX4" fmla="*/ 696827 w 1210302"/>
                <a:gd name="connsiteY4" fmla="*/ 429922 h 437582"/>
                <a:gd name="connsiteX5" fmla="*/ 324865 w 1210302"/>
                <a:gd name="connsiteY5" fmla="*/ 430217 h 437582"/>
                <a:gd name="connsiteX6" fmla="*/ 0 w 1210302"/>
                <a:gd name="connsiteY6" fmla="*/ 437582 h 437582"/>
                <a:gd name="connsiteX7" fmla="*/ 0 w 1210302"/>
                <a:gd name="connsiteY7" fmla="*/ 0 h 437582"/>
                <a:gd name="connsiteX0" fmla="*/ 0 w 1210302"/>
                <a:gd name="connsiteY0" fmla="*/ 0 h 437582"/>
                <a:gd name="connsiteX1" fmla="*/ 1210302 w 1210302"/>
                <a:gd name="connsiteY1" fmla="*/ 0 h 437582"/>
                <a:gd name="connsiteX2" fmla="*/ 1210302 w 1210302"/>
                <a:gd name="connsiteY2" fmla="*/ 437582 h 437582"/>
                <a:gd name="connsiteX3" fmla="*/ 806753 w 1210302"/>
                <a:gd name="connsiteY3" fmla="*/ 436623 h 437582"/>
                <a:gd name="connsiteX4" fmla="*/ 696827 w 1210302"/>
                <a:gd name="connsiteY4" fmla="*/ 429922 h 437582"/>
                <a:gd name="connsiteX5" fmla="*/ 324865 w 1210302"/>
                <a:gd name="connsiteY5" fmla="*/ 430217 h 437582"/>
                <a:gd name="connsiteX6" fmla="*/ 0 w 1210302"/>
                <a:gd name="connsiteY6" fmla="*/ 437582 h 437582"/>
                <a:gd name="connsiteX7" fmla="*/ 0 w 1210302"/>
                <a:gd name="connsiteY7" fmla="*/ 0 h 437582"/>
                <a:gd name="connsiteX0" fmla="*/ 0 w 1210302"/>
                <a:gd name="connsiteY0" fmla="*/ 0 h 623903"/>
                <a:gd name="connsiteX1" fmla="*/ 1210302 w 1210302"/>
                <a:gd name="connsiteY1" fmla="*/ 0 h 623903"/>
                <a:gd name="connsiteX2" fmla="*/ 1210302 w 1210302"/>
                <a:gd name="connsiteY2" fmla="*/ 437582 h 623903"/>
                <a:gd name="connsiteX3" fmla="*/ 806753 w 1210302"/>
                <a:gd name="connsiteY3" fmla="*/ 436623 h 623903"/>
                <a:gd name="connsiteX4" fmla="*/ 786452 w 1210302"/>
                <a:gd name="connsiteY4" fmla="*/ 623903 h 623903"/>
                <a:gd name="connsiteX5" fmla="*/ 324865 w 1210302"/>
                <a:gd name="connsiteY5" fmla="*/ 430217 h 623903"/>
                <a:gd name="connsiteX6" fmla="*/ 0 w 1210302"/>
                <a:gd name="connsiteY6" fmla="*/ 437582 h 623903"/>
                <a:gd name="connsiteX7" fmla="*/ 0 w 1210302"/>
                <a:gd name="connsiteY7" fmla="*/ 0 h 623903"/>
                <a:gd name="connsiteX0" fmla="*/ 0 w 1210302"/>
                <a:gd name="connsiteY0" fmla="*/ 0 h 623903"/>
                <a:gd name="connsiteX1" fmla="*/ 1210302 w 1210302"/>
                <a:gd name="connsiteY1" fmla="*/ 0 h 623903"/>
                <a:gd name="connsiteX2" fmla="*/ 1210302 w 1210302"/>
                <a:gd name="connsiteY2" fmla="*/ 437582 h 623903"/>
                <a:gd name="connsiteX3" fmla="*/ 826699 w 1210302"/>
                <a:gd name="connsiteY3" fmla="*/ 433743 h 623903"/>
                <a:gd name="connsiteX4" fmla="*/ 786452 w 1210302"/>
                <a:gd name="connsiteY4" fmla="*/ 623903 h 623903"/>
                <a:gd name="connsiteX5" fmla="*/ 324865 w 1210302"/>
                <a:gd name="connsiteY5" fmla="*/ 430217 h 623903"/>
                <a:gd name="connsiteX6" fmla="*/ 0 w 1210302"/>
                <a:gd name="connsiteY6" fmla="*/ 437582 h 623903"/>
                <a:gd name="connsiteX7" fmla="*/ 0 w 1210302"/>
                <a:gd name="connsiteY7" fmla="*/ 0 h 623903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324865 w 1210302"/>
                <a:gd name="connsiteY5" fmla="*/ 430217 h 652452"/>
                <a:gd name="connsiteX6" fmla="*/ 0 w 1210302"/>
                <a:gd name="connsiteY6" fmla="*/ 437582 h 652452"/>
                <a:gd name="connsiteX7" fmla="*/ 0 w 1210302"/>
                <a:gd name="connsiteY7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440410 w 1210302"/>
                <a:gd name="connsiteY5" fmla="*/ 487283 h 652452"/>
                <a:gd name="connsiteX6" fmla="*/ 324865 w 1210302"/>
                <a:gd name="connsiteY6" fmla="*/ 430217 h 652452"/>
                <a:gd name="connsiteX7" fmla="*/ 0 w 1210302"/>
                <a:gd name="connsiteY7" fmla="*/ 437582 h 652452"/>
                <a:gd name="connsiteX8" fmla="*/ 0 w 1210302"/>
                <a:gd name="connsiteY8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626716 w 1210302"/>
                <a:gd name="connsiteY5" fmla="*/ 580916 h 652452"/>
                <a:gd name="connsiteX6" fmla="*/ 440410 w 1210302"/>
                <a:gd name="connsiteY6" fmla="*/ 487283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22314 w 1210302"/>
                <a:gd name="connsiteY5" fmla="*/ 640862 h 652452"/>
                <a:gd name="connsiteX6" fmla="*/ 440410 w 1210302"/>
                <a:gd name="connsiteY6" fmla="*/ 487283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22314 w 1210302"/>
                <a:gd name="connsiteY5" fmla="*/ 640862 h 652452"/>
                <a:gd name="connsiteX6" fmla="*/ 726275 w 1210302"/>
                <a:gd name="connsiteY6" fmla="*/ 500513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26275 w 1210302"/>
                <a:gd name="connsiteY6" fmla="*/ 500513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324865 w 1210302"/>
                <a:gd name="connsiteY7" fmla="*/ 430217 h 652452"/>
                <a:gd name="connsiteX8" fmla="*/ 0 w 1210302"/>
                <a:gd name="connsiteY8" fmla="*/ 437582 h 652452"/>
                <a:gd name="connsiteX9" fmla="*/ 0 w 1210302"/>
                <a:gd name="connsiteY9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454599 w 1210302"/>
                <a:gd name="connsiteY7" fmla="*/ 444513 h 652452"/>
                <a:gd name="connsiteX8" fmla="*/ 324865 w 1210302"/>
                <a:gd name="connsiteY8" fmla="*/ 430217 h 652452"/>
                <a:gd name="connsiteX9" fmla="*/ 0 w 1210302"/>
                <a:gd name="connsiteY9" fmla="*/ 437582 h 652452"/>
                <a:gd name="connsiteX10" fmla="*/ 0 w 1210302"/>
                <a:gd name="connsiteY10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324865 w 1210302"/>
                <a:gd name="connsiteY8" fmla="*/ 430217 h 652452"/>
                <a:gd name="connsiteX9" fmla="*/ 0 w 1210302"/>
                <a:gd name="connsiteY9" fmla="*/ 437582 h 652452"/>
                <a:gd name="connsiteX10" fmla="*/ 0 w 1210302"/>
                <a:gd name="connsiteY10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0 w 1210302"/>
                <a:gd name="connsiteY9" fmla="*/ 437582 h 652452"/>
                <a:gd name="connsiteX10" fmla="*/ 0 w 1210302"/>
                <a:gd name="connsiteY10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227287 w 1210302"/>
                <a:gd name="connsiteY9" fmla="*/ 440443 h 652452"/>
                <a:gd name="connsiteX10" fmla="*/ 0 w 1210302"/>
                <a:gd name="connsiteY10" fmla="*/ 437582 h 652452"/>
                <a:gd name="connsiteX11" fmla="*/ 0 w 1210302"/>
                <a:gd name="connsiteY11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271481 w 1210302"/>
                <a:gd name="connsiteY9" fmla="*/ 426362 h 652452"/>
                <a:gd name="connsiteX10" fmla="*/ 0 w 1210302"/>
                <a:gd name="connsiteY10" fmla="*/ 437582 h 652452"/>
                <a:gd name="connsiteX11" fmla="*/ 0 w 1210302"/>
                <a:gd name="connsiteY11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271481 w 1210302"/>
                <a:gd name="connsiteY9" fmla="*/ 426362 h 652452"/>
                <a:gd name="connsiteX10" fmla="*/ 104874 w 1210302"/>
                <a:gd name="connsiteY10" fmla="*/ 427291 h 652452"/>
                <a:gd name="connsiteX11" fmla="*/ 0 w 1210302"/>
                <a:gd name="connsiteY11" fmla="*/ 437582 h 652452"/>
                <a:gd name="connsiteX12" fmla="*/ 0 w 1210302"/>
                <a:gd name="connsiteY12" fmla="*/ 0 h 652452"/>
                <a:gd name="connsiteX0" fmla="*/ 0 w 1210302"/>
                <a:gd name="connsiteY0" fmla="*/ 0 h 652452"/>
                <a:gd name="connsiteX1" fmla="*/ 1210302 w 1210302"/>
                <a:gd name="connsiteY1" fmla="*/ 0 h 652452"/>
                <a:gd name="connsiteX2" fmla="*/ 1210302 w 1210302"/>
                <a:gd name="connsiteY2" fmla="*/ 437582 h 652452"/>
                <a:gd name="connsiteX3" fmla="*/ 826699 w 1210302"/>
                <a:gd name="connsiteY3" fmla="*/ 433743 h 652452"/>
                <a:gd name="connsiteX4" fmla="*/ 805980 w 1210302"/>
                <a:gd name="connsiteY4" fmla="*/ 652452 h 652452"/>
                <a:gd name="connsiteX5" fmla="*/ 749578 w 1210302"/>
                <a:gd name="connsiteY5" fmla="*/ 639127 h 652452"/>
                <a:gd name="connsiteX6" fmla="*/ 754686 w 1210302"/>
                <a:gd name="connsiteY6" fmla="*/ 491461 h 652452"/>
                <a:gd name="connsiteX7" fmla="*/ 607885 w 1210302"/>
                <a:gd name="connsiteY7" fmla="*/ 499987 h 652452"/>
                <a:gd name="connsiteX8" fmla="*/ 619193 w 1210302"/>
                <a:gd name="connsiteY8" fmla="*/ 437272 h 652452"/>
                <a:gd name="connsiteX9" fmla="*/ 271481 w 1210302"/>
                <a:gd name="connsiteY9" fmla="*/ 426362 h 652452"/>
                <a:gd name="connsiteX10" fmla="*/ 274606 w 1210302"/>
                <a:gd name="connsiteY10" fmla="*/ 348869 h 652452"/>
                <a:gd name="connsiteX11" fmla="*/ 0 w 1210302"/>
                <a:gd name="connsiteY11" fmla="*/ 437582 h 652452"/>
                <a:gd name="connsiteX12" fmla="*/ 0 w 1210302"/>
                <a:gd name="connsiteY12" fmla="*/ 0 h 652452"/>
                <a:gd name="connsiteX0" fmla="*/ 649 w 1210951"/>
                <a:gd name="connsiteY0" fmla="*/ 0 h 652452"/>
                <a:gd name="connsiteX1" fmla="*/ 1210951 w 1210951"/>
                <a:gd name="connsiteY1" fmla="*/ 0 h 652452"/>
                <a:gd name="connsiteX2" fmla="*/ 1210951 w 1210951"/>
                <a:gd name="connsiteY2" fmla="*/ 437582 h 652452"/>
                <a:gd name="connsiteX3" fmla="*/ 827348 w 1210951"/>
                <a:gd name="connsiteY3" fmla="*/ 433743 h 652452"/>
                <a:gd name="connsiteX4" fmla="*/ 806629 w 1210951"/>
                <a:gd name="connsiteY4" fmla="*/ 652452 h 652452"/>
                <a:gd name="connsiteX5" fmla="*/ 750227 w 1210951"/>
                <a:gd name="connsiteY5" fmla="*/ 639127 h 652452"/>
                <a:gd name="connsiteX6" fmla="*/ 755335 w 1210951"/>
                <a:gd name="connsiteY6" fmla="*/ 491461 h 652452"/>
                <a:gd name="connsiteX7" fmla="*/ 608534 w 1210951"/>
                <a:gd name="connsiteY7" fmla="*/ 499987 h 652452"/>
                <a:gd name="connsiteX8" fmla="*/ 619842 w 1210951"/>
                <a:gd name="connsiteY8" fmla="*/ 437272 h 652452"/>
                <a:gd name="connsiteX9" fmla="*/ 272130 w 1210951"/>
                <a:gd name="connsiteY9" fmla="*/ 426362 h 652452"/>
                <a:gd name="connsiteX10" fmla="*/ 275255 w 1210951"/>
                <a:gd name="connsiteY10" fmla="*/ 348869 h 652452"/>
                <a:gd name="connsiteX11" fmla="*/ 0 w 1210951"/>
                <a:gd name="connsiteY11" fmla="*/ 250023 h 652452"/>
                <a:gd name="connsiteX12" fmla="*/ 649 w 1210951"/>
                <a:gd name="connsiteY12" fmla="*/ 0 h 652452"/>
                <a:gd name="connsiteX0" fmla="*/ 649 w 1210951"/>
                <a:gd name="connsiteY0" fmla="*/ 0 h 652452"/>
                <a:gd name="connsiteX1" fmla="*/ 1202069 w 1210951"/>
                <a:gd name="connsiteY1" fmla="*/ 37601 h 652452"/>
                <a:gd name="connsiteX2" fmla="*/ 1210951 w 1210951"/>
                <a:gd name="connsiteY2" fmla="*/ 437582 h 652452"/>
                <a:gd name="connsiteX3" fmla="*/ 827348 w 1210951"/>
                <a:gd name="connsiteY3" fmla="*/ 433743 h 652452"/>
                <a:gd name="connsiteX4" fmla="*/ 806629 w 1210951"/>
                <a:gd name="connsiteY4" fmla="*/ 652452 h 652452"/>
                <a:gd name="connsiteX5" fmla="*/ 750227 w 1210951"/>
                <a:gd name="connsiteY5" fmla="*/ 639127 h 652452"/>
                <a:gd name="connsiteX6" fmla="*/ 755335 w 1210951"/>
                <a:gd name="connsiteY6" fmla="*/ 491461 h 652452"/>
                <a:gd name="connsiteX7" fmla="*/ 608534 w 1210951"/>
                <a:gd name="connsiteY7" fmla="*/ 499987 h 652452"/>
                <a:gd name="connsiteX8" fmla="*/ 619842 w 1210951"/>
                <a:gd name="connsiteY8" fmla="*/ 437272 h 652452"/>
                <a:gd name="connsiteX9" fmla="*/ 272130 w 1210951"/>
                <a:gd name="connsiteY9" fmla="*/ 426362 h 652452"/>
                <a:gd name="connsiteX10" fmla="*/ 275255 w 1210951"/>
                <a:gd name="connsiteY10" fmla="*/ 348869 h 652452"/>
                <a:gd name="connsiteX11" fmla="*/ 0 w 1210951"/>
                <a:gd name="connsiteY11" fmla="*/ 250023 h 652452"/>
                <a:gd name="connsiteX12" fmla="*/ 649 w 1210951"/>
                <a:gd name="connsiteY12" fmla="*/ 0 h 652452"/>
                <a:gd name="connsiteX0" fmla="*/ 1237 w 1210951"/>
                <a:gd name="connsiteY0" fmla="*/ 0 h 617868"/>
                <a:gd name="connsiteX1" fmla="*/ 1202069 w 1210951"/>
                <a:gd name="connsiteY1" fmla="*/ 3017 h 617868"/>
                <a:gd name="connsiteX2" fmla="*/ 1210951 w 1210951"/>
                <a:gd name="connsiteY2" fmla="*/ 402998 h 617868"/>
                <a:gd name="connsiteX3" fmla="*/ 827348 w 1210951"/>
                <a:gd name="connsiteY3" fmla="*/ 399159 h 617868"/>
                <a:gd name="connsiteX4" fmla="*/ 806629 w 1210951"/>
                <a:gd name="connsiteY4" fmla="*/ 617868 h 617868"/>
                <a:gd name="connsiteX5" fmla="*/ 750227 w 1210951"/>
                <a:gd name="connsiteY5" fmla="*/ 604543 h 617868"/>
                <a:gd name="connsiteX6" fmla="*/ 755335 w 1210951"/>
                <a:gd name="connsiteY6" fmla="*/ 456877 h 617868"/>
                <a:gd name="connsiteX7" fmla="*/ 608534 w 1210951"/>
                <a:gd name="connsiteY7" fmla="*/ 465403 h 617868"/>
                <a:gd name="connsiteX8" fmla="*/ 619842 w 1210951"/>
                <a:gd name="connsiteY8" fmla="*/ 402688 h 617868"/>
                <a:gd name="connsiteX9" fmla="*/ 272130 w 1210951"/>
                <a:gd name="connsiteY9" fmla="*/ 391778 h 617868"/>
                <a:gd name="connsiteX10" fmla="*/ 275255 w 1210951"/>
                <a:gd name="connsiteY10" fmla="*/ 314285 h 617868"/>
                <a:gd name="connsiteX11" fmla="*/ 0 w 1210951"/>
                <a:gd name="connsiteY11" fmla="*/ 215439 h 617868"/>
                <a:gd name="connsiteX12" fmla="*/ 1237 w 1210951"/>
                <a:gd name="connsiteY12" fmla="*/ 0 h 617868"/>
                <a:gd name="connsiteX0" fmla="*/ 1237 w 1210951"/>
                <a:gd name="connsiteY0" fmla="*/ 0 h 617868"/>
                <a:gd name="connsiteX1" fmla="*/ 1202069 w 1210951"/>
                <a:gd name="connsiteY1" fmla="*/ 3017 h 617868"/>
                <a:gd name="connsiteX2" fmla="*/ 1210951 w 1210951"/>
                <a:gd name="connsiteY2" fmla="*/ 402998 h 617868"/>
                <a:gd name="connsiteX3" fmla="*/ 827348 w 1210951"/>
                <a:gd name="connsiteY3" fmla="*/ 399159 h 617868"/>
                <a:gd name="connsiteX4" fmla="*/ 806629 w 1210951"/>
                <a:gd name="connsiteY4" fmla="*/ 617868 h 617868"/>
                <a:gd name="connsiteX5" fmla="*/ 750227 w 1210951"/>
                <a:gd name="connsiteY5" fmla="*/ 604543 h 617868"/>
                <a:gd name="connsiteX6" fmla="*/ 755335 w 1210951"/>
                <a:gd name="connsiteY6" fmla="*/ 456877 h 617868"/>
                <a:gd name="connsiteX7" fmla="*/ 608534 w 1210951"/>
                <a:gd name="connsiteY7" fmla="*/ 465403 h 617868"/>
                <a:gd name="connsiteX8" fmla="*/ 619842 w 1210951"/>
                <a:gd name="connsiteY8" fmla="*/ 402688 h 617868"/>
                <a:gd name="connsiteX9" fmla="*/ 272130 w 1210951"/>
                <a:gd name="connsiteY9" fmla="*/ 391778 h 617868"/>
                <a:gd name="connsiteX10" fmla="*/ 281568 w 1210951"/>
                <a:gd name="connsiteY10" fmla="*/ 312273 h 617868"/>
                <a:gd name="connsiteX11" fmla="*/ 0 w 1210951"/>
                <a:gd name="connsiteY11" fmla="*/ 215439 h 617868"/>
                <a:gd name="connsiteX12" fmla="*/ 1237 w 1210951"/>
                <a:gd name="connsiteY12" fmla="*/ 0 h 617868"/>
                <a:gd name="connsiteX0" fmla="*/ 19419 w 1229133"/>
                <a:gd name="connsiteY0" fmla="*/ 0 h 617868"/>
                <a:gd name="connsiteX1" fmla="*/ 1220251 w 1229133"/>
                <a:gd name="connsiteY1" fmla="*/ 3017 h 617868"/>
                <a:gd name="connsiteX2" fmla="*/ 1229133 w 1229133"/>
                <a:gd name="connsiteY2" fmla="*/ 402998 h 617868"/>
                <a:gd name="connsiteX3" fmla="*/ 845530 w 1229133"/>
                <a:gd name="connsiteY3" fmla="*/ 399159 h 617868"/>
                <a:gd name="connsiteX4" fmla="*/ 824811 w 1229133"/>
                <a:gd name="connsiteY4" fmla="*/ 617868 h 617868"/>
                <a:gd name="connsiteX5" fmla="*/ 768409 w 1229133"/>
                <a:gd name="connsiteY5" fmla="*/ 604543 h 617868"/>
                <a:gd name="connsiteX6" fmla="*/ 773517 w 1229133"/>
                <a:gd name="connsiteY6" fmla="*/ 456877 h 617868"/>
                <a:gd name="connsiteX7" fmla="*/ 626716 w 1229133"/>
                <a:gd name="connsiteY7" fmla="*/ 465403 h 617868"/>
                <a:gd name="connsiteX8" fmla="*/ 638024 w 1229133"/>
                <a:gd name="connsiteY8" fmla="*/ 402688 h 617868"/>
                <a:gd name="connsiteX9" fmla="*/ 290312 w 1229133"/>
                <a:gd name="connsiteY9" fmla="*/ 391778 h 617868"/>
                <a:gd name="connsiteX10" fmla="*/ 299750 w 1229133"/>
                <a:gd name="connsiteY10" fmla="*/ 312273 h 617868"/>
                <a:gd name="connsiteX11" fmla="*/ 0 w 1229133"/>
                <a:gd name="connsiteY11" fmla="*/ 322070 h 617868"/>
                <a:gd name="connsiteX12" fmla="*/ 19419 w 1229133"/>
                <a:gd name="connsiteY12" fmla="*/ 0 h 617868"/>
                <a:gd name="connsiteX0" fmla="*/ 19280 w 1228994"/>
                <a:gd name="connsiteY0" fmla="*/ 0 h 617868"/>
                <a:gd name="connsiteX1" fmla="*/ 1220112 w 1228994"/>
                <a:gd name="connsiteY1" fmla="*/ 3017 h 617868"/>
                <a:gd name="connsiteX2" fmla="*/ 1228994 w 1228994"/>
                <a:gd name="connsiteY2" fmla="*/ 402998 h 617868"/>
                <a:gd name="connsiteX3" fmla="*/ 845391 w 1228994"/>
                <a:gd name="connsiteY3" fmla="*/ 399159 h 617868"/>
                <a:gd name="connsiteX4" fmla="*/ 824672 w 1228994"/>
                <a:gd name="connsiteY4" fmla="*/ 617868 h 617868"/>
                <a:gd name="connsiteX5" fmla="*/ 768270 w 1228994"/>
                <a:gd name="connsiteY5" fmla="*/ 604543 h 617868"/>
                <a:gd name="connsiteX6" fmla="*/ 773378 w 1228994"/>
                <a:gd name="connsiteY6" fmla="*/ 456877 h 617868"/>
                <a:gd name="connsiteX7" fmla="*/ 626577 w 1228994"/>
                <a:gd name="connsiteY7" fmla="*/ 465403 h 617868"/>
                <a:gd name="connsiteX8" fmla="*/ 637885 w 1228994"/>
                <a:gd name="connsiteY8" fmla="*/ 402688 h 617868"/>
                <a:gd name="connsiteX9" fmla="*/ 290173 w 1228994"/>
                <a:gd name="connsiteY9" fmla="*/ 391778 h 617868"/>
                <a:gd name="connsiteX10" fmla="*/ 299611 w 1228994"/>
                <a:gd name="connsiteY10" fmla="*/ 312273 h 617868"/>
                <a:gd name="connsiteX11" fmla="*/ 0 w 1228994"/>
                <a:gd name="connsiteY11" fmla="*/ 311594 h 617868"/>
                <a:gd name="connsiteX12" fmla="*/ 19280 w 1228994"/>
                <a:gd name="connsiteY12" fmla="*/ 0 h 617868"/>
                <a:gd name="connsiteX0" fmla="*/ 19280 w 1228994"/>
                <a:gd name="connsiteY0" fmla="*/ 0 h 617868"/>
                <a:gd name="connsiteX1" fmla="*/ 1220112 w 1228994"/>
                <a:gd name="connsiteY1" fmla="*/ 3017 h 617868"/>
                <a:gd name="connsiteX2" fmla="*/ 1228994 w 1228994"/>
                <a:gd name="connsiteY2" fmla="*/ 402998 h 617868"/>
                <a:gd name="connsiteX3" fmla="*/ 845391 w 1228994"/>
                <a:gd name="connsiteY3" fmla="*/ 399159 h 617868"/>
                <a:gd name="connsiteX4" fmla="*/ 824672 w 1228994"/>
                <a:gd name="connsiteY4" fmla="*/ 617868 h 617868"/>
                <a:gd name="connsiteX5" fmla="*/ 768270 w 1228994"/>
                <a:gd name="connsiteY5" fmla="*/ 604543 h 617868"/>
                <a:gd name="connsiteX6" fmla="*/ 773378 w 1228994"/>
                <a:gd name="connsiteY6" fmla="*/ 456877 h 617868"/>
                <a:gd name="connsiteX7" fmla="*/ 626577 w 1228994"/>
                <a:gd name="connsiteY7" fmla="*/ 465403 h 617868"/>
                <a:gd name="connsiteX8" fmla="*/ 637885 w 1228994"/>
                <a:gd name="connsiteY8" fmla="*/ 402688 h 617868"/>
                <a:gd name="connsiteX9" fmla="*/ 290173 w 1228994"/>
                <a:gd name="connsiteY9" fmla="*/ 391778 h 617868"/>
                <a:gd name="connsiteX10" fmla="*/ 300616 w 1228994"/>
                <a:gd name="connsiteY10" fmla="*/ 315430 h 617868"/>
                <a:gd name="connsiteX11" fmla="*/ 0 w 1228994"/>
                <a:gd name="connsiteY11" fmla="*/ 311594 h 617868"/>
                <a:gd name="connsiteX12" fmla="*/ 19280 w 1228994"/>
                <a:gd name="connsiteY12" fmla="*/ 0 h 617868"/>
                <a:gd name="connsiteX0" fmla="*/ 5647 w 1215361"/>
                <a:gd name="connsiteY0" fmla="*/ 0 h 617868"/>
                <a:gd name="connsiteX1" fmla="*/ 1206479 w 1215361"/>
                <a:gd name="connsiteY1" fmla="*/ 3017 h 617868"/>
                <a:gd name="connsiteX2" fmla="*/ 1215361 w 1215361"/>
                <a:gd name="connsiteY2" fmla="*/ 402998 h 617868"/>
                <a:gd name="connsiteX3" fmla="*/ 831758 w 1215361"/>
                <a:gd name="connsiteY3" fmla="*/ 399159 h 617868"/>
                <a:gd name="connsiteX4" fmla="*/ 811039 w 1215361"/>
                <a:gd name="connsiteY4" fmla="*/ 617868 h 617868"/>
                <a:gd name="connsiteX5" fmla="*/ 754637 w 1215361"/>
                <a:gd name="connsiteY5" fmla="*/ 604543 h 617868"/>
                <a:gd name="connsiteX6" fmla="*/ 759745 w 1215361"/>
                <a:gd name="connsiteY6" fmla="*/ 456877 h 617868"/>
                <a:gd name="connsiteX7" fmla="*/ 612944 w 1215361"/>
                <a:gd name="connsiteY7" fmla="*/ 465403 h 617868"/>
                <a:gd name="connsiteX8" fmla="*/ 624252 w 1215361"/>
                <a:gd name="connsiteY8" fmla="*/ 402688 h 617868"/>
                <a:gd name="connsiteX9" fmla="*/ 276540 w 1215361"/>
                <a:gd name="connsiteY9" fmla="*/ 391778 h 617868"/>
                <a:gd name="connsiteX10" fmla="*/ 286983 w 1215361"/>
                <a:gd name="connsiteY10" fmla="*/ 315430 h 617868"/>
                <a:gd name="connsiteX11" fmla="*/ 0 w 1215361"/>
                <a:gd name="connsiteY11" fmla="*/ 310727 h 617868"/>
                <a:gd name="connsiteX12" fmla="*/ 5647 w 1215361"/>
                <a:gd name="connsiteY12" fmla="*/ 0 h 61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5361" h="617868">
                  <a:moveTo>
                    <a:pt x="5647" y="0"/>
                  </a:moveTo>
                  <a:lnTo>
                    <a:pt x="1206479" y="3017"/>
                  </a:lnTo>
                  <a:lnTo>
                    <a:pt x="1215361" y="402998"/>
                  </a:lnTo>
                  <a:lnTo>
                    <a:pt x="831758" y="399159"/>
                  </a:lnTo>
                  <a:lnTo>
                    <a:pt x="811039" y="617868"/>
                  </a:lnTo>
                  <a:lnTo>
                    <a:pt x="754637" y="604543"/>
                  </a:lnTo>
                  <a:lnTo>
                    <a:pt x="759745" y="456877"/>
                  </a:lnTo>
                  <a:lnTo>
                    <a:pt x="612944" y="465403"/>
                  </a:lnTo>
                  <a:lnTo>
                    <a:pt x="624252" y="402688"/>
                  </a:lnTo>
                  <a:lnTo>
                    <a:pt x="276540" y="391778"/>
                  </a:lnTo>
                  <a:lnTo>
                    <a:pt x="286983" y="315430"/>
                  </a:lnTo>
                  <a:lnTo>
                    <a:pt x="0" y="310727"/>
                  </a:lnTo>
                  <a:cubicBezTo>
                    <a:pt x="216" y="227386"/>
                    <a:pt x="5431" y="83341"/>
                    <a:pt x="5647" y="0"/>
                  </a:cubicBezTo>
                  <a:close/>
                </a:path>
              </a:pathLst>
            </a:custGeom>
            <a:solidFill>
              <a:srgbClr val="FF0000">
                <a:alpha val="42000"/>
              </a:srgb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818F4F7D-7DE6-4C6A-BD08-23A6010920A3}"/>
                </a:ext>
              </a:extLst>
            </p:cNvPr>
            <p:cNvSpPr/>
            <p:nvPr/>
          </p:nvSpPr>
          <p:spPr>
            <a:xfrm rot="21007285">
              <a:off x="1746610" y="3415947"/>
              <a:ext cx="5211675" cy="2616326"/>
            </a:xfrm>
            <a:custGeom>
              <a:avLst/>
              <a:gdLst>
                <a:gd name="connsiteX0" fmla="*/ 0 w 4502233"/>
                <a:gd name="connsiteY0" fmla="*/ 0 h 644406"/>
                <a:gd name="connsiteX1" fmla="*/ 4502233 w 4502233"/>
                <a:gd name="connsiteY1" fmla="*/ 0 h 644406"/>
                <a:gd name="connsiteX2" fmla="*/ 4502233 w 4502233"/>
                <a:gd name="connsiteY2" fmla="*/ 644406 h 644406"/>
                <a:gd name="connsiteX3" fmla="*/ 0 w 4502233"/>
                <a:gd name="connsiteY3" fmla="*/ 644406 h 644406"/>
                <a:gd name="connsiteX4" fmla="*/ 0 w 4502233"/>
                <a:gd name="connsiteY4" fmla="*/ 0 h 644406"/>
                <a:gd name="connsiteX0" fmla="*/ 0 w 4534711"/>
                <a:gd name="connsiteY0" fmla="*/ 0 h 644406"/>
                <a:gd name="connsiteX1" fmla="*/ 4502233 w 4534711"/>
                <a:gd name="connsiteY1" fmla="*/ 0 h 644406"/>
                <a:gd name="connsiteX2" fmla="*/ 4534711 w 4534711"/>
                <a:gd name="connsiteY2" fmla="*/ 497678 h 644406"/>
                <a:gd name="connsiteX3" fmla="*/ 0 w 4534711"/>
                <a:gd name="connsiteY3" fmla="*/ 644406 h 644406"/>
                <a:gd name="connsiteX4" fmla="*/ 0 w 4534711"/>
                <a:gd name="connsiteY4" fmla="*/ 0 h 644406"/>
                <a:gd name="connsiteX0" fmla="*/ 0 w 4534711"/>
                <a:gd name="connsiteY0" fmla="*/ 0 h 644406"/>
                <a:gd name="connsiteX1" fmla="*/ 4502233 w 4534711"/>
                <a:gd name="connsiteY1" fmla="*/ 0 h 644406"/>
                <a:gd name="connsiteX2" fmla="*/ 4534711 w 4534711"/>
                <a:gd name="connsiteY2" fmla="*/ 497678 h 644406"/>
                <a:gd name="connsiteX3" fmla="*/ 3839764 w 4534711"/>
                <a:gd name="connsiteY3" fmla="*/ 515715 h 644406"/>
                <a:gd name="connsiteX4" fmla="*/ 0 w 4534711"/>
                <a:gd name="connsiteY4" fmla="*/ 644406 h 644406"/>
                <a:gd name="connsiteX5" fmla="*/ 0 w 4534711"/>
                <a:gd name="connsiteY5" fmla="*/ 0 h 644406"/>
                <a:gd name="connsiteX0" fmla="*/ 0 w 4534711"/>
                <a:gd name="connsiteY0" fmla="*/ 0 h 644406"/>
                <a:gd name="connsiteX1" fmla="*/ 4502233 w 4534711"/>
                <a:gd name="connsiteY1" fmla="*/ 0 h 644406"/>
                <a:gd name="connsiteX2" fmla="*/ 4534711 w 4534711"/>
                <a:gd name="connsiteY2" fmla="*/ 497678 h 644406"/>
                <a:gd name="connsiteX3" fmla="*/ 4016293 w 4534711"/>
                <a:gd name="connsiteY3" fmla="*/ 615721 h 644406"/>
                <a:gd name="connsiteX4" fmla="*/ 0 w 4534711"/>
                <a:gd name="connsiteY4" fmla="*/ 644406 h 644406"/>
                <a:gd name="connsiteX5" fmla="*/ 0 w 4534711"/>
                <a:gd name="connsiteY5" fmla="*/ 0 h 644406"/>
                <a:gd name="connsiteX0" fmla="*/ 0 w 4534711"/>
                <a:gd name="connsiteY0" fmla="*/ 0 h 652668"/>
                <a:gd name="connsiteX1" fmla="*/ 4502233 w 4534711"/>
                <a:gd name="connsiteY1" fmla="*/ 0 h 652668"/>
                <a:gd name="connsiteX2" fmla="*/ 4534711 w 4534711"/>
                <a:gd name="connsiteY2" fmla="*/ 497678 h 652668"/>
                <a:gd name="connsiteX3" fmla="*/ 4016293 w 4534711"/>
                <a:gd name="connsiteY3" fmla="*/ 615721 h 652668"/>
                <a:gd name="connsiteX4" fmla="*/ 608909 w 4534711"/>
                <a:gd name="connsiteY4" fmla="*/ 652668 h 652668"/>
                <a:gd name="connsiteX5" fmla="*/ 0 w 4534711"/>
                <a:gd name="connsiteY5" fmla="*/ 644406 h 652668"/>
                <a:gd name="connsiteX6" fmla="*/ 0 w 4534711"/>
                <a:gd name="connsiteY6" fmla="*/ 0 h 652668"/>
                <a:gd name="connsiteX0" fmla="*/ 0 w 4534711"/>
                <a:gd name="connsiteY0" fmla="*/ 0 h 644406"/>
                <a:gd name="connsiteX1" fmla="*/ 4502233 w 4534711"/>
                <a:gd name="connsiteY1" fmla="*/ 0 h 644406"/>
                <a:gd name="connsiteX2" fmla="*/ 4534711 w 4534711"/>
                <a:gd name="connsiteY2" fmla="*/ 497678 h 644406"/>
                <a:gd name="connsiteX3" fmla="*/ 4016293 w 4534711"/>
                <a:gd name="connsiteY3" fmla="*/ 615721 h 644406"/>
                <a:gd name="connsiteX4" fmla="*/ 916415 w 4534711"/>
                <a:gd name="connsiteY4" fmla="*/ 636952 h 644406"/>
                <a:gd name="connsiteX5" fmla="*/ 0 w 4534711"/>
                <a:gd name="connsiteY5" fmla="*/ 644406 h 644406"/>
                <a:gd name="connsiteX6" fmla="*/ 0 w 4534711"/>
                <a:gd name="connsiteY6" fmla="*/ 0 h 644406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0 w 6661959"/>
                <a:gd name="connsiteY5" fmla="*/ 52313 h 636952"/>
                <a:gd name="connsiteX6" fmla="*/ 2127248 w 6661959"/>
                <a:gd name="connsiteY6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294890 w 6661959"/>
                <a:gd name="connsiteY5" fmla="*/ 297784 h 636952"/>
                <a:gd name="connsiteX6" fmla="*/ 0 w 6661959"/>
                <a:gd name="connsiteY6" fmla="*/ 52313 h 636952"/>
                <a:gd name="connsiteX7" fmla="*/ 2127248 w 6661959"/>
                <a:gd name="connsiteY7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733358 w 6661959"/>
                <a:gd name="connsiteY5" fmla="*/ 380089 h 636952"/>
                <a:gd name="connsiteX6" fmla="*/ 0 w 6661959"/>
                <a:gd name="connsiteY6" fmla="*/ 52313 h 636952"/>
                <a:gd name="connsiteX7" fmla="*/ 2127248 w 6661959"/>
                <a:gd name="connsiteY7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71297 w 6661959"/>
                <a:gd name="connsiteY5" fmla="*/ 505425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2127248 w 6661959"/>
                <a:gd name="connsiteY8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66614 w 6661959"/>
                <a:gd name="connsiteY5" fmla="*/ 532316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2127248 w 6661959"/>
                <a:gd name="connsiteY8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66614 w 6661959"/>
                <a:gd name="connsiteY5" fmla="*/ 532316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1657118 w 6661959"/>
                <a:gd name="connsiteY8" fmla="*/ 7608 h 636952"/>
                <a:gd name="connsiteX9" fmla="*/ 2127248 w 6661959"/>
                <a:gd name="connsiteY9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66614 w 6661959"/>
                <a:gd name="connsiteY5" fmla="*/ 532316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1461823 w 6661959"/>
                <a:gd name="connsiteY8" fmla="*/ 174469 h 636952"/>
                <a:gd name="connsiteX9" fmla="*/ 2127248 w 6661959"/>
                <a:gd name="connsiteY9" fmla="*/ 0 h 636952"/>
                <a:gd name="connsiteX0" fmla="*/ 2127248 w 6661959"/>
                <a:gd name="connsiteY0" fmla="*/ 0 h 636952"/>
                <a:gd name="connsiteX1" fmla="*/ 6629481 w 6661959"/>
                <a:gd name="connsiteY1" fmla="*/ 0 h 636952"/>
                <a:gd name="connsiteX2" fmla="*/ 6661959 w 6661959"/>
                <a:gd name="connsiteY2" fmla="*/ 497678 h 636952"/>
                <a:gd name="connsiteX3" fmla="*/ 6143541 w 6661959"/>
                <a:gd name="connsiteY3" fmla="*/ 615721 h 636952"/>
                <a:gd name="connsiteX4" fmla="*/ 3043663 w 6661959"/>
                <a:gd name="connsiteY4" fmla="*/ 636952 h 636952"/>
                <a:gd name="connsiteX5" fmla="*/ 1766614 w 6661959"/>
                <a:gd name="connsiteY5" fmla="*/ 532316 h 636952"/>
                <a:gd name="connsiteX6" fmla="*/ 733358 w 6661959"/>
                <a:gd name="connsiteY6" fmla="*/ 380089 h 636952"/>
                <a:gd name="connsiteX7" fmla="*/ 0 w 6661959"/>
                <a:gd name="connsiteY7" fmla="*/ 52313 h 636952"/>
                <a:gd name="connsiteX8" fmla="*/ 518870 w 6661959"/>
                <a:gd name="connsiteY8" fmla="*/ 100306 h 636952"/>
                <a:gd name="connsiteX9" fmla="*/ 1461823 w 6661959"/>
                <a:gd name="connsiteY9" fmla="*/ 174469 h 636952"/>
                <a:gd name="connsiteX10" fmla="*/ 2127248 w 6661959"/>
                <a:gd name="connsiteY10" fmla="*/ 0 h 636952"/>
                <a:gd name="connsiteX0" fmla="*/ 2127248 w 6661959"/>
                <a:gd name="connsiteY0" fmla="*/ 79842 h 716794"/>
                <a:gd name="connsiteX1" fmla="*/ 6629481 w 6661959"/>
                <a:gd name="connsiteY1" fmla="*/ 79842 h 716794"/>
                <a:gd name="connsiteX2" fmla="*/ 6661959 w 6661959"/>
                <a:gd name="connsiteY2" fmla="*/ 577520 h 716794"/>
                <a:gd name="connsiteX3" fmla="*/ 6143541 w 6661959"/>
                <a:gd name="connsiteY3" fmla="*/ 695563 h 716794"/>
                <a:gd name="connsiteX4" fmla="*/ 3043663 w 6661959"/>
                <a:gd name="connsiteY4" fmla="*/ 716794 h 716794"/>
                <a:gd name="connsiteX5" fmla="*/ 1766614 w 6661959"/>
                <a:gd name="connsiteY5" fmla="*/ 612158 h 716794"/>
                <a:gd name="connsiteX6" fmla="*/ 733358 w 6661959"/>
                <a:gd name="connsiteY6" fmla="*/ 459931 h 716794"/>
                <a:gd name="connsiteX7" fmla="*/ 0 w 6661959"/>
                <a:gd name="connsiteY7" fmla="*/ 132155 h 716794"/>
                <a:gd name="connsiteX8" fmla="*/ 120795 w 6661959"/>
                <a:gd name="connsiteY8" fmla="*/ 0 h 716794"/>
                <a:gd name="connsiteX9" fmla="*/ 1461823 w 6661959"/>
                <a:gd name="connsiteY9" fmla="*/ 254311 h 716794"/>
                <a:gd name="connsiteX10" fmla="*/ 2127248 w 6661959"/>
                <a:gd name="connsiteY10" fmla="*/ 79842 h 716794"/>
                <a:gd name="connsiteX0" fmla="*/ 2127248 w 6661959"/>
                <a:gd name="connsiteY0" fmla="*/ 79842 h 716794"/>
                <a:gd name="connsiteX1" fmla="*/ 6629481 w 6661959"/>
                <a:gd name="connsiteY1" fmla="*/ 79842 h 716794"/>
                <a:gd name="connsiteX2" fmla="*/ 6661959 w 6661959"/>
                <a:gd name="connsiteY2" fmla="*/ 577520 h 716794"/>
                <a:gd name="connsiteX3" fmla="*/ 6143541 w 6661959"/>
                <a:gd name="connsiteY3" fmla="*/ 695563 h 716794"/>
                <a:gd name="connsiteX4" fmla="*/ 3043663 w 6661959"/>
                <a:gd name="connsiteY4" fmla="*/ 716794 h 716794"/>
                <a:gd name="connsiteX5" fmla="*/ 1766614 w 6661959"/>
                <a:gd name="connsiteY5" fmla="*/ 612158 h 716794"/>
                <a:gd name="connsiteX6" fmla="*/ 733358 w 6661959"/>
                <a:gd name="connsiteY6" fmla="*/ 459931 h 716794"/>
                <a:gd name="connsiteX7" fmla="*/ 0 w 6661959"/>
                <a:gd name="connsiteY7" fmla="*/ 132155 h 716794"/>
                <a:gd name="connsiteX8" fmla="*/ 120795 w 6661959"/>
                <a:gd name="connsiteY8" fmla="*/ 0 h 716794"/>
                <a:gd name="connsiteX9" fmla="*/ 769384 w 6661959"/>
                <a:gd name="connsiteY9" fmla="*/ 133728 h 716794"/>
                <a:gd name="connsiteX10" fmla="*/ 1461823 w 6661959"/>
                <a:gd name="connsiteY10" fmla="*/ 254311 h 716794"/>
                <a:gd name="connsiteX11" fmla="*/ 2127248 w 6661959"/>
                <a:gd name="connsiteY11" fmla="*/ 79842 h 716794"/>
                <a:gd name="connsiteX0" fmla="*/ 2127248 w 6661959"/>
                <a:gd name="connsiteY0" fmla="*/ 79842 h 716794"/>
                <a:gd name="connsiteX1" fmla="*/ 6629481 w 6661959"/>
                <a:gd name="connsiteY1" fmla="*/ 79842 h 716794"/>
                <a:gd name="connsiteX2" fmla="*/ 6661959 w 6661959"/>
                <a:gd name="connsiteY2" fmla="*/ 577520 h 716794"/>
                <a:gd name="connsiteX3" fmla="*/ 6143541 w 6661959"/>
                <a:gd name="connsiteY3" fmla="*/ 695563 h 716794"/>
                <a:gd name="connsiteX4" fmla="*/ 3043663 w 6661959"/>
                <a:gd name="connsiteY4" fmla="*/ 716794 h 716794"/>
                <a:gd name="connsiteX5" fmla="*/ 1766614 w 6661959"/>
                <a:gd name="connsiteY5" fmla="*/ 612158 h 716794"/>
                <a:gd name="connsiteX6" fmla="*/ 733358 w 6661959"/>
                <a:gd name="connsiteY6" fmla="*/ 459931 h 716794"/>
                <a:gd name="connsiteX7" fmla="*/ 0 w 6661959"/>
                <a:gd name="connsiteY7" fmla="*/ 132155 h 716794"/>
                <a:gd name="connsiteX8" fmla="*/ 120795 w 6661959"/>
                <a:gd name="connsiteY8" fmla="*/ 0 h 716794"/>
                <a:gd name="connsiteX9" fmla="*/ 725235 w 6661959"/>
                <a:gd name="connsiteY9" fmla="*/ 188381 h 716794"/>
                <a:gd name="connsiteX10" fmla="*/ 1461823 w 6661959"/>
                <a:gd name="connsiteY10" fmla="*/ 254311 h 716794"/>
                <a:gd name="connsiteX11" fmla="*/ 2127248 w 6661959"/>
                <a:gd name="connsiteY11" fmla="*/ 79842 h 716794"/>
                <a:gd name="connsiteX0" fmla="*/ 2127248 w 6661959"/>
                <a:gd name="connsiteY0" fmla="*/ 79842 h 716794"/>
                <a:gd name="connsiteX1" fmla="*/ 6629481 w 6661959"/>
                <a:gd name="connsiteY1" fmla="*/ 79842 h 716794"/>
                <a:gd name="connsiteX2" fmla="*/ 6661959 w 6661959"/>
                <a:gd name="connsiteY2" fmla="*/ 577520 h 716794"/>
                <a:gd name="connsiteX3" fmla="*/ 6143541 w 6661959"/>
                <a:gd name="connsiteY3" fmla="*/ 695563 h 716794"/>
                <a:gd name="connsiteX4" fmla="*/ 3043663 w 6661959"/>
                <a:gd name="connsiteY4" fmla="*/ 716794 h 716794"/>
                <a:gd name="connsiteX5" fmla="*/ 1766614 w 6661959"/>
                <a:gd name="connsiteY5" fmla="*/ 612158 h 716794"/>
                <a:gd name="connsiteX6" fmla="*/ 733358 w 6661959"/>
                <a:gd name="connsiteY6" fmla="*/ 459931 h 716794"/>
                <a:gd name="connsiteX7" fmla="*/ 0 w 6661959"/>
                <a:gd name="connsiteY7" fmla="*/ 132155 h 716794"/>
                <a:gd name="connsiteX8" fmla="*/ 120795 w 6661959"/>
                <a:gd name="connsiteY8" fmla="*/ 0 h 716794"/>
                <a:gd name="connsiteX9" fmla="*/ 725235 w 6661959"/>
                <a:gd name="connsiteY9" fmla="*/ 188381 h 716794"/>
                <a:gd name="connsiteX10" fmla="*/ 1461823 w 6661959"/>
                <a:gd name="connsiteY10" fmla="*/ 254311 h 716794"/>
                <a:gd name="connsiteX11" fmla="*/ 2127248 w 6661959"/>
                <a:gd name="connsiteY11" fmla="*/ 79842 h 716794"/>
                <a:gd name="connsiteX0" fmla="*/ 2127248 w 6661959"/>
                <a:gd name="connsiteY0" fmla="*/ 53253 h 690205"/>
                <a:gd name="connsiteX1" fmla="*/ 6629481 w 6661959"/>
                <a:gd name="connsiteY1" fmla="*/ 53253 h 690205"/>
                <a:gd name="connsiteX2" fmla="*/ 6661959 w 6661959"/>
                <a:gd name="connsiteY2" fmla="*/ 550931 h 690205"/>
                <a:gd name="connsiteX3" fmla="*/ 6143541 w 6661959"/>
                <a:gd name="connsiteY3" fmla="*/ 668974 h 690205"/>
                <a:gd name="connsiteX4" fmla="*/ 3043663 w 6661959"/>
                <a:gd name="connsiteY4" fmla="*/ 690205 h 690205"/>
                <a:gd name="connsiteX5" fmla="*/ 1766614 w 6661959"/>
                <a:gd name="connsiteY5" fmla="*/ 585569 h 690205"/>
                <a:gd name="connsiteX6" fmla="*/ 733358 w 6661959"/>
                <a:gd name="connsiteY6" fmla="*/ 433342 h 690205"/>
                <a:gd name="connsiteX7" fmla="*/ 0 w 6661959"/>
                <a:gd name="connsiteY7" fmla="*/ 105566 h 690205"/>
                <a:gd name="connsiteX8" fmla="*/ 74604 w 6661959"/>
                <a:gd name="connsiteY8" fmla="*/ 0 h 690205"/>
                <a:gd name="connsiteX9" fmla="*/ 725235 w 6661959"/>
                <a:gd name="connsiteY9" fmla="*/ 161792 h 690205"/>
                <a:gd name="connsiteX10" fmla="*/ 1461823 w 6661959"/>
                <a:gd name="connsiteY10" fmla="*/ 227722 h 690205"/>
                <a:gd name="connsiteX11" fmla="*/ 2127248 w 6661959"/>
                <a:gd name="connsiteY11" fmla="*/ 53253 h 690205"/>
                <a:gd name="connsiteX0" fmla="*/ 2127248 w 6661959"/>
                <a:gd name="connsiteY0" fmla="*/ 53315 h 690267"/>
                <a:gd name="connsiteX1" fmla="*/ 6629481 w 6661959"/>
                <a:gd name="connsiteY1" fmla="*/ 53315 h 690267"/>
                <a:gd name="connsiteX2" fmla="*/ 6661959 w 6661959"/>
                <a:gd name="connsiteY2" fmla="*/ 550993 h 690267"/>
                <a:gd name="connsiteX3" fmla="*/ 6143541 w 6661959"/>
                <a:gd name="connsiteY3" fmla="*/ 669036 h 690267"/>
                <a:gd name="connsiteX4" fmla="*/ 3043663 w 6661959"/>
                <a:gd name="connsiteY4" fmla="*/ 690267 h 690267"/>
                <a:gd name="connsiteX5" fmla="*/ 1766614 w 6661959"/>
                <a:gd name="connsiteY5" fmla="*/ 585631 h 690267"/>
                <a:gd name="connsiteX6" fmla="*/ 733358 w 6661959"/>
                <a:gd name="connsiteY6" fmla="*/ 433404 h 690267"/>
                <a:gd name="connsiteX7" fmla="*/ 0 w 6661959"/>
                <a:gd name="connsiteY7" fmla="*/ 105628 h 690267"/>
                <a:gd name="connsiteX8" fmla="*/ 74604 w 6661959"/>
                <a:gd name="connsiteY8" fmla="*/ 62 h 690267"/>
                <a:gd name="connsiteX9" fmla="*/ 725235 w 6661959"/>
                <a:gd name="connsiteY9" fmla="*/ 161854 h 690267"/>
                <a:gd name="connsiteX10" fmla="*/ 1461823 w 6661959"/>
                <a:gd name="connsiteY10" fmla="*/ 227784 h 690267"/>
                <a:gd name="connsiteX11" fmla="*/ 2127248 w 6661959"/>
                <a:gd name="connsiteY11" fmla="*/ 53315 h 690267"/>
                <a:gd name="connsiteX0" fmla="*/ 2140959 w 6661959"/>
                <a:gd name="connsiteY0" fmla="*/ 173392 h 690205"/>
                <a:gd name="connsiteX1" fmla="*/ 6629481 w 6661959"/>
                <a:gd name="connsiteY1" fmla="*/ 53253 h 690205"/>
                <a:gd name="connsiteX2" fmla="*/ 6661959 w 6661959"/>
                <a:gd name="connsiteY2" fmla="*/ 550931 h 690205"/>
                <a:gd name="connsiteX3" fmla="*/ 6143541 w 6661959"/>
                <a:gd name="connsiteY3" fmla="*/ 668974 h 690205"/>
                <a:gd name="connsiteX4" fmla="*/ 3043663 w 6661959"/>
                <a:gd name="connsiteY4" fmla="*/ 690205 h 690205"/>
                <a:gd name="connsiteX5" fmla="*/ 1766614 w 6661959"/>
                <a:gd name="connsiteY5" fmla="*/ 585569 h 690205"/>
                <a:gd name="connsiteX6" fmla="*/ 733358 w 6661959"/>
                <a:gd name="connsiteY6" fmla="*/ 433342 h 690205"/>
                <a:gd name="connsiteX7" fmla="*/ 0 w 6661959"/>
                <a:gd name="connsiteY7" fmla="*/ 105566 h 690205"/>
                <a:gd name="connsiteX8" fmla="*/ 74604 w 6661959"/>
                <a:gd name="connsiteY8" fmla="*/ 0 h 690205"/>
                <a:gd name="connsiteX9" fmla="*/ 725235 w 6661959"/>
                <a:gd name="connsiteY9" fmla="*/ 161792 h 690205"/>
                <a:gd name="connsiteX10" fmla="*/ 1461823 w 6661959"/>
                <a:gd name="connsiteY10" fmla="*/ 227722 h 690205"/>
                <a:gd name="connsiteX11" fmla="*/ 2140959 w 6661959"/>
                <a:gd name="connsiteY11" fmla="*/ 173392 h 690205"/>
                <a:gd name="connsiteX0" fmla="*/ 2140959 w 6661959"/>
                <a:gd name="connsiteY0" fmla="*/ 173392 h 690205"/>
                <a:gd name="connsiteX1" fmla="*/ 4730105 w 6661959"/>
                <a:gd name="connsiteY1" fmla="*/ 34948 h 690205"/>
                <a:gd name="connsiteX2" fmla="*/ 6629481 w 6661959"/>
                <a:gd name="connsiteY2" fmla="*/ 53253 h 690205"/>
                <a:gd name="connsiteX3" fmla="*/ 6661959 w 6661959"/>
                <a:gd name="connsiteY3" fmla="*/ 550931 h 690205"/>
                <a:gd name="connsiteX4" fmla="*/ 6143541 w 6661959"/>
                <a:gd name="connsiteY4" fmla="*/ 668974 h 690205"/>
                <a:gd name="connsiteX5" fmla="*/ 3043663 w 6661959"/>
                <a:gd name="connsiteY5" fmla="*/ 690205 h 690205"/>
                <a:gd name="connsiteX6" fmla="*/ 1766614 w 6661959"/>
                <a:gd name="connsiteY6" fmla="*/ 585569 h 690205"/>
                <a:gd name="connsiteX7" fmla="*/ 733358 w 6661959"/>
                <a:gd name="connsiteY7" fmla="*/ 433342 h 690205"/>
                <a:gd name="connsiteX8" fmla="*/ 0 w 6661959"/>
                <a:gd name="connsiteY8" fmla="*/ 105566 h 690205"/>
                <a:gd name="connsiteX9" fmla="*/ 74604 w 6661959"/>
                <a:gd name="connsiteY9" fmla="*/ 0 h 690205"/>
                <a:gd name="connsiteX10" fmla="*/ 725235 w 6661959"/>
                <a:gd name="connsiteY10" fmla="*/ 161792 h 690205"/>
                <a:gd name="connsiteX11" fmla="*/ 1461823 w 6661959"/>
                <a:gd name="connsiteY11" fmla="*/ 227722 h 690205"/>
                <a:gd name="connsiteX12" fmla="*/ 2140959 w 6661959"/>
                <a:gd name="connsiteY12" fmla="*/ 173392 h 690205"/>
                <a:gd name="connsiteX0" fmla="*/ 2140959 w 6661959"/>
                <a:gd name="connsiteY0" fmla="*/ 173392 h 690205"/>
                <a:gd name="connsiteX1" fmla="*/ 4730105 w 6661959"/>
                <a:gd name="connsiteY1" fmla="*/ 34948 h 690205"/>
                <a:gd name="connsiteX2" fmla="*/ 6629481 w 6661959"/>
                <a:gd name="connsiteY2" fmla="*/ 53253 h 690205"/>
                <a:gd name="connsiteX3" fmla="*/ 6661959 w 6661959"/>
                <a:gd name="connsiteY3" fmla="*/ 550931 h 690205"/>
                <a:gd name="connsiteX4" fmla="*/ 6143541 w 6661959"/>
                <a:gd name="connsiteY4" fmla="*/ 668974 h 690205"/>
                <a:gd name="connsiteX5" fmla="*/ 3043663 w 6661959"/>
                <a:gd name="connsiteY5" fmla="*/ 690205 h 690205"/>
                <a:gd name="connsiteX6" fmla="*/ 1766614 w 6661959"/>
                <a:gd name="connsiteY6" fmla="*/ 585569 h 690205"/>
                <a:gd name="connsiteX7" fmla="*/ 733358 w 6661959"/>
                <a:gd name="connsiteY7" fmla="*/ 433342 h 690205"/>
                <a:gd name="connsiteX8" fmla="*/ 0 w 6661959"/>
                <a:gd name="connsiteY8" fmla="*/ 105566 h 690205"/>
                <a:gd name="connsiteX9" fmla="*/ 74604 w 6661959"/>
                <a:gd name="connsiteY9" fmla="*/ 0 h 690205"/>
                <a:gd name="connsiteX10" fmla="*/ 725235 w 6661959"/>
                <a:gd name="connsiteY10" fmla="*/ 161792 h 690205"/>
                <a:gd name="connsiteX11" fmla="*/ 1461823 w 6661959"/>
                <a:gd name="connsiteY11" fmla="*/ 227722 h 690205"/>
                <a:gd name="connsiteX12" fmla="*/ 2140959 w 6661959"/>
                <a:gd name="connsiteY12" fmla="*/ 173392 h 690205"/>
                <a:gd name="connsiteX0" fmla="*/ 2140959 w 6661959"/>
                <a:gd name="connsiteY0" fmla="*/ 173392 h 690205"/>
                <a:gd name="connsiteX1" fmla="*/ 4728633 w 6661959"/>
                <a:gd name="connsiteY1" fmla="*/ 83178 h 690205"/>
                <a:gd name="connsiteX2" fmla="*/ 6629481 w 6661959"/>
                <a:gd name="connsiteY2" fmla="*/ 53253 h 690205"/>
                <a:gd name="connsiteX3" fmla="*/ 6661959 w 6661959"/>
                <a:gd name="connsiteY3" fmla="*/ 550931 h 690205"/>
                <a:gd name="connsiteX4" fmla="*/ 6143541 w 6661959"/>
                <a:gd name="connsiteY4" fmla="*/ 668974 h 690205"/>
                <a:gd name="connsiteX5" fmla="*/ 3043663 w 6661959"/>
                <a:gd name="connsiteY5" fmla="*/ 690205 h 690205"/>
                <a:gd name="connsiteX6" fmla="*/ 1766614 w 6661959"/>
                <a:gd name="connsiteY6" fmla="*/ 585569 h 690205"/>
                <a:gd name="connsiteX7" fmla="*/ 733358 w 6661959"/>
                <a:gd name="connsiteY7" fmla="*/ 433342 h 690205"/>
                <a:gd name="connsiteX8" fmla="*/ 0 w 6661959"/>
                <a:gd name="connsiteY8" fmla="*/ 105566 h 690205"/>
                <a:gd name="connsiteX9" fmla="*/ 74604 w 6661959"/>
                <a:gd name="connsiteY9" fmla="*/ 0 h 690205"/>
                <a:gd name="connsiteX10" fmla="*/ 725235 w 6661959"/>
                <a:gd name="connsiteY10" fmla="*/ 161792 h 690205"/>
                <a:gd name="connsiteX11" fmla="*/ 1461823 w 6661959"/>
                <a:gd name="connsiteY11" fmla="*/ 227722 h 690205"/>
                <a:gd name="connsiteX12" fmla="*/ 2140959 w 6661959"/>
                <a:gd name="connsiteY12" fmla="*/ 173392 h 690205"/>
                <a:gd name="connsiteX0" fmla="*/ 2140959 w 8740925"/>
                <a:gd name="connsiteY0" fmla="*/ 758016 h 1274829"/>
                <a:gd name="connsiteX1" fmla="*/ 4728633 w 8740925"/>
                <a:gd name="connsiteY1" fmla="*/ 667802 h 1274829"/>
                <a:gd name="connsiteX2" fmla="*/ 8740925 w 8740925"/>
                <a:gd name="connsiteY2" fmla="*/ 8143 h 1274829"/>
                <a:gd name="connsiteX3" fmla="*/ 6661959 w 8740925"/>
                <a:gd name="connsiteY3" fmla="*/ 1135555 h 1274829"/>
                <a:gd name="connsiteX4" fmla="*/ 6143541 w 8740925"/>
                <a:gd name="connsiteY4" fmla="*/ 1253598 h 1274829"/>
                <a:gd name="connsiteX5" fmla="*/ 3043663 w 8740925"/>
                <a:gd name="connsiteY5" fmla="*/ 1274829 h 1274829"/>
                <a:gd name="connsiteX6" fmla="*/ 1766614 w 8740925"/>
                <a:gd name="connsiteY6" fmla="*/ 1170193 h 1274829"/>
                <a:gd name="connsiteX7" fmla="*/ 733358 w 8740925"/>
                <a:gd name="connsiteY7" fmla="*/ 1017966 h 1274829"/>
                <a:gd name="connsiteX8" fmla="*/ 0 w 8740925"/>
                <a:gd name="connsiteY8" fmla="*/ 690190 h 1274829"/>
                <a:gd name="connsiteX9" fmla="*/ 74604 w 8740925"/>
                <a:gd name="connsiteY9" fmla="*/ 584624 h 1274829"/>
                <a:gd name="connsiteX10" fmla="*/ 725235 w 8740925"/>
                <a:gd name="connsiteY10" fmla="*/ 746416 h 1274829"/>
                <a:gd name="connsiteX11" fmla="*/ 1461823 w 8740925"/>
                <a:gd name="connsiteY11" fmla="*/ 812346 h 1274829"/>
                <a:gd name="connsiteX12" fmla="*/ 2140959 w 8740925"/>
                <a:gd name="connsiteY12" fmla="*/ 758016 h 1274829"/>
                <a:gd name="connsiteX0" fmla="*/ 2140959 w 8740925"/>
                <a:gd name="connsiteY0" fmla="*/ 777104 h 1293917"/>
                <a:gd name="connsiteX1" fmla="*/ 4728633 w 8740925"/>
                <a:gd name="connsiteY1" fmla="*/ 686890 h 1293917"/>
                <a:gd name="connsiteX2" fmla="*/ 6528118 w 8740925"/>
                <a:gd name="connsiteY2" fmla="*/ 376865 h 1293917"/>
                <a:gd name="connsiteX3" fmla="*/ 8740925 w 8740925"/>
                <a:gd name="connsiteY3" fmla="*/ 27231 h 1293917"/>
                <a:gd name="connsiteX4" fmla="*/ 6661959 w 8740925"/>
                <a:gd name="connsiteY4" fmla="*/ 1154643 h 1293917"/>
                <a:gd name="connsiteX5" fmla="*/ 6143541 w 8740925"/>
                <a:gd name="connsiteY5" fmla="*/ 1272686 h 1293917"/>
                <a:gd name="connsiteX6" fmla="*/ 3043663 w 8740925"/>
                <a:gd name="connsiteY6" fmla="*/ 1293917 h 1293917"/>
                <a:gd name="connsiteX7" fmla="*/ 1766614 w 8740925"/>
                <a:gd name="connsiteY7" fmla="*/ 1189281 h 1293917"/>
                <a:gd name="connsiteX8" fmla="*/ 733358 w 8740925"/>
                <a:gd name="connsiteY8" fmla="*/ 1037054 h 1293917"/>
                <a:gd name="connsiteX9" fmla="*/ 0 w 8740925"/>
                <a:gd name="connsiteY9" fmla="*/ 709278 h 1293917"/>
                <a:gd name="connsiteX10" fmla="*/ 74604 w 8740925"/>
                <a:gd name="connsiteY10" fmla="*/ 603712 h 1293917"/>
                <a:gd name="connsiteX11" fmla="*/ 725235 w 8740925"/>
                <a:gd name="connsiteY11" fmla="*/ 765504 h 1293917"/>
                <a:gd name="connsiteX12" fmla="*/ 1461823 w 8740925"/>
                <a:gd name="connsiteY12" fmla="*/ 831434 h 1293917"/>
                <a:gd name="connsiteX13" fmla="*/ 2140959 w 8740925"/>
                <a:gd name="connsiteY13" fmla="*/ 777104 h 1293917"/>
                <a:gd name="connsiteX0" fmla="*/ 2140959 w 8755018"/>
                <a:gd name="connsiteY0" fmla="*/ 800901 h 1317714"/>
                <a:gd name="connsiteX1" fmla="*/ 4728633 w 8755018"/>
                <a:gd name="connsiteY1" fmla="*/ 710687 h 1317714"/>
                <a:gd name="connsiteX2" fmla="*/ 6528118 w 8755018"/>
                <a:gd name="connsiteY2" fmla="*/ 400662 h 1317714"/>
                <a:gd name="connsiteX3" fmla="*/ 7523451 w 8755018"/>
                <a:gd name="connsiteY3" fmla="*/ 213809 h 1317714"/>
                <a:gd name="connsiteX4" fmla="*/ 8740925 w 8755018"/>
                <a:gd name="connsiteY4" fmla="*/ 51028 h 1317714"/>
                <a:gd name="connsiteX5" fmla="*/ 6661959 w 8755018"/>
                <a:gd name="connsiteY5" fmla="*/ 1178440 h 1317714"/>
                <a:gd name="connsiteX6" fmla="*/ 6143541 w 8755018"/>
                <a:gd name="connsiteY6" fmla="*/ 1296483 h 1317714"/>
                <a:gd name="connsiteX7" fmla="*/ 3043663 w 8755018"/>
                <a:gd name="connsiteY7" fmla="*/ 1317714 h 1317714"/>
                <a:gd name="connsiteX8" fmla="*/ 1766614 w 8755018"/>
                <a:gd name="connsiteY8" fmla="*/ 1213078 h 1317714"/>
                <a:gd name="connsiteX9" fmla="*/ 733358 w 8755018"/>
                <a:gd name="connsiteY9" fmla="*/ 1060851 h 1317714"/>
                <a:gd name="connsiteX10" fmla="*/ 0 w 8755018"/>
                <a:gd name="connsiteY10" fmla="*/ 733075 h 1317714"/>
                <a:gd name="connsiteX11" fmla="*/ 74604 w 8755018"/>
                <a:gd name="connsiteY11" fmla="*/ 627509 h 1317714"/>
                <a:gd name="connsiteX12" fmla="*/ 725235 w 8755018"/>
                <a:gd name="connsiteY12" fmla="*/ 789301 h 1317714"/>
                <a:gd name="connsiteX13" fmla="*/ 1461823 w 8755018"/>
                <a:gd name="connsiteY13" fmla="*/ 855231 h 1317714"/>
                <a:gd name="connsiteX14" fmla="*/ 2140959 w 8755018"/>
                <a:gd name="connsiteY14" fmla="*/ 800901 h 1317714"/>
                <a:gd name="connsiteX0" fmla="*/ 2140959 w 8740925"/>
                <a:gd name="connsiteY0" fmla="*/ 764826 h 1281639"/>
                <a:gd name="connsiteX1" fmla="*/ 4728633 w 8740925"/>
                <a:gd name="connsiteY1" fmla="*/ 674612 h 1281639"/>
                <a:gd name="connsiteX2" fmla="*/ 6528118 w 8740925"/>
                <a:gd name="connsiteY2" fmla="*/ 364587 h 1281639"/>
                <a:gd name="connsiteX3" fmla="*/ 7523451 w 8740925"/>
                <a:gd name="connsiteY3" fmla="*/ 177734 h 1281639"/>
                <a:gd name="connsiteX4" fmla="*/ 8740925 w 8740925"/>
                <a:gd name="connsiteY4" fmla="*/ 14953 h 1281639"/>
                <a:gd name="connsiteX5" fmla="*/ 7689974 w 8740925"/>
                <a:gd name="connsiteY5" fmla="*/ 573842 h 1281639"/>
                <a:gd name="connsiteX6" fmla="*/ 6661959 w 8740925"/>
                <a:gd name="connsiteY6" fmla="*/ 1142365 h 1281639"/>
                <a:gd name="connsiteX7" fmla="*/ 6143541 w 8740925"/>
                <a:gd name="connsiteY7" fmla="*/ 1260408 h 1281639"/>
                <a:gd name="connsiteX8" fmla="*/ 3043663 w 8740925"/>
                <a:gd name="connsiteY8" fmla="*/ 1281639 h 1281639"/>
                <a:gd name="connsiteX9" fmla="*/ 1766614 w 8740925"/>
                <a:gd name="connsiteY9" fmla="*/ 1177003 h 1281639"/>
                <a:gd name="connsiteX10" fmla="*/ 733358 w 8740925"/>
                <a:gd name="connsiteY10" fmla="*/ 1024776 h 1281639"/>
                <a:gd name="connsiteX11" fmla="*/ 0 w 8740925"/>
                <a:gd name="connsiteY11" fmla="*/ 697000 h 1281639"/>
                <a:gd name="connsiteX12" fmla="*/ 74604 w 8740925"/>
                <a:gd name="connsiteY12" fmla="*/ 591434 h 1281639"/>
                <a:gd name="connsiteX13" fmla="*/ 725235 w 8740925"/>
                <a:gd name="connsiteY13" fmla="*/ 753226 h 1281639"/>
                <a:gd name="connsiteX14" fmla="*/ 1461823 w 8740925"/>
                <a:gd name="connsiteY14" fmla="*/ 819156 h 1281639"/>
                <a:gd name="connsiteX15" fmla="*/ 2140959 w 8740925"/>
                <a:gd name="connsiteY15" fmla="*/ 764826 h 1281639"/>
                <a:gd name="connsiteX0" fmla="*/ 2140959 w 8740925"/>
                <a:gd name="connsiteY0" fmla="*/ 764826 h 1281639"/>
                <a:gd name="connsiteX1" fmla="*/ 4728633 w 8740925"/>
                <a:gd name="connsiteY1" fmla="*/ 674612 h 1281639"/>
                <a:gd name="connsiteX2" fmla="*/ 6661633 w 8740925"/>
                <a:gd name="connsiteY2" fmla="*/ 671827 h 1281639"/>
                <a:gd name="connsiteX3" fmla="*/ 7523451 w 8740925"/>
                <a:gd name="connsiteY3" fmla="*/ 177734 h 1281639"/>
                <a:gd name="connsiteX4" fmla="*/ 8740925 w 8740925"/>
                <a:gd name="connsiteY4" fmla="*/ 14953 h 1281639"/>
                <a:gd name="connsiteX5" fmla="*/ 7689974 w 8740925"/>
                <a:gd name="connsiteY5" fmla="*/ 573842 h 1281639"/>
                <a:gd name="connsiteX6" fmla="*/ 6661959 w 8740925"/>
                <a:gd name="connsiteY6" fmla="*/ 1142365 h 1281639"/>
                <a:gd name="connsiteX7" fmla="*/ 6143541 w 8740925"/>
                <a:gd name="connsiteY7" fmla="*/ 1260408 h 1281639"/>
                <a:gd name="connsiteX8" fmla="*/ 3043663 w 8740925"/>
                <a:gd name="connsiteY8" fmla="*/ 1281639 h 1281639"/>
                <a:gd name="connsiteX9" fmla="*/ 1766614 w 8740925"/>
                <a:gd name="connsiteY9" fmla="*/ 1177003 h 1281639"/>
                <a:gd name="connsiteX10" fmla="*/ 733358 w 8740925"/>
                <a:gd name="connsiteY10" fmla="*/ 1024776 h 1281639"/>
                <a:gd name="connsiteX11" fmla="*/ 0 w 8740925"/>
                <a:gd name="connsiteY11" fmla="*/ 697000 h 1281639"/>
                <a:gd name="connsiteX12" fmla="*/ 74604 w 8740925"/>
                <a:gd name="connsiteY12" fmla="*/ 591434 h 1281639"/>
                <a:gd name="connsiteX13" fmla="*/ 725235 w 8740925"/>
                <a:gd name="connsiteY13" fmla="*/ 753226 h 1281639"/>
                <a:gd name="connsiteX14" fmla="*/ 1461823 w 8740925"/>
                <a:gd name="connsiteY14" fmla="*/ 819156 h 1281639"/>
                <a:gd name="connsiteX15" fmla="*/ 2140959 w 8740925"/>
                <a:gd name="connsiteY15" fmla="*/ 764826 h 1281639"/>
                <a:gd name="connsiteX0" fmla="*/ 2140959 w 8740925"/>
                <a:gd name="connsiteY0" fmla="*/ 764826 h 1281639"/>
                <a:gd name="connsiteX1" fmla="*/ 4728633 w 8740925"/>
                <a:gd name="connsiteY1" fmla="*/ 674612 h 1281639"/>
                <a:gd name="connsiteX2" fmla="*/ 6096021 w 8740925"/>
                <a:gd name="connsiteY2" fmla="*/ 698009 h 1281639"/>
                <a:gd name="connsiteX3" fmla="*/ 7523451 w 8740925"/>
                <a:gd name="connsiteY3" fmla="*/ 177734 h 1281639"/>
                <a:gd name="connsiteX4" fmla="*/ 8740925 w 8740925"/>
                <a:gd name="connsiteY4" fmla="*/ 14953 h 1281639"/>
                <a:gd name="connsiteX5" fmla="*/ 7689974 w 8740925"/>
                <a:gd name="connsiteY5" fmla="*/ 573842 h 1281639"/>
                <a:gd name="connsiteX6" fmla="*/ 6661959 w 8740925"/>
                <a:gd name="connsiteY6" fmla="*/ 1142365 h 1281639"/>
                <a:gd name="connsiteX7" fmla="*/ 6143541 w 8740925"/>
                <a:gd name="connsiteY7" fmla="*/ 1260408 h 1281639"/>
                <a:gd name="connsiteX8" fmla="*/ 3043663 w 8740925"/>
                <a:gd name="connsiteY8" fmla="*/ 1281639 h 1281639"/>
                <a:gd name="connsiteX9" fmla="*/ 1766614 w 8740925"/>
                <a:gd name="connsiteY9" fmla="*/ 1177003 h 1281639"/>
                <a:gd name="connsiteX10" fmla="*/ 733358 w 8740925"/>
                <a:gd name="connsiteY10" fmla="*/ 1024776 h 1281639"/>
                <a:gd name="connsiteX11" fmla="*/ 0 w 8740925"/>
                <a:gd name="connsiteY11" fmla="*/ 697000 h 1281639"/>
                <a:gd name="connsiteX12" fmla="*/ 74604 w 8740925"/>
                <a:gd name="connsiteY12" fmla="*/ 591434 h 1281639"/>
                <a:gd name="connsiteX13" fmla="*/ 725235 w 8740925"/>
                <a:gd name="connsiteY13" fmla="*/ 753226 h 1281639"/>
                <a:gd name="connsiteX14" fmla="*/ 1461823 w 8740925"/>
                <a:gd name="connsiteY14" fmla="*/ 819156 h 1281639"/>
                <a:gd name="connsiteX15" fmla="*/ 2140959 w 8740925"/>
                <a:gd name="connsiteY15" fmla="*/ 764826 h 1281639"/>
                <a:gd name="connsiteX0" fmla="*/ 2140959 w 8740925"/>
                <a:gd name="connsiteY0" fmla="*/ 764826 h 1281639"/>
                <a:gd name="connsiteX1" fmla="*/ 4728633 w 8740925"/>
                <a:gd name="connsiteY1" fmla="*/ 674612 h 1281639"/>
                <a:gd name="connsiteX2" fmla="*/ 6096021 w 8740925"/>
                <a:gd name="connsiteY2" fmla="*/ 698009 h 1281639"/>
                <a:gd name="connsiteX3" fmla="*/ 7523451 w 8740925"/>
                <a:gd name="connsiteY3" fmla="*/ 177734 h 1281639"/>
                <a:gd name="connsiteX4" fmla="*/ 8740925 w 8740925"/>
                <a:gd name="connsiteY4" fmla="*/ 14953 h 1281639"/>
                <a:gd name="connsiteX5" fmla="*/ 7689974 w 8740925"/>
                <a:gd name="connsiteY5" fmla="*/ 573842 h 1281639"/>
                <a:gd name="connsiteX6" fmla="*/ 6661959 w 8740925"/>
                <a:gd name="connsiteY6" fmla="*/ 1142365 h 1281639"/>
                <a:gd name="connsiteX7" fmla="*/ 6143541 w 8740925"/>
                <a:gd name="connsiteY7" fmla="*/ 1260408 h 1281639"/>
                <a:gd name="connsiteX8" fmla="*/ 3043663 w 8740925"/>
                <a:gd name="connsiteY8" fmla="*/ 1281639 h 1281639"/>
                <a:gd name="connsiteX9" fmla="*/ 1766614 w 8740925"/>
                <a:gd name="connsiteY9" fmla="*/ 1177003 h 1281639"/>
                <a:gd name="connsiteX10" fmla="*/ 733358 w 8740925"/>
                <a:gd name="connsiteY10" fmla="*/ 1024776 h 1281639"/>
                <a:gd name="connsiteX11" fmla="*/ 0 w 8740925"/>
                <a:gd name="connsiteY11" fmla="*/ 697000 h 1281639"/>
                <a:gd name="connsiteX12" fmla="*/ 74604 w 8740925"/>
                <a:gd name="connsiteY12" fmla="*/ 591434 h 1281639"/>
                <a:gd name="connsiteX13" fmla="*/ 725235 w 8740925"/>
                <a:gd name="connsiteY13" fmla="*/ 753226 h 1281639"/>
                <a:gd name="connsiteX14" fmla="*/ 1461823 w 8740925"/>
                <a:gd name="connsiteY14" fmla="*/ 819156 h 1281639"/>
                <a:gd name="connsiteX15" fmla="*/ 2140959 w 8740925"/>
                <a:gd name="connsiteY15" fmla="*/ 764826 h 1281639"/>
                <a:gd name="connsiteX0" fmla="*/ 2140959 w 8740925"/>
                <a:gd name="connsiteY0" fmla="*/ 754952 h 1271765"/>
                <a:gd name="connsiteX1" fmla="*/ 4728633 w 8740925"/>
                <a:gd name="connsiteY1" fmla="*/ 664738 h 1271765"/>
                <a:gd name="connsiteX2" fmla="*/ 6096021 w 8740925"/>
                <a:gd name="connsiteY2" fmla="*/ 688135 h 1271765"/>
                <a:gd name="connsiteX3" fmla="*/ 7116471 w 8740925"/>
                <a:gd name="connsiteY3" fmla="*/ 595701 h 1271765"/>
                <a:gd name="connsiteX4" fmla="*/ 8740925 w 8740925"/>
                <a:gd name="connsiteY4" fmla="*/ 5079 h 1271765"/>
                <a:gd name="connsiteX5" fmla="*/ 7689974 w 8740925"/>
                <a:gd name="connsiteY5" fmla="*/ 563968 h 1271765"/>
                <a:gd name="connsiteX6" fmla="*/ 6661959 w 8740925"/>
                <a:gd name="connsiteY6" fmla="*/ 1132491 h 1271765"/>
                <a:gd name="connsiteX7" fmla="*/ 6143541 w 8740925"/>
                <a:gd name="connsiteY7" fmla="*/ 1250534 h 1271765"/>
                <a:gd name="connsiteX8" fmla="*/ 3043663 w 8740925"/>
                <a:gd name="connsiteY8" fmla="*/ 1271765 h 1271765"/>
                <a:gd name="connsiteX9" fmla="*/ 1766614 w 8740925"/>
                <a:gd name="connsiteY9" fmla="*/ 1167129 h 1271765"/>
                <a:gd name="connsiteX10" fmla="*/ 733358 w 8740925"/>
                <a:gd name="connsiteY10" fmla="*/ 1014902 h 1271765"/>
                <a:gd name="connsiteX11" fmla="*/ 0 w 8740925"/>
                <a:gd name="connsiteY11" fmla="*/ 687126 h 1271765"/>
                <a:gd name="connsiteX12" fmla="*/ 74604 w 8740925"/>
                <a:gd name="connsiteY12" fmla="*/ 581560 h 1271765"/>
                <a:gd name="connsiteX13" fmla="*/ 725235 w 8740925"/>
                <a:gd name="connsiteY13" fmla="*/ 743352 h 1271765"/>
                <a:gd name="connsiteX14" fmla="*/ 1461823 w 8740925"/>
                <a:gd name="connsiteY14" fmla="*/ 809282 h 1271765"/>
                <a:gd name="connsiteX15" fmla="*/ 2140959 w 8740925"/>
                <a:gd name="connsiteY15" fmla="*/ 754952 h 1271765"/>
                <a:gd name="connsiteX0" fmla="*/ 2140959 w 8740925"/>
                <a:gd name="connsiteY0" fmla="*/ 756346 h 1273159"/>
                <a:gd name="connsiteX1" fmla="*/ 4728633 w 8740925"/>
                <a:gd name="connsiteY1" fmla="*/ 666132 h 1273159"/>
                <a:gd name="connsiteX2" fmla="*/ 6096021 w 8740925"/>
                <a:gd name="connsiteY2" fmla="*/ 689529 h 1273159"/>
                <a:gd name="connsiteX3" fmla="*/ 7116471 w 8740925"/>
                <a:gd name="connsiteY3" fmla="*/ 597095 h 1273159"/>
                <a:gd name="connsiteX4" fmla="*/ 8740925 w 8740925"/>
                <a:gd name="connsiteY4" fmla="*/ 6473 h 1273159"/>
                <a:gd name="connsiteX5" fmla="*/ 7689974 w 8740925"/>
                <a:gd name="connsiteY5" fmla="*/ 565362 h 1273159"/>
                <a:gd name="connsiteX6" fmla="*/ 6661959 w 8740925"/>
                <a:gd name="connsiteY6" fmla="*/ 1133885 h 1273159"/>
                <a:gd name="connsiteX7" fmla="*/ 6143541 w 8740925"/>
                <a:gd name="connsiteY7" fmla="*/ 1251928 h 1273159"/>
                <a:gd name="connsiteX8" fmla="*/ 3043663 w 8740925"/>
                <a:gd name="connsiteY8" fmla="*/ 1273159 h 1273159"/>
                <a:gd name="connsiteX9" fmla="*/ 1766614 w 8740925"/>
                <a:gd name="connsiteY9" fmla="*/ 1168523 h 1273159"/>
                <a:gd name="connsiteX10" fmla="*/ 733358 w 8740925"/>
                <a:gd name="connsiteY10" fmla="*/ 1016296 h 1273159"/>
                <a:gd name="connsiteX11" fmla="*/ 0 w 8740925"/>
                <a:gd name="connsiteY11" fmla="*/ 688520 h 1273159"/>
                <a:gd name="connsiteX12" fmla="*/ 74604 w 8740925"/>
                <a:gd name="connsiteY12" fmla="*/ 582954 h 1273159"/>
                <a:gd name="connsiteX13" fmla="*/ 725235 w 8740925"/>
                <a:gd name="connsiteY13" fmla="*/ 744746 h 1273159"/>
                <a:gd name="connsiteX14" fmla="*/ 1461823 w 8740925"/>
                <a:gd name="connsiteY14" fmla="*/ 810676 h 1273159"/>
                <a:gd name="connsiteX15" fmla="*/ 2140959 w 8740925"/>
                <a:gd name="connsiteY15" fmla="*/ 756346 h 1273159"/>
                <a:gd name="connsiteX0" fmla="*/ 2140959 w 8740925"/>
                <a:gd name="connsiteY0" fmla="*/ 756346 h 1273159"/>
                <a:gd name="connsiteX1" fmla="*/ 4728633 w 8740925"/>
                <a:gd name="connsiteY1" fmla="*/ 666132 h 1273159"/>
                <a:gd name="connsiteX2" fmla="*/ 6096021 w 8740925"/>
                <a:gd name="connsiteY2" fmla="*/ 689529 h 1273159"/>
                <a:gd name="connsiteX3" fmla="*/ 7116471 w 8740925"/>
                <a:gd name="connsiteY3" fmla="*/ 597095 h 1273159"/>
                <a:gd name="connsiteX4" fmla="*/ 8740925 w 8740925"/>
                <a:gd name="connsiteY4" fmla="*/ 6473 h 1273159"/>
                <a:gd name="connsiteX5" fmla="*/ 7689974 w 8740925"/>
                <a:gd name="connsiteY5" fmla="*/ 565362 h 1273159"/>
                <a:gd name="connsiteX6" fmla="*/ 6661959 w 8740925"/>
                <a:gd name="connsiteY6" fmla="*/ 1133885 h 1273159"/>
                <a:gd name="connsiteX7" fmla="*/ 6143541 w 8740925"/>
                <a:gd name="connsiteY7" fmla="*/ 1251928 h 1273159"/>
                <a:gd name="connsiteX8" fmla="*/ 3043663 w 8740925"/>
                <a:gd name="connsiteY8" fmla="*/ 1273159 h 1273159"/>
                <a:gd name="connsiteX9" fmla="*/ 1766614 w 8740925"/>
                <a:gd name="connsiteY9" fmla="*/ 1168523 h 1273159"/>
                <a:gd name="connsiteX10" fmla="*/ 733358 w 8740925"/>
                <a:gd name="connsiteY10" fmla="*/ 1016296 h 1273159"/>
                <a:gd name="connsiteX11" fmla="*/ 0 w 8740925"/>
                <a:gd name="connsiteY11" fmla="*/ 688520 h 1273159"/>
                <a:gd name="connsiteX12" fmla="*/ 74604 w 8740925"/>
                <a:gd name="connsiteY12" fmla="*/ 582954 h 1273159"/>
                <a:gd name="connsiteX13" fmla="*/ 725235 w 8740925"/>
                <a:gd name="connsiteY13" fmla="*/ 744746 h 1273159"/>
                <a:gd name="connsiteX14" fmla="*/ 1461823 w 8740925"/>
                <a:gd name="connsiteY14" fmla="*/ 810676 h 1273159"/>
                <a:gd name="connsiteX15" fmla="*/ 2140959 w 8740925"/>
                <a:gd name="connsiteY15" fmla="*/ 756346 h 1273159"/>
                <a:gd name="connsiteX0" fmla="*/ 2140959 w 8740925"/>
                <a:gd name="connsiteY0" fmla="*/ 755860 h 1272673"/>
                <a:gd name="connsiteX1" fmla="*/ 4728633 w 8740925"/>
                <a:gd name="connsiteY1" fmla="*/ 665646 h 1272673"/>
                <a:gd name="connsiteX2" fmla="*/ 6096021 w 8740925"/>
                <a:gd name="connsiteY2" fmla="*/ 689043 h 1272673"/>
                <a:gd name="connsiteX3" fmla="*/ 7116471 w 8740925"/>
                <a:gd name="connsiteY3" fmla="*/ 596609 h 1272673"/>
                <a:gd name="connsiteX4" fmla="*/ 8740925 w 8740925"/>
                <a:gd name="connsiteY4" fmla="*/ 5987 h 1272673"/>
                <a:gd name="connsiteX5" fmla="*/ 7689974 w 8740925"/>
                <a:gd name="connsiteY5" fmla="*/ 564876 h 1272673"/>
                <a:gd name="connsiteX6" fmla="*/ 6661959 w 8740925"/>
                <a:gd name="connsiteY6" fmla="*/ 1133399 h 1272673"/>
                <a:gd name="connsiteX7" fmla="*/ 6143541 w 8740925"/>
                <a:gd name="connsiteY7" fmla="*/ 1251442 h 1272673"/>
                <a:gd name="connsiteX8" fmla="*/ 3043663 w 8740925"/>
                <a:gd name="connsiteY8" fmla="*/ 1272673 h 1272673"/>
                <a:gd name="connsiteX9" fmla="*/ 1766614 w 8740925"/>
                <a:gd name="connsiteY9" fmla="*/ 1168037 h 1272673"/>
                <a:gd name="connsiteX10" fmla="*/ 733358 w 8740925"/>
                <a:gd name="connsiteY10" fmla="*/ 1015810 h 1272673"/>
                <a:gd name="connsiteX11" fmla="*/ 0 w 8740925"/>
                <a:gd name="connsiteY11" fmla="*/ 688034 h 1272673"/>
                <a:gd name="connsiteX12" fmla="*/ 74604 w 8740925"/>
                <a:gd name="connsiteY12" fmla="*/ 582468 h 1272673"/>
                <a:gd name="connsiteX13" fmla="*/ 725235 w 8740925"/>
                <a:gd name="connsiteY13" fmla="*/ 744260 h 1272673"/>
                <a:gd name="connsiteX14" fmla="*/ 1461823 w 8740925"/>
                <a:gd name="connsiteY14" fmla="*/ 810190 h 1272673"/>
                <a:gd name="connsiteX15" fmla="*/ 2140959 w 8740925"/>
                <a:gd name="connsiteY15" fmla="*/ 755860 h 1272673"/>
                <a:gd name="connsiteX0" fmla="*/ 2140959 w 8767869"/>
                <a:gd name="connsiteY0" fmla="*/ 776223 h 1293036"/>
                <a:gd name="connsiteX1" fmla="*/ 4728633 w 8767869"/>
                <a:gd name="connsiteY1" fmla="*/ 686009 h 1293036"/>
                <a:gd name="connsiteX2" fmla="*/ 6096021 w 8767869"/>
                <a:gd name="connsiteY2" fmla="*/ 709406 h 1293036"/>
                <a:gd name="connsiteX3" fmla="*/ 7116471 w 8767869"/>
                <a:gd name="connsiteY3" fmla="*/ 616972 h 1293036"/>
                <a:gd name="connsiteX4" fmla="*/ 8341616 w 8767869"/>
                <a:gd name="connsiteY4" fmla="*/ 144592 h 1293036"/>
                <a:gd name="connsiteX5" fmla="*/ 8740925 w 8767869"/>
                <a:gd name="connsiteY5" fmla="*/ 26350 h 1293036"/>
                <a:gd name="connsiteX6" fmla="*/ 7689974 w 8767869"/>
                <a:gd name="connsiteY6" fmla="*/ 585239 h 1293036"/>
                <a:gd name="connsiteX7" fmla="*/ 6661959 w 8767869"/>
                <a:gd name="connsiteY7" fmla="*/ 1153762 h 1293036"/>
                <a:gd name="connsiteX8" fmla="*/ 6143541 w 8767869"/>
                <a:gd name="connsiteY8" fmla="*/ 1271805 h 1293036"/>
                <a:gd name="connsiteX9" fmla="*/ 3043663 w 8767869"/>
                <a:gd name="connsiteY9" fmla="*/ 1293036 h 1293036"/>
                <a:gd name="connsiteX10" fmla="*/ 1766614 w 8767869"/>
                <a:gd name="connsiteY10" fmla="*/ 1188400 h 1293036"/>
                <a:gd name="connsiteX11" fmla="*/ 733358 w 8767869"/>
                <a:gd name="connsiteY11" fmla="*/ 1036173 h 1293036"/>
                <a:gd name="connsiteX12" fmla="*/ 0 w 8767869"/>
                <a:gd name="connsiteY12" fmla="*/ 708397 h 1293036"/>
                <a:gd name="connsiteX13" fmla="*/ 74604 w 8767869"/>
                <a:gd name="connsiteY13" fmla="*/ 602831 h 1293036"/>
                <a:gd name="connsiteX14" fmla="*/ 725235 w 8767869"/>
                <a:gd name="connsiteY14" fmla="*/ 764623 h 1293036"/>
                <a:gd name="connsiteX15" fmla="*/ 1461823 w 8767869"/>
                <a:gd name="connsiteY15" fmla="*/ 830553 h 1293036"/>
                <a:gd name="connsiteX16" fmla="*/ 2140959 w 8767869"/>
                <a:gd name="connsiteY16" fmla="*/ 776223 h 1293036"/>
                <a:gd name="connsiteX0" fmla="*/ 2140959 w 8879439"/>
                <a:gd name="connsiteY0" fmla="*/ 852427 h 1369240"/>
                <a:gd name="connsiteX1" fmla="*/ 4728633 w 8879439"/>
                <a:gd name="connsiteY1" fmla="*/ 762213 h 1369240"/>
                <a:gd name="connsiteX2" fmla="*/ 6096021 w 8879439"/>
                <a:gd name="connsiteY2" fmla="*/ 785610 h 1369240"/>
                <a:gd name="connsiteX3" fmla="*/ 7116471 w 8879439"/>
                <a:gd name="connsiteY3" fmla="*/ 693176 h 1369240"/>
                <a:gd name="connsiteX4" fmla="*/ 8725449 w 8879439"/>
                <a:gd name="connsiteY4" fmla="*/ 45208 h 1369240"/>
                <a:gd name="connsiteX5" fmla="*/ 8740925 w 8879439"/>
                <a:gd name="connsiteY5" fmla="*/ 102554 h 1369240"/>
                <a:gd name="connsiteX6" fmla="*/ 7689974 w 8879439"/>
                <a:gd name="connsiteY6" fmla="*/ 661443 h 1369240"/>
                <a:gd name="connsiteX7" fmla="*/ 6661959 w 8879439"/>
                <a:gd name="connsiteY7" fmla="*/ 1229966 h 1369240"/>
                <a:gd name="connsiteX8" fmla="*/ 6143541 w 8879439"/>
                <a:gd name="connsiteY8" fmla="*/ 1348009 h 1369240"/>
                <a:gd name="connsiteX9" fmla="*/ 3043663 w 8879439"/>
                <a:gd name="connsiteY9" fmla="*/ 1369240 h 1369240"/>
                <a:gd name="connsiteX10" fmla="*/ 1766614 w 8879439"/>
                <a:gd name="connsiteY10" fmla="*/ 1264604 h 1369240"/>
                <a:gd name="connsiteX11" fmla="*/ 733358 w 8879439"/>
                <a:gd name="connsiteY11" fmla="*/ 1112377 h 1369240"/>
                <a:gd name="connsiteX12" fmla="*/ 0 w 8879439"/>
                <a:gd name="connsiteY12" fmla="*/ 784601 h 1369240"/>
                <a:gd name="connsiteX13" fmla="*/ 74604 w 8879439"/>
                <a:gd name="connsiteY13" fmla="*/ 679035 h 1369240"/>
                <a:gd name="connsiteX14" fmla="*/ 725235 w 8879439"/>
                <a:gd name="connsiteY14" fmla="*/ 840827 h 1369240"/>
                <a:gd name="connsiteX15" fmla="*/ 1461823 w 8879439"/>
                <a:gd name="connsiteY15" fmla="*/ 906757 h 1369240"/>
                <a:gd name="connsiteX16" fmla="*/ 2140959 w 8879439"/>
                <a:gd name="connsiteY16" fmla="*/ 852427 h 1369240"/>
                <a:gd name="connsiteX0" fmla="*/ 2140959 w 8855424"/>
                <a:gd name="connsiteY0" fmla="*/ 824965 h 1341778"/>
                <a:gd name="connsiteX1" fmla="*/ 4728633 w 8855424"/>
                <a:gd name="connsiteY1" fmla="*/ 734751 h 1341778"/>
                <a:gd name="connsiteX2" fmla="*/ 6096021 w 8855424"/>
                <a:gd name="connsiteY2" fmla="*/ 758148 h 1341778"/>
                <a:gd name="connsiteX3" fmla="*/ 7116471 w 8855424"/>
                <a:gd name="connsiteY3" fmla="*/ 665714 h 1341778"/>
                <a:gd name="connsiteX4" fmla="*/ 8725449 w 8855424"/>
                <a:gd name="connsiteY4" fmla="*/ 17746 h 1341778"/>
                <a:gd name="connsiteX5" fmla="*/ 8668376 w 8855424"/>
                <a:gd name="connsiteY5" fmla="*/ 332595 h 1341778"/>
                <a:gd name="connsiteX6" fmla="*/ 7689974 w 8855424"/>
                <a:gd name="connsiteY6" fmla="*/ 633981 h 1341778"/>
                <a:gd name="connsiteX7" fmla="*/ 6661959 w 8855424"/>
                <a:gd name="connsiteY7" fmla="*/ 1202504 h 1341778"/>
                <a:gd name="connsiteX8" fmla="*/ 6143541 w 8855424"/>
                <a:gd name="connsiteY8" fmla="*/ 1320547 h 1341778"/>
                <a:gd name="connsiteX9" fmla="*/ 3043663 w 8855424"/>
                <a:gd name="connsiteY9" fmla="*/ 1341778 h 1341778"/>
                <a:gd name="connsiteX10" fmla="*/ 1766614 w 8855424"/>
                <a:gd name="connsiteY10" fmla="*/ 1237142 h 1341778"/>
                <a:gd name="connsiteX11" fmla="*/ 733358 w 8855424"/>
                <a:gd name="connsiteY11" fmla="*/ 1084915 h 1341778"/>
                <a:gd name="connsiteX12" fmla="*/ 0 w 8855424"/>
                <a:gd name="connsiteY12" fmla="*/ 757139 h 1341778"/>
                <a:gd name="connsiteX13" fmla="*/ 74604 w 8855424"/>
                <a:gd name="connsiteY13" fmla="*/ 651573 h 1341778"/>
                <a:gd name="connsiteX14" fmla="*/ 725235 w 8855424"/>
                <a:gd name="connsiteY14" fmla="*/ 813365 h 1341778"/>
                <a:gd name="connsiteX15" fmla="*/ 1461823 w 8855424"/>
                <a:gd name="connsiteY15" fmla="*/ 879295 h 1341778"/>
                <a:gd name="connsiteX16" fmla="*/ 2140959 w 8855424"/>
                <a:gd name="connsiteY16" fmla="*/ 824965 h 1341778"/>
                <a:gd name="connsiteX0" fmla="*/ 2140959 w 8835814"/>
                <a:gd name="connsiteY0" fmla="*/ 831013 h 1347826"/>
                <a:gd name="connsiteX1" fmla="*/ 4728633 w 8835814"/>
                <a:gd name="connsiteY1" fmla="*/ 740799 h 1347826"/>
                <a:gd name="connsiteX2" fmla="*/ 6096021 w 8835814"/>
                <a:gd name="connsiteY2" fmla="*/ 764196 h 1347826"/>
                <a:gd name="connsiteX3" fmla="*/ 7116471 w 8835814"/>
                <a:gd name="connsiteY3" fmla="*/ 671762 h 1347826"/>
                <a:gd name="connsiteX4" fmla="*/ 8725449 w 8835814"/>
                <a:gd name="connsiteY4" fmla="*/ 23794 h 1347826"/>
                <a:gd name="connsiteX5" fmla="*/ 8668376 w 8835814"/>
                <a:gd name="connsiteY5" fmla="*/ 338643 h 1347826"/>
                <a:gd name="connsiteX6" fmla="*/ 7689974 w 8835814"/>
                <a:gd name="connsiteY6" fmla="*/ 640029 h 1347826"/>
                <a:gd name="connsiteX7" fmla="*/ 6661959 w 8835814"/>
                <a:gd name="connsiteY7" fmla="*/ 1208552 h 1347826"/>
                <a:gd name="connsiteX8" fmla="*/ 6143541 w 8835814"/>
                <a:gd name="connsiteY8" fmla="*/ 1326595 h 1347826"/>
                <a:gd name="connsiteX9" fmla="*/ 3043663 w 8835814"/>
                <a:gd name="connsiteY9" fmla="*/ 1347826 h 1347826"/>
                <a:gd name="connsiteX10" fmla="*/ 1766614 w 8835814"/>
                <a:gd name="connsiteY10" fmla="*/ 1243190 h 1347826"/>
                <a:gd name="connsiteX11" fmla="*/ 733358 w 8835814"/>
                <a:gd name="connsiteY11" fmla="*/ 1090963 h 1347826"/>
                <a:gd name="connsiteX12" fmla="*/ 0 w 8835814"/>
                <a:gd name="connsiteY12" fmla="*/ 763187 h 1347826"/>
                <a:gd name="connsiteX13" fmla="*/ 74604 w 8835814"/>
                <a:gd name="connsiteY13" fmla="*/ 657621 h 1347826"/>
                <a:gd name="connsiteX14" fmla="*/ 725235 w 8835814"/>
                <a:gd name="connsiteY14" fmla="*/ 819413 h 1347826"/>
                <a:gd name="connsiteX15" fmla="*/ 1461823 w 8835814"/>
                <a:gd name="connsiteY15" fmla="*/ 885343 h 1347826"/>
                <a:gd name="connsiteX16" fmla="*/ 2140959 w 8835814"/>
                <a:gd name="connsiteY16" fmla="*/ 831013 h 1347826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8725449 w 8725449"/>
                <a:gd name="connsiteY4" fmla="*/ 0 h 1324032"/>
                <a:gd name="connsiteX5" fmla="*/ 8668376 w 8725449"/>
                <a:gd name="connsiteY5" fmla="*/ 314849 h 1324032"/>
                <a:gd name="connsiteX6" fmla="*/ 7689974 w 8725449"/>
                <a:gd name="connsiteY6" fmla="*/ 616235 h 1324032"/>
                <a:gd name="connsiteX7" fmla="*/ 6661959 w 8725449"/>
                <a:gd name="connsiteY7" fmla="*/ 1184758 h 1324032"/>
                <a:gd name="connsiteX8" fmla="*/ 6143541 w 8725449"/>
                <a:gd name="connsiteY8" fmla="*/ 1302801 h 1324032"/>
                <a:gd name="connsiteX9" fmla="*/ 3043663 w 8725449"/>
                <a:gd name="connsiteY9" fmla="*/ 1324032 h 1324032"/>
                <a:gd name="connsiteX10" fmla="*/ 1766614 w 8725449"/>
                <a:gd name="connsiteY10" fmla="*/ 1219396 h 1324032"/>
                <a:gd name="connsiteX11" fmla="*/ 733358 w 8725449"/>
                <a:gd name="connsiteY11" fmla="*/ 1067169 h 1324032"/>
                <a:gd name="connsiteX12" fmla="*/ 0 w 8725449"/>
                <a:gd name="connsiteY12" fmla="*/ 739393 h 1324032"/>
                <a:gd name="connsiteX13" fmla="*/ 74604 w 8725449"/>
                <a:gd name="connsiteY13" fmla="*/ 633827 h 1324032"/>
                <a:gd name="connsiteX14" fmla="*/ 725235 w 8725449"/>
                <a:gd name="connsiteY14" fmla="*/ 795619 h 1324032"/>
                <a:gd name="connsiteX15" fmla="*/ 1461823 w 8725449"/>
                <a:gd name="connsiteY15" fmla="*/ 861549 h 1324032"/>
                <a:gd name="connsiteX16" fmla="*/ 2140959 w 8725449"/>
                <a:gd name="connsiteY16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8725449 w 8725449"/>
                <a:gd name="connsiteY4" fmla="*/ 0 h 1324032"/>
                <a:gd name="connsiteX5" fmla="*/ 8672757 w 8725449"/>
                <a:gd name="connsiteY5" fmla="*/ 329465 h 1324032"/>
                <a:gd name="connsiteX6" fmla="*/ 7689974 w 8725449"/>
                <a:gd name="connsiteY6" fmla="*/ 616235 h 1324032"/>
                <a:gd name="connsiteX7" fmla="*/ 6661959 w 8725449"/>
                <a:gd name="connsiteY7" fmla="*/ 1184758 h 1324032"/>
                <a:gd name="connsiteX8" fmla="*/ 6143541 w 8725449"/>
                <a:gd name="connsiteY8" fmla="*/ 1302801 h 1324032"/>
                <a:gd name="connsiteX9" fmla="*/ 3043663 w 8725449"/>
                <a:gd name="connsiteY9" fmla="*/ 1324032 h 1324032"/>
                <a:gd name="connsiteX10" fmla="*/ 1766614 w 8725449"/>
                <a:gd name="connsiteY10" fmla="*/ 1219396 h 1324032"/>
                <a:gd name="connsiteX11" fmla="*/ 733358 w 8725449"/>
                <a:gd name="connsiteY11" fmla="*/ 1067169 h 1324032"/>
                <a:gd name="connsiteX12" fmla="*/ 0 w 8725449"/>
                <a:gd name="connsiteY12" fmla="*/ 739393 h 1324032"/>
                <a:gd name="connsiteX13" fmla="*/ 74604 w 8725449"/>
                <a:gd name="connsiteY13" fmla="*/ 633827 h 1324032"/>
                <a:gd name="connsiteX14" fmla="*/ 725235 w 8725449"/>
                <a:gd name="connsiteY14" fmla="*/ 795619 h 1324032"/>
                <a:gd name="connsiteX15" fmla="*/ 1461823 w 8725449"/>
                <a:gd name="connsiteY15" fmla="*/ 861549 h 1324032"/>
                <a:gd name="connsiteX16" fmla="*/ 2140959 w 8725449"/>
                <a:gd name="connsiteY16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8725449 w 8725449"/>
                <a:gd name="connsiteY4" fmla="*/ 0 h 1324032"/>
                <a:gd name="connsiteX5" fmla="*/ 8672757 w 8725449"/>
                <a:gd name="connsiteY5" fmla="*/ 329465 h 1324032"/>
                <a:gd name="connsiteX6" fmla="*/ 7689974 w 8725449"/>
                <a:gd name="connsiteY6" fmla="*/ 616235 h 1324032"/>
                <a:gd name="connsiteX7" fmla="*/ 6661959 w 8725449"/>
                <a:gd name="connsiteY7" fmla="*/ 1184758 h 1324032"/>
                <a:gd name="connsiteX8" fmla="*/ 6143541 w 8725449"/>
                <a:gd name="connsiteY8" fmla="*/ 1302801 h 1324032"/>
                <a:gd name="connsiteX9" fmla="*/ 3043663 w 8725449"/>
                <a:gd name="connsiteY9" fmla="*/ 1324032 h 1324032"/>
                <a:gd name="connsiteX10" fmla="*/ 1766614 w 8725449"/>
                <a:gd name="connsiteY10" fmla="*/ 1219396 h 1324032"/>
                <a:gd name="connsiteX11" fmla="*/ 733358 w 8725449"/>
                <a:gd name="connsiteY11" fmla="*/ 1067169 h 1324032"/>
                <a:gd name="connsiteX12" fmla="*/ 0 w 8725449"/>
                <a:gd name="connsiteY12" fmla="*/ 739393 h 1324032"/>
                <a:gd name="connsiteX13" fmla="*/ 74604 w 8725449"/>
                <a:gd name="connsiteY13" fmla="*/ 633827 h 1324032"/>
                <a:gd name="connsiteX14" fmla="*/ 725235 w 8725449"/>
                <a:gd name="connsiteY14" fmla="*/ 795619 h 1324032"/>
                <a:gd name="connsiteX15" fmla="*/ 1461823 w 8725449"/>
                <a:gd name="connsiteY15" fmla="*/ 861549 h 1324032"/>
                <a:gd name="connsiteX16" fmla="*/ 2140959 w 8725449"/>
                <a:gd name="connsiteY16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3234 w 8725449"/>
                <a:gd name="connsiteY4" fmla="*/ 333048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7116471 w 8725449"/>
                <a:gd name="connsiteY3" fmla="*/ 647968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72757 w 8725449"/>
                <a:gd name="connsiteY6" fmla="*/ 32946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7689974 w 8725449"/>
                <a:gd name="connsiteY7" fmla="*/ 61623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7907176 w 8725449"/>
                <a:gd name="connsiteY7" fmla="*/ 522455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6661959 w 8725449"/>
                <a:gd name="connsiteY8" fmla="*/ 1184758 h 1324032"/>
                <a:gd name="connsiteX9" fmla="*/ 6143541 w 8725449"/>
                <a:gd name="connsiteY9" fmla="*/ 1302801 h 1324032"/>
                <a:gd name="connsiteX10" fmla="*/ 3043663 w 8725449"/>
                <a:gd name="connsiteY10" fmla="*/ 1324032 h 1324032"/>
                <a:gd name="connsiteX11" fmla="*/ 1766614 w 8725449"/>
                <a:gd name="connsiteY11" fmla="*/ 1219396 h 1324032"/>
                <a:gd name="connsiteX12" fmla="*/ 733358 w 8725449"/>
                <a:gd name="connsiteY12" fmla="*/ 1067169 h 1324032"/>
                <a:gd name="connsiteX13" fmla="*/ 0 w 8725449"/>
                <a:gd name="connsiteY13" fmla="*/ 739393 h 1324032"/>
                <a:gd name="connsiteX14" fmla="*/ 74604 w 8725449"/>
                <a:gd name="connsiteY14" fmla="*/ 633827 h 1324032"/>
                <a:gd name="connsiteX15" fmla="*/ 725235 w 8725449"/>
                <a:gd name="connsiteY15" fmla="*/ 795619 h 1324032"/>
                <a:gd name="connsiteX16" fmla="*/ 1461823 w 8725449"/>
                <a:gd name="connsiteY16" fmla="*/ 861549 h 1324032"/>
                <a:gd name="connsiteX17" fmla="*/ 2140959 w 8725449"/>
                <a:gd name="connsiteY17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7335073 w 8725449"/>
                <a:gd name="connsiteY8" fmla="*/ 824569 h 1324032"/>
                <a:gd name="connsiteX9" fmla="*/ 6661959 w 8725449"/>
                <a:gd name="connsiteY9" fmla="*/ 1184758 h 1324032"/>
                <a:gd name="connsiteX10" fmla="*/ 6143541 w 8725449"/>
                <a:gd name="connsiteY10" fmla="*/ 1302801 h 1324032"/>
                <a:gd name="connsiteX11" fmla="*/ 3043663 w 8725449"/>
                <a:gd name="connsiteY11" fmla="*/ 1324032 h 1324032"/>
                <a:gd name="connsiteX12" fmla="*/ 1766614 w 8725449"/>
                <a:gd name="connsiteY12" fmla="*/ 1219396 h 1324032"/>
                <a:gd name="connsiteX13" fmla="*/ 733358 w 8725449"/>
                <a:gd name="connsiteY13" fmla="*/ 1067169 h 1324032"/>
                <a:gd name="connsiteX14" fmla="*/ 0 w 8725449"/>
                <a:gd name="connsiteY14" fmla="*/ 739393 h 1324032"/>
                <a:gd name="connsiteX15" fmla="*/ 74604 w 8725449"/>
                <a:gd name="connsiteY15" fmla="*/ 633827 h 1324032"/>
                <a:gd name="connsiteX16" fmla="*/ 725235 w 8725449"/>
                <a:gd name="connsiteY16" fmla="*/ 795619 h 1324032"/>
                <a:gd name="connsiteX17" fmla="*/ 1461823 w 8725449"/>
                <a:gd name="connsiteY17" fmla="*/ 861549 h 1324032"/>
                <a:gd name="connsiteX18" fmla="*/ 2140959 w 8725449"/>
                <a:gd name="connsiteY18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7359320 w 8725449"/>
                <a:gd name="connsiteY8" fmla="*/ 884204 h 1324032"/>
                <a:gd name="connsiteX9" fmla="*/ 6661959 w 8725449"/>
                <a:gd name="connsiteY9" fmla="*/ 1184758 h 1324032"/>
                <a:gd name="connsiteX10" fmla="*/ 6143541 w 8725449"/>
                <a:gd name="connsiteY10" fmla="*/ 1302801 h 1324032"/>
                <a:gd name="connsiteX11" fmla="*/ 3043663 w 8725449"/>
                <a:gd name="connsiteY11" fmla="*/ 1324032 h 1324032"/>
                <a:gd name="connsiteX12" fmla="*/ 1766614 w 8725449"/>
                <a:gd name="connsiteY12" fmla="*/ 1219396 h 1324032"/>
                <a:gd name="connsiteX13" fmla="*/ 733358 w 8725449"/>
                <a:gd name="connsiteY13" fmla="*/ 1067169 h 1324032"/>
                <a:gd name="connsiteX14" fmla="*/ 0 w 8725449"/>
                <a:gd name="connsiteY14" fmla="*/ 739393 h 1324032"/>
                <a:gd name="connsiteX15" fmla="*/ 74604 w 8725449"/>
                <a:gd name="connsiteY15" fmla="*/ 633827 h 1324032"/>
                <a:gd name="connsiteX16" fmla="*/ 725235 w 8725449"/>
                <a:gd name="connsiteY16" fmla="*/ 795619 h 1324032"/>
                <a:gd name="connsiteX17" fmla="*/ 1461823 w 8725449"/>
                <a:gd name="connsiteY17" fmla="*/ 861549 h 1324032"/>
                <a:gd name="connsiteX18" fmla="*/ 2140959 w 8725449"/>
                <a:gd name="connsiteY18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7359320 w 8725449"/>
                <a:gd name="connsiteY8" fmla="*/ 884204 h 1324032"/>
                <a:gd name="connsiteX9" fmla="*/ 6661959 w 8725449"/>
                <a:gd name="connsiteY9" fmla="*/ 1184758 h 1324032"/>
                <a:gd name="connsiteX10" fmla="*/ 6143541 w 8725449"/>
                <a:gd name="connsiteY10" fmla="*/ 1302801 h 1324032"/>
                <a:gd name="connsiteX11" fmla="*/ 4784914 w 8725449"/>
                <a:gd name="connsiteY11" fmla="*/ 1308638 h 1324032"/>
                <a:gd name="connsiteX12" fmla="*/ 3043663 w 8725449"/>
                <a:gd name="connsiteY12" fmla="*/ 1324032 h 1324032"/>
                <a:gd name="connsiteX13" fmla="*/ 1766614 w 8725449"/>
                <a:gd name="connsiteY13" fmla="*/ 1219396 h 1324032"/>
                <a:gd name="connsiteX14" fmla="*/ 733358 w 8725449"/>
                <a:gd name="connsiteY14" fmla="*/ 1067169 h 1324032"/>
                <a:gd name="connsiteX15" fmla="*/ 0 w 8725449"/>
                <a:gd name="connsiteY15" fmla="*/ 739393 h 1324032"/>
                <a:gd name="connsiteX16" fmla="*/ 74604 w 8725449"/>
                <a:gd name="connsiteY16" fmla="*/ 633827 h 1324032"/>
                <a:gd name="connsiteX17" fmla="*/ 725235 w 8725449"/>
                <a:gd name="connsiteY17" fmla="*/ 795619 h 1324032"/>
                <a:gd name="connsiteX18" fmla="*/ 1461823 w 8725449"/>
                <a:gd name="connsiteY18" fmla="*/ 861549 h 1324032"/>
                <a:gd name="connsiteX19" fmla="*/ 2140959 w 8725449"/>
                <a:gd name="connsiteY19" fmla="*/ 807219 h 1324032"/>
                <a:gd name="connsiteX0" fmla="*/ 2140959 w 8725449"/>
                <a:gd name="connsiteY0" fmla="*/ 807219 h 1324032"/>
                <a:gd name="connsiteX1" fmla="*/ 4728633 w 8725449"/>
                <a:gd name="connsiteY1" fmla="*/ 717005 h 1324032"/>
                <a:gd name="connsiteX2" fmla="*/ 6096021 w 8725449"/>
                <a:gd name="connsiteY2" fmla="*/ 740402 h 1324032"/>
                <a:gd name="connsiteX3" fmla="*/ 6869469 w 8725449"/>
                <a:gd name="connsiteY3" fmla="*/ 674221 h 1324032"/>
                <a:gd name="connsiteX4" fmla="*/ 7931496 w 8725449"/>
                <a:gd name="connsiteY4" fmla="*/ 263479 h 1324032"/>
                <a:gd name="connsiteX5" fmla="*/ 8725449 w 8725449"/>
                <a:gd name="connsiteY5" fmla="*/ 0 h 1324032"/>
                <a:gd name="connsiteX6" fmla="*/ 8685635 w 8725449"/>
                <a:gd name="connsiteY6" fmla="*/ 255515 h 1324032"/>
                <a:gd name="connsiteX7" fmla="*/ 8008620 w 8725449"/>
                <a:gd name="connsiteY7" fmla="*/ 457001 h 1324032"/>
                <a:gd name="connsiteX8" fmla="*/ 7359320 w 8725449"/>
                <a:gd name="connsiteY8" fmla="*/ 884204 h 1324032"/>
                <a:gd name="connsiteX9" fmla="*/ 6661959 w 8725449"/>
                <a:gd name="connsiteY9" fmla="*/ 1184758 h 1324032"/>
                <a:gd name="connsiteX10" fmla="*/ 6143541 w 8725449"/>
                <a:gd name="connsiteY10" fmla="*/ 1302801 h 1324032"/>
                <a:gd name="connsiteX11" fmla="*/ 4784914 w 8725449"/>
                <a:gd name="connsiteY11" fmla="*/ 1308638 h 1324032"/>
                <a:gd name="connsiteX12" fmla="*/ 4514533 w 8725449"/>
                <a:gd name="connsiteY12" fmla="*/ 1310039 h 1324032"/>
                <a:gd name="connsiteX13" fmla="*/ 3043663 w 8725449"/>
                <a:gd name="connsiteY13" fmla="*/ 1324032 h 1324032"/>
                <a:gd name="connsiteX14" fmla="*/ 1766614 w 8725449"/>
                <a:gd name="connsiteY14" fmla="*/ 1219396 h 1324032"/>
                <a:gd name="connsiteX15" fmla="*/ 733358 w 8725449"/>
                <a:gd name="connsiteY15" fmla="*/ 1067169 h 1324032"/>
                <a:gd name="connsiteX16" fmla="*/ 0 w 8725449"/>
                <a:gd name="connsiteY16" fmla="*/ 739393 h 1324032"/>
                <a:gd name="connsiteX17" fmla="*/ 74604 w 8725449"/>
                <a:gd name="connsiteY17" fmla="*/ 633827 h 1324032"/>
                <a:gd name="connsiteX18" fmla="*/ 725235 w 8725449"/>
                <a:gd name="connsiteY18" fmla="*/ 795619 h 1324032"/>
                <a:gd name="connsiteX19" fmla="*/ 1461823 w 8725449"/>
                <a:gd name="connsiteY19" fmla="*/ 861549 h 1324032"/>
                <a:gd name="connsiteX20" fmla="*/ 2140959 w 8725449"/>
                <a:gd name="connsiteY20" fmla="*/ 807219 h 1324032"/>
                <a:gd name="connsiteX0" fmla="*/ 2140959 w 8725449"/>
                <a:gd name="connsiteY0" fmla="*/ 807219 h 2311989"/>
                <a:gd name="connsiteX1" fmla="*/ 4728633 w 8725449"/>
                <a:gd name="connsiteY1" fmla="*/ 717005 h 2311989"/>
                <a:gd name="connsiteX2" fmla="*/ 6096021 w 8725449"/>
                <a:gd name="connsiteY2" fmla="*/ 740402 h 2311989"/>
                <a:gd name="connsiteX3" fmla="*/ 6869469 w 8725449"/>
                <a:gd name="connsiteY3" fmla="*/ 674221 h 2311989"/>
                <a:gd name="connsiteX4" fmla="*/ 7931496 w 8725449"/>
                <a:gd name="connsiteY4" fmla="*/ 263479 h 2311989"/>
                <a:gd name="connsiteX5" fmla="*/ 8725449 w 8725449"/>
                <a:gd name="connsiteY5" fmla="*/ 0 h 2311989"/>
                <a:gd name="connsiteX6" fmla="*/ 8685635 w 8725449"/>
                <a:gd name="connsiteY6" fmla="*/ 255515 h 2311989"/>
                <a:gd name="connsiteX7" fmla="*/ 8008620 w 8725449"/>
                <a:gd name="connsiteY7" fmla="*/ 457001 h 2311989"/>
                <a:gd name="connsiteX8" fmla="*/ 7359320 w 8725449"/>
                <a:gd name="connsiteY8" fmla="*/ 884204 h 2311989"/>
                <a:gd name="connsiteX9" fmla="*/ 6661959 w 8725449"/>
                <a:gd name="connsiteY9" fmla="*/ 1184758 h 2311989"/>
                <a:gd name="connsiteX10" fmla="*/ 6143541 w 8725449"/>
                <a:gd name="connsiteY10" fmla="*/ 1302801 h 2311989"/>
                <a:gd name="connsiteX11" fmla="*/ 4784914 w 8725449"/>
                <a:gd name="connsiteY11" fmla="*/ 1308638 h 2311989"/>
                <a:gd name="connsiteX12" fmla="*/ 4222298 w 8725449"/>
                <a:gd name="connsiteY12" fmla="*/ 2311989 h 2311989"/>
                <a:gd name="connsiteX13" fmla="*/ 3043663 w 8725449"/>
                <a:gd name="connsiteY13" fmla="*/ 1324032 h 2311989"/>
                <a:gd name="connsiteX14" fmla="*/ 1766614 w 8725449"/>
                <a:gd name="connsiteY14" fmla="*/ 1219396 h 2311989"/>
                <a:gd name="connsiteX15" fmla="*/ 733358 w 8725449"/>
                <a:gd name="connsiteY15" fmla="*/ 1067169 h 2311989"/>
                <a:gd name="connsiteX16" fmla="*/ 0 w 8725449"/>
                <a:gd name="connsiteY16" fmla="*/ 739393 h 2311989"/>
                <a:gd name="connsiteX17" fmla="*/ 74604 w 8725449"/>
                <a:gd name="connsiteY17" fmla="*/ 633827 h 2311989"/>
                <a:gd name="connsiteX18" fmla="*/ 725235 w 8725449"/>
                <a:gd name="connsiteY18" fmla="*/ 795619 h 2311989"/>
                <a:gd name="connsiteX19" fmla="*/ 1461823 w 8725449"/>
                <a:gd name="connsiteY19" fmla="*/ 861549 h 2311989"/>
                <a:gd name="connsiteX20" fmla="*/ 2140959 w 8725449"/>
                <a:gd name="connsiteY20" fmla="*/ 807219 h 2311989"/>
                <a:gd name="connsiteX0" fmla="*/ 2140959 w 8725449"/>
                <a:gd name="connsiteY0" fmla="*/ 807219 h 2311989"/>
                <a:gd name="connsiteX1" fmla="*/ 4728633 w 8725449"/>
                <a:gd name="connsiteY1" fmla="*/ 717005 h 2311989"/>
                <a:gd name="connsiteX2" fmla="*/ 6096021 w 8725449"/>
                <a:gd name="connsiteY2" fmla="*/ 740402 h 2311989"/>
                <a:gd name="connsiteX3" fmla="*/ 6869469 w 8725449"/>
                <a:gd name="connsiteY3" fmla="*/ 674221 h 2311989"/>
                <a:gd name="connsiteX4" fmla="*/ 7931496 w 8725449"/>
                <a:gd name="connsiteY4" fmla="*/ 263479 h 2311989"/>
                <a:gd name="connsiteX5" fmla="*/ 8725449 w 8725449"/>
                <a:gd name="connsiteY5" fmla="*/ 0 h 2311989"/>
                <a:gd name="connsiteX6" fmla="*/ 8685635 w 8725449"/>
                <a:gd name="connsiteY6" fmla="*/ 255515 h 2311989"/>
                <a:gd name="connsiteX7" fmla="*/ 8008620 w 8725449"/>
                <a:gd name="connsiteY7" fmla="*/ 457001 h 2311989"/>
                <a:gd name="connsiteX8" fmla="*/ 7359320 w 8725449"/>
                <a:gd name="connsiteY8" fmla="*/ 884204 h 2311989"/>
                <a:gd name="connsiteX9" fmla="*/ 6661959 w 8725449"/>
                <a:gd name="connsiteY9" fmla="*/ 1184758 h 2311989"/>
                <a:gd name="connsiteX10" fmla="*/ 6143541 w 8725449"/>
                <a:gd name="connsiteY10" fmla="*/ 1302801 h 2311989"/>
                <a:gd name="connsiteX11" fmla="*/ 4784914 w 8725449"/>
                <a:gd name="connsiteY11" fmla="*/ 1308638 h 2311989"/>
                <a:gd name="connsiteX12" fmla="*/ 4222298 w 8725449"/>
                <a:gd name="connsiteY12" fmla="*/ 2311989 h 2311989"/>
                <a:gd name="connsiteX13" fmla="*/ 3962491 w 8725449"/>
                <a:gd name="connsiteY13" fmla="*/ 2093581 h 2311989"/>
                <a:gd name="connsiteX14" fmla="*/ 3043663 w 8725449"/>
                <a:gd name="connsiteY14" fmla="*/ 1324032 h 2311989"/>
                <a:gd name="connsiteX15" fmla="*/ 1766614 w 8725449"/>
                <a:gd name="connsiteY15" fmla="*/ 1219396 h 2311989"/>
                <a:gd name="connsiteX16" fmla="*/ 733358 w 8725449"/>
                <a:gd name="connsiteY16" fmla="*/ 1067169 h 2311989"/>
                <a:gd name="connsiteX17" fmla="*/ 0 w 8725449"/>
                <a:gd name="connsiteY17" fmla="*/ 739393 h 2311989"/>
                <a:gd name="connsiteX18" fmla="*/ 74604 w 8725449"/>
                <a:gd name="connsiteY18" fmla="*/ 633827 h 2311989"/>
                <a:gd name="connsiteX19" fmla="*/ 725235 w 8725449"/>
                <a:gd name="connsiteY19" fmla="*/ 795619 h 2311989"/>
                <a:gd name="connsiteX20" fmla="*/ 1461823 w 8725449"/>
                <a:gd name="connsiteY20" fmla="*/ 861549 h 2311989"/>
                <a:gd name="connsiteX21" fmla="*/ 2140959 w 8725449"/>
                <a:gd name="connsiteY21" fmla="*/ 807219 h 2311989"/>
                <a:gd name="connsiteX0" fmla="*/ 2140959 w 8725449"/>
                <a:gd name="connsiteY0" fmla="*/ 807219 h 2428474"/>
                <a:gd name="connsiteX1" fmla="*/ 4728633 w 8725449"/>
                <a:gd name="connsiteY1" fmla="*/ 717005 h 2428474"/>
                <a:gd name="connsiteX2" fmla="*/ 6096021 w 8725449"/>
                <a:gd name="connsiteY2" fmla="*/ 740402 h 2428474"/>
                <a:gd name="connsiteX3" fmla="*/ 6869469 w 8725449"/>
                <a:gd name="connsiteY3" fmla="*/ 674221 h 2428474"/>
                <a:gd name="connsiteX4" fmla="*/ 7931496 w 8725449"/>
                <a:gd name="connsiteY4" fmla="*/ 263479 h 2428474"/>
                <a:gd name="connsiteX5" fmla="*/ 8725449 w 8725449"/>
                <a:gd name="connsiteY5" fmla="*/ 0 h 2428474"/>
                <a:gd name="connsiteX6" fmla="*/ 8685635 w 8725449"/>
                <a:gd name="connsiteY6" fmla="*/ 255515 h 2428474"/>
                <a:gd name="connsiteX7" fmla="*/ 8008620 w 8725449"/>
                <a:gd name="connsiteY7" fmla="*/ 457001 h 2428474"/>
                <a:gd name="connsiteX8" fmla="*/ 7359320 w 8725449"/>
                <a:gd name="connsiteY8" fmla="*/ 884204 h 2428474"/>
                <a:gd name="connsiteX9" fmla="*/ 6661959 w 8725449"/>
                <a:gd name="connsiteY9" fmla="*/ 1184758 h 2428474"/>
                <a:gd name="connsiteX10" fmla="*/ 6143541 w 8725449"/>
                <a:gd name="connsiteY10" fmla="*/ 1302801 h 2428474"/>
                <a:gd name="connsiteX11" fmla="*/ 4784914 w 8725449"/>
                <a:gd name="connsiteY11" fmla="*/ 1308638 h 2428474"/>
                <a:gd name="connsiteX12" fmla="*/ 4222298 w 8725449"/>
                <a:gd name="connsiteY12" fmla="*/ 2311989 h 2428474"/>
                <a:gd name="connsiteX13" fmla="*/ 3578623 w 8725449"/>
                <a:gd name="connsiteY13" fmla="*/ 2428474 h 2428474"/>
                <a:gd name="connsiteX14" fmla="*/ 3043663 w 8725449"/>
                <a:gd name="connsiteY14" fmla="*/ 1324032 h 2428474"/>
                <a:gd name="connsiteX15" fmla="*/ 1766614 w 8725449"/>
                <a:gd name="connsiteY15" fmla="*/ 1219396 h 2428474"/>
                <a:gd name="connsiteX16" fmla="*/ 733358 w 8725449"/>
                <a:gd name="connsiteY16" fmla="*/ 1067169 h 2428474"/>
                <a:gd name="connsiteX17" fmla="*/ 0 w 8725449"/>
                <a:gd name="connsiteY17" fmla="*/ 739393 h 2428474"/>
                <a:gd name="connsiteX18" fmla="*/ 74604 w 8725449"/>
                <a:gd name="connsiteY18" fmla="*/ 633827 h 2428474"/>
                <a:gd name="connsiteX19" fmla="*/ 725235 w 8725449"/>
                <a:gd name="connsiteY19" fmla="*/ 795619 h 2428474"/>
                <a:gd name="connsiteX20" fmla="*/ 1461823 w 8725449"/>
                <a:gd name="connsiteY20" fmla="*/ 861549 h 2428474"/>
                <a:gd name="connsiteX21" fmla="*/ 2140959 w 8725449"/>
                <a:gd name="connsiteY21" fmla="*/ 807219 h 2428474"/>
                <a:gd name="connsiteX0" fmla="*/ 2140959 w 8725449"/>
                <a:gd name="connsiteY0" fmla="*/ 807219 h 2428474"/>
                <a:gd name="connsiteX1" fmla="*/ 4728633 w 8725449"/>
                <a:gd name="connsiteY1" fmla="*/ 717005 h 2428474"/>
                <a:gd name="connsiteX2" fmla="*/ 6096021 w 8725449"/>
                <a:gd name="connsiteY2" fmla="*/ 740402 h 2428474"/>
                <a:gd name="connsiteX3" fmla="*/ 6869469 w 8725449"/>
                <a:gd name="connsiteY3" fmla="*/ 674221 h 2428474"/>
                <a:gd name="connsiteX4" fmla="*/ 7931496 w 8725449"/>
                <a:gd name="connsiteY4" fmla="*/ 263479 h 2428474"/>
                <a:gd name="connsiteX5" fmla="*/ 8725449 w 8725449"/>
                <a:gd name="connsiteY5" fmla="*/ 0 h 2428474"/>
                <a:gd name="connsiteX6" fmla="*/ 8685635 w 8725449"/>
                <a:gd name="connsiteY6" fmla="*/ 255515 h 2428474"/>
                <a:gd name="connsiteX7" fmla="*/ 8008620 w 8725449"/>
                <a:gd name="connsiteY7" fmla="*/ 457001 h 2428474"/>
                <a:gd name="connsiteX8" fmla="*/ 7359320 w 8725449"/>
                <a:gd name="connsiteY8" fmla="*/ 884204 h 2428474"/>
                <a:gd name="connsiteX9" fmla="*/ 6661959 w 8725449"/>
                <a:gd name="connsiteY9" fmla="*/ 1184758 h 2428474"/>
                <a:gd name="connsiteX10" fmla="*/ 6143541 w 8725449"/>
                <a:gd name="connsiteY10" fmla="*/ 1302801 h 2428474"/>
                <a:gd name="connsiteX11" fmla="*/ 4784914 w 8725449"/>
                <a:gd name="connsiteY11" fmla="*/ 1308638 h 2428474"/>
                <a:gd name="connsiteX12" fmla="*/ 4222298 w 8725449"/>
                <a:gd name="connsiteY12" fmla="*/ 2311989 h 2428474"/>
                <a:gd name="connsiteX13" fmla="*/ 3578623 w 8725449"/>
                <a:gd name="connsiteY13" fmla="*/ 2428474 h 2428474"/>
                <a:gd name="connsiteX14" fmla="*/ 3482501 w 8725449"/>
                <a:gd name="connsiteY14" fmla="*/ 2224717 h 2428474"/>
                <a:gd name="connsiteX15" fmla="*/ 3043663 w 8725449"/>
                <a:gd name="connsiteY15" fmla="*/ 1324032 h 2428474"/>
                <a:gd name="connsiteX16" fmla="*/ 1766614 w 8725449"/>
                <a:gd name="connsiteY16" fmla="*/ 1219396 h 2428474"/>
                <a:gd name="connsiteX17" fmla="*/ 733358 w 8725449"/>
                <a:gd name="connsiteY17" fmla="*/ 1067169 h 2428474"/>
                <a:gd name="connsiteX18" fmla="*/ 0 w 8725449"/>
                <a:gd name="connsiteY18" fmla="*/ 739393 h 2428474"/>
                <a:gd name="connsiteX19" fmla="*/ 74604 w 8725449"/>
                <a:gd name="connsiteY19" fmla="*/ 633827 h 2428474"/>
                <a:gd name="connsiteX20" fmla="*/ 725235 w 8725449"/>
                <a:gd name="connsiteY20" fmla="*/ 795619 h 2428474"/>
                <a:gd name="connsiteX21" fmla="*/ 1461823 w 8725449"/>
                <a:gd name="connsiteY21" fmla="*/ 861549 h 2428474"/>
                <a:gd name="connsiteX22" fmla="*/ 2140959 w 8725449"/>
                <a:gd name="connsiteY22" fmla="*/ 807219 h 2428474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043663 w 8725449"/>
                <a:gd name="connsiteY15" fmla="*/ 1324032 h 2733301"/>
                <a:gd name="connsiteX16" fmla="*/ 1766614 w 8725449"/>
                <a:gd name="connsiteY16" fmla="*/ 1219396 h 2733301"/>
                <a:gd name="connsiteX17" fmla="*/ 733358 w 8725449"/>
                <a:gd name="connsiteY17" fmla="*/ 1067169 h 2733301"/>
                <a:gd name="connsiteX18" fmla="*/ 0 w 8725449"/>
                <a:gd name="connsiteY18" fmla="*/ 739393 h 2733301"/>
                <a:gd name="connsiteX19" fmla="*/ 74604 w 8725449"/>
                <a:gd name="connsiteY19" fmla="*/ 633827 h 2733301"/>
                <a:gd name="connsiteX20" fmla="*/ 725235 w 8725449"/>
                <a:gd name="connsiteY20" fmla="*/ 795619 h 2733301"/>
                <a:gd name="connsiteX21" fmla="*/ 1461823 w 8725449"/>
                <a:gd name="connsiteY21" fmla="*/ 861549 h 2733301"/>
                <a:gd name="connsiteX22" fmla="*/ 2140959 w 8725449"/>
                <a:gd name="connsiteY22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318477 w 8725449"/>
                <a:gd name="connsiteY15" fmla="*/ 2410878 h 2733301"/>
                <a:gd name="connsiteX16" fmla="*/ 3043663 w 8725449"/>
                <a:gd name="connsiteY16" fmla="*/ 1324032 h 2733301"/>
                <a:gd name="connsiteX17" fmla="*/ 1766614 w 8725449"/>
                <a:gd name="connsiteY17" fmla="*/ 1219396 h 2733301"/>
                <a:gd name="connsiteX18" fmla="*/ 733358 w 8725449"/>
                <a:gd name="connsiteY18" fmla="*/ 1067169 h 2733301"/>
                <a:gd name="connsiteX19" fmla="*/ 0 w 8725449"/>
                <a:gd name="connsiteY19" fmla="*/ 739393 h 2733301"/>
                <a:gd name="connsiteX20" fmla="*/ 74604 w 8725449"/>
                <a:gd name="connsiteY20" fmla="*/ 633827 h 2733301"/>
                <a:gd name="connsiteX21" fmla="*/ 725235 w 8725449"/>
                <a:gd name="connsiteY21" fmla="*/ 795619 h 2733301"/>
                <a:gd name="connsiteX22" fmla="*/ 1461823 w 8725449"/>
                <a:gd name="connsiteY22" fmla="*/ 861549 h 2733301"/>
                <a:gd name="connsiteX23" fmla="*/ 2140959 w 8725449"/>
                <a:gd name="connsiteY23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043663 w 8725449"/>
                <a:gd name="connsiteY16" fmla="*/ 1324032 h 2733301"/>
                <a:gd name="connsiteX17" fmla="*/ 1766614 w 8725449"/>
                <a:gd name="connsiteY17" fmla="*/ 1219396 h 2733301"/>
                <a:gd name="connsiteX18" fmla="*/ 733358 w 8725449"/>
                <a:gd name="connsiteY18" fmla="*/ 1067169 h 2733301"/>
                <a:gd name="connsiteX19" fmla="*/ 0 w 8725449"/>
                <a:gd name="connsiteY19" fmla="*/ 739393 h 2733301"/>
                <a:gd name="connsiteX20" fmla="*/ 74604 w 8725449"/>
                <a:gd name="connsiteY20" fmla="*/ 633827 h 2733301"/>
                <a:gd name="connsiteX21" fmla="*/ 725235 w 8725449"/>
                <a:gd name="connsiteY21" fmla="*/ 795619 h 2733301"/>
                <a:gd name="connsiteX22" fmla="*/ 1461823 w 8725449"/>
                <a:gd name="connsiteY22" fmla="*/ 861549 h 2733301"/>
                <a:gd name="connsiteX23" fmla="*/ 2140959 w 8725449"/>
                <a:gd name="connsiteY23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159545 w 8725449"/>
                <a:gd name="connsiteY16" fmla="*/ 2050725 h 2733301"/>
                <a:gd name="connsiteX17" fmla="*/ 3043663 w 8725449"/>
                <a:gd name="connsiteY17" fmla="*/ 1324032 h 2733301"/>
                <a:gd name="connsiteX18" fmla="*/ 1766614 w 8725449"/>
                <a:gd name="connsiteY18" fmla="*/ 1219396 h 2733301"/>
                <a:gd name="connsiteX19" fmla="*/ 733358 w 8725449"/>
                <a:gd name="connsiteY19" fmla="*/ 1067169 h 2733301"/>
                <a:gd name="connsiteX20" fmla="*/ 0 w 8725449"/>
                <a:gd name="connsiteY20" fmla="*/ 739393 h 2733301"/>
                <a:gd name="connsiteX21" fmla="*/ 74604 w 8725449"/>
                <a:gd name="connsiteY21" fmla="*/ 633827 h 2733301"/>
                <a:gd name="connsiteX22" fmla="*/ 725235 w 8725449"/>
                <a:gd name="connsiteY22" fmla="*/ 795619 h 2733301"/>
                <a:gd name="connsiteX23" fmla="*/ 1461823 w 8725449"/>
                <a:gd name="connsiteY23" fmla="*/ 861549 h 2733301"/>
                <a:gd name="connsiteX24" fmla="*/ 2140959 w 8725449"/>
                <a:gd name="connsiteY24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82802 w 8725449"/>
                <a:gd name="connsiteY16" fmla="*/ 2183210 h 2733301"/>
                <a:gd name="connsiteX17" fmla="*/ 3043663 w 8725449"/>
                <a:gd name="connsiteY17" fmla="*/ 1324032 h 2733301"/>
                <a:gd name="connsiteX18" fmla="*/ 1766614 w 8725449"/>
                <a:gd name="connsiteY18" fmla="*/ 1219396 h 2733301"/>
                <a:gd name="connsiteX19" fmla="*/ 733358 w 8725449"/>
                <a:gd name="connsiteY19" fmla="*/ 1067169 h 2733301"/>
                <a:gd name="connsiteX20" fmla="*/ 0 w 8725449"/>
                <a:gd name="connsiteY20" fmla="*/ 739393 h 2733301"/>
                <a:gd name="connsiteX21" fmla="*/ 74604 w 8725449"/>
                <a:gd name="connsiteY21" fmla="*/ 633827 h 2733301"/>
                <a:gd name="connsiteX22" fmla="*/ 725235 w 8725449"/>
                <a:gd name="connsiteY22" fmla="*/ 795619 h 2733301"/>
                <a:gd name="connsiteX23" fmla="*/ 1461823 w 8725449"/>
                <a:gd name="connsiteY23" fmla="*/ 861549 h 2733301"/>
                <a:gd name="connsiteX24" fmla="*/ 2140959 w 8725449"/>
                <a:gd name="connsiteY24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82802 w 8725449"/>
                <a:gd name="connsiteY16" fmla="*/ 2183210 h 2733301"/>
                <a:gd name="connsiteX17" fmla="*/ 3270390 w 8725449"/>
                <a:gd name="connsiteY17" fmla="*/ 1772186 h 2733301"/>
                <a:gd name="connsiteX18" fmla="*/ 3043663 w 8725449"/>
                <a:gd name="connsiteY18" fmla="*/ 1324032 h 2733301"/>
                <a:gd name="connsiteX19" fmla="*/ 1766614 w 8725449"/>
                <a:gd name="connsiteY19" fmla="*/ 1219396 h 2733301"/>
                <a:gd name="connsiteX20" fmla="*/ 733358 w 8725449"/>
                <a:gd name="connsiteY20" fmla="*/ 1067169 h 2733301"/>
                <a:gd name="connsiteX21" fmla="*/ 0 w 8725449"/>
                <a:gd name="connsiteY21" fmla="*/ 739393 h 2733301"/>
                <a:gd name="connsiteX22" fmla="*/ 74604 w 8725449"/>
                <a:gd name="connsiteY22" fmla="*/ 633827 h 2733301"/>
                <a:gd name="connsiteX23" fmla="*/ 725235 w 8725449"/>
                <a:gd name="connsiteY23" fmla="*/ 795619 h 2733301"/>
                <a:gd name="connsiteX24" fmla="*/ 1461823 w 8725449"/>
                <a:gd name="connsiteY24" fmla="*/ 861549 h 2733301"/>
                <a:gd name="connsiteX25" fmla="*/ 2140959 w 8725449"/>
                <a:gd name="connsiteY25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82802 w 8725449"/>
                <a:gd name="connsiteY16" fmla="*/ 2183210 h 2733301"/>
                <a:gd name="connsiteX17" fmla="*/ 2909936 w 8725449"/>
                <a:gd name="connsiteY17" fmla="*/ 1972625 h 2733301"/>
                <a:gd name="connsiteX18" fmla="*/ 3043663 w 8725449"/>
                <a:gd name="connsiteY18" fmla="*/ 1324032 h 2733301"/>
                <a:gd name="connsiteX19" fmla="*/ 1766614 w 8725449"/>
                <a:gd name="connsiteY19" fmla="*/ 1219396 h 2733301"/>
                <a:gd name="connsiteX20" fmla="*/ 733358 w 8725449"/>
                <a:gd name="connsiteY20" fmla="*/ 1067169 h 2733301"/>
                <a:gd name="connsiteX21" fmla="*/ 0 w 8725449"/>
                <a:gd name="connsiteY21" fmla="*/ 739393 h 2733301"/>
                <a:gd name="connsiteX22" fmla="*/ 74604 w 8725449"/>
                <a:gd name="connsiteY22" fmla="*/ 633827 h 2733301"/>
                <a:gd name="connsiteX23" fmla="*/ 725235 w 8725449"/>
                <a:gd name="connsiteY23" fmla="*/ 795619 h 2733301"/>
                <a:gd name="connsiteX24" fmla="*/ 1461823 w 8725449"/>
                <a:gd name="connsiteY24" fmla="*/ 861549 h 2733301"/>
                <a:gd name="connsiteX25" fmla="*/ 2140959 w 8725449"/>
                <a:gd name="connsiteY25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3043663 w 8725449"/>
                <a:gd name="connsiteY18" fmla="*/ 1324032 h 2733301"/>
                <a:gd name="connsiteX19" fmla="*/ 1766614 w 8725449"/>
                <a:gd name="connsiteY19" fmla="*/ 1219396 h 2733301"/>
                <a:gd name="connsiteX20" fmla="*/ 733358 w 8725449"/>
                <a:gd name="connsiteY20" fmla="*/ 1067169 h 2733301"/>
                <a:gd name="connsiteX21" fmla="*/ 0 w 8725449"/>
                <a:gd name="connsiteY21" fmla="*/ 739393 h 2733301"/>
                <a:gd name="connsiteX22" fmla="*/ 74604 w 8725449"/>
                <a:gd name="connsiteY22" fmla="*/ 633827 h 2733301"/>
                <a:gd name="connsiteX23" fmla="*/ 725235 w 8725449"/>
                <a:gd name="connsiteY23" fmla="*/ 795619 h 2733301"/>
                <a:gd name="connsiteX24" fmla="*/ 1461823 w 8725449"/>
                <a:gd name="connsiteY24" fmla="*/ 861549 h 2733301"/>
                <a:gd name="connsiteX25" fmla="*/ 2140959 w 8725449"/>
                <a:gd name="connsiteY25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133951 w 8725449"/>
                <a:gd name="connsiteY18" fmla="*/ 1615840 h 2733301"/>
                <a:gd name="connsiteX19" fmla="*/ 1766614 w 8725449"/>
                <a:gd name="connsiteY19" fmla="*/ 1219396 h 2733301"/>
                <a:gd name="connsiteX20" fmla="*/ 733358 w 8725449"/>
                <a:gd name="connsiteY20" fmla="*/ 1067169 h 2733301"/>
                <a:gd name="connsiteX21" fmla="*/ 0 w 8725449"/>
                <a:gd name="connsiteY21" fmla="*/ 739393 h 2733301"/>
                <a:gd name="connsiteX22" fmla="*/ 74604 w 8725449"/>
                <a:gd name="connsiteY22" fmla="*/ 633827 h 2733301"/>
                <a:gd name="connsiteX23" fmla="*/ 725235 w 8725449"/>
                <a:gd name="connsiteY23" fmla="*/ 795619 h 2733301"/>
                <a:gd name="connsiteX24" fmla="*/ 1461823 w 8725449"/>
                <a:gd name="connsiteY24" fmla="*/ 861549 h 2733301"/>
                <a:gd name="connsiteX25" fmla="*/ 2140959 w 8725449"/>
                <a:gd name="connsiteY25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64261 w 8725449"/>
                <a:gd name="connsiteY18" fmla="*/ 1725215 h 2733301"/>
                <a:gd name="connsiteX19" fmla="*/ 2133951 w 8725449"/>
                <a:gd name="connsiteY19" fmla="*/ 1615840 h 2733301"/>
                <a:gd name="connsiteX20" fmla="*/ 1766614 w 8725449"/>
                <a:gd name="connsiteY20" fmla="*/ 1219396 h 2733301"/>
                <a:gd name="connsiteX21" fmla="*/ 733358 w 8725449"/>
                <a:gd name="connsiteY21" fmla="*/ 1067169 h 2733301"/>
                <a:gd name="connsiteX22" fmla="*/ 0 w 8725449"/>
                <a:gd name="connsiteY22" fmla="*/ 739393 h 2733301"/>
                <a:gd name="connsiteX23" fmla="*/ 74604 w 8725449"/>
                <a:gd name="connsiteY23" fmla="*/ 633827 h 2733301"/>
                <a:gd name="connsiteX24" fmla="*/ 725235 w 8725449"/>
                <a:gd name="connsiteY24" fmla="*/ 795619 h 2733301"/>
                <a:gd name="connsiteX25" fmla="*/ 1461823 w 8725449"/>
                <a:gd name="connsiteY25" fmla="*/ 861549 h 2733301"/>
                <a:gd name="connsiteX26" fmla="*/ 2140959 w 8725449"/>
                <a:gd name="connsiteY26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64261 w 8725449"/>
                <a:gd name="connsiteY18" fmla="*/ 1725215 h 2733301"/>
                <a:gd name="connsiteX19" fmla="*/ 2133951 w 8725449"/>
                <a:gd name="connsiteY19" fmla="*/ 1615840 h 2733301"/>
                <a:gd name="connsiteX20" fmla="*/ 1945750 w 8725449"/>
                <a:gd name="connsiteY20" fmla="*/ 1423758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25095 w 8725449"/>
                <a:gd name="connsiteY18" fmla="*/ 1711468 h 2733301"/>
                <a:gd name="connsiteX19" fmla="*/ 2133951 w 8725449"/>
                <a:gd name="connsiteY19" fmla="*/ 1615840 h 2733301"/>
                <a:gd name="connsiteX20" fmla="*/ 1945750 w 8725449"/>
                <a:gd name="connsiteY20" fmla="*/ 1423758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25095 w 8725449"/>
                <a:gd name="connsiteY18" fmla="*/ 1711468 h 2733301"/>
                <a:gd name="connsiteX19" fmla="*/ 2021598 w 8725449"/>
                <a:gd name="connsiteY19" fmla="*/ 2101914 h 2733301"/>
                <a:gd name="connsiteX20" fmla="*/ 1945750 w 8725449"/>
                <a:gd name="connsiteY20" fmla="*/ 1423758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25095 w 8725449"/>
                <a:gd name="connsiteY18" fmla="*/ 1711468 h 2733301"/>
                <a:gd name="connsiteX19" fmla="*/ 2021598 w 8725449"/>
                <a:gd name="connsiteY19" fmla="*/ 2101914 h 2733301"/>
                <a:gd name="connsiteX20" fmla="*/ 1487364 w 8725449"/>
                <a:gd name="connsiteY20" fmla="*/ 1669482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325095 w 8725449"/>
                <a:gd name="connsiteY18" fmla="*/ 1711468 h 2733301"/>
                <a:gd name="connsiteX19" fmla="*/ 2028622 w 8725449"/>
                <a:gd name="connsiteY19" fmla="*/ 2061577 h 2733301"/>
                <a:gd name="connsiteX20" fmla="*/ 1487364 w 8725449"/>
                <a:gd name="connsiteY20" fmla="*/ 1669482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4728633 w 8725449"/>
                <a:gd name="connsiteY1" fmla="*/ 717005 h 2733301"/>
                <a:gd name="connsiteX2" fmla="*/ 6096021 w 8725449"/>
                <a:gd name="connsiteY2" fmla="*/ 740402 h 2733301"/>
                <a:gd name="connsiteX3" fmla="*/ 6869469 w 8725449"/>
                <a:gd name="connsiteY3" fmla="*/ 674221 h 2733301"/>
                <a:gd name="connsiteX4" fmla="*/ 7931496 w 8725449"/>
                <a:gd name="connsiteY4" fmla="*/ 263479 h 2733301"/>
                <a:gd name="connsiteX5" fmla="*/ 8725449 w 8725449"/>
                <a:gd name="connsiteY5" fmla="*/ 0 h 2733301"/>
                <a:gd name="connsiteX6" fmla="*/ 8685635 w 8725449"/>
                <a:gd name="connsiteY6" fmla="*/ 255515 h 2733301"/>
                <a:gd name="connsiteX7" fmla="*/ 8008620 w 8725449"/>
                <a:gd name="connsiteY7" fmla="*/ 457001 h 2733301"/>
                <a:gd name="connsiteX8" fmla="*/ 7359320 w 8725449"/>
                <a:gd name="connsiteY8" fmla="*/ 884204 h 2733301"/>
                <a:gd name="connsiteX9" fmla="*/ 6661959 w 8725449"/>
                <a:gd name="connsiteY9" fmla="*/ 1184758 h 2733301"/>
                <a:gd name="connsiteX10" fmla="*/ 6143541 w 8725449"/>
                <a:gd name="connsiteY10" fmla="*/ 1302801 h 2733301"/>
                <a:gd name="connsiteX11" fmla="*/ 4784914 w 8725449"/>
                <a:gd name="connsiteY11" fmla="*/ 1308638 h 2733301"/>
                <a:gd name="connsiteX12" fmla="*/ 4222298 w 8725449"/>
                <a:gd name="connsiteY12" fmla="*/ 2311989 h 2733301"/>
                <a:gd name="connsiteX13" fmla="*/ 3578623 w 8725449"/>
                <a:gd name="connsiteY13" fmla="*/ 2428474 h 2733301"/>
                <a:gd name="connsiteX14" fmla="*/ 3380082 w 8725449"/>
                <a:gd name="connsiteY14" fmla="*/ 2733301 h 2733301"/>
                <a:gd name="connsiteX15" fmla="*/ 3247100 w 8725449"/>
                <a:gd name="connsiteY15" fmla="*/ 2661657 h 2733301"/>
                <a:gd name="connsiteX16" fmla="*/ 3467886 w 8725449"/>
                <a:gd name="connsiteY16" fmla="*/ 2229098 h 2733301"/>
                <a:gd name="connsiteX17" fmla="*/ 2909936 w 8725449"/>
                <a:gd name="connsiteY17" fmla="*/ 1972625 h 2733301"/>
                <a:gd name="connsiteX18" fmla="*/ 2285929 w 8725449"/>
                <a:gd name="connsiteY18" fmla="*/ 1697721 h 2733301"/>
                <a:gd name="connsiteX19" fmla="*/ 2028622 w 8725449"/>
                <a:gd name="connsiteY19" fmla="*/ 2061577 h 2733301"/>
                <a:gd name="connsiteX20" fmla="*/ 1487364 w 8725449"/>
                <a:gd name="connsiteY20" fmla="*/ 1669482 h 2733301"/>
                <a:gd name="connsiteX21" fmla="*/ 1766614 w 8725449"/>
                <a:gd name="connsiteY21" fmla="*/ 1219396 h 2733301"/>
                <a:gd name="connsiteX22" fmla="*/ 733358 w 8725449"/>
                <a:gd name="connsiteY22" fmla="*/ 1067169 h 2733301"/>
                <a:gd name="connsiteX23" fmla="*/ 0 w 8725449"/>
                <a:gd name="connsiteY23" fmla="*/ 739393 h 2733301"/>
                <a:gd name="connsiteX24" fmla="*/ 74604 w 8725449"/>
                <a:gd name="connsiteY24" fmla="*/ 633827 h 2733301"/>
                <a:gd name="connsiteX25" fmla="*/ 725235 w 8725449"/>
                <a:gd name="connsiteY25" fmla="*/ 795619 h 2733301"/>
                <a:gd name="connsiteX26" fmla="*/ 1461823 w 8725449"/>
                <a:gd name="connsiteY26" fmla="*/ 861549 h 2733301"/>
                <a:gd name="connsiteX27" fmla="*/ 2140959 w 8725449"/>
                <a:gd name="connsiteY27" fmla="*/ 807219 h 2733301"/>
                <a:gd name="connsiteX0" fmla="*/ 2140959 w 8725449"/>
                <a:gd name="connsiteY0" fmla="*/ 807219 h 2733301"/>
                <a:gd name="connsiteX1" fmla="*/ 3162170 w 8725449"/>
                <a:gd name="connsiteY1" fmla="*/ 762840 h 2733301"/>
                <a:gd name="connsiteX2" fmla="*/ 4728633 w 8725449"/>
                <a:gd name="connsiteY2" fmla="*/ 717005 h 2733301"/>
                <a:gd name="connsiteX3" fmla="*/ 6096021 w 8725449"/>
                <a:gd name="connsiteY3" fmla="*/ 740402 h 2733301"/>
                <a:gd name="connsiteX4" fmla="*/ 6869469 w 8725449"/>
                <a:gd name="connsiteY4" fmla="*/ 674221 h 2733301"/>
                <a:gd name="connsiteX5" fmla="*/ 7931496 w 8725449"/>
                <a:gd name="connsiteY5" fmla="*/ 263479 h 2733301"/>
                <a:gd name="connsiteX6" fmla="*/ 8725449 w 8725449"/>
                <a:gd name="connsiteY6" fmla="*/ 0 h 2733301"/>
                <a:gd name="connsiteX7" fmla="*/ 8685635 w 8725449"/>
                <a:gd name="connsiteY7" fmla="*/ 255515 h 2733301"/>
                <a:gd name="connsiteX8" fmla="*/ 8008620 w 8725449"/>
                <a:gd name="connsiteY8" fmla="*/ 457001 h 2733301"/>
                <a:gd name="connsiteX9" fmla="*/ 7359320 w 8725449"/>
                <a:gd name="connsiteY9" fmla="*/ 884204 h 2733301"/>
                <a:gd name="connsiteX10" fmla="*/ 6661959 w 8725449"/>
                <a:gd name="connsiteY10" fmla="*/ 1184758 h 2733301"/>
                <a:gd name="connsiteX11" fmla="*/ 6143541 w 8725449"/>
                <a:gd name="connsiteY11" fmla="*/ 1302801 h 2733301"/>
                <a:gd name="connsiteX12" fmla="*/ 4784914 w 8725449"/>
                <a:gd name="connsiteY12" fmla="*/ 1308638 h 2733301"/>
                <a:gd name="connsiteX13" fmla="*/ 4222298 w 8725449"/>
                <a:gd name="connsiteY13" fmla="*/ 2311989 h 2733301"/>
                <a:gd name="connsiteX14" fmla="*/ 3578623 w 8725449"/>
                <a:gd name="connsiteY14" fmla="*/ 2428474 h 2733301"/>
                <a:gd name="connsiteX15" fmla="*/ 3380082 w 8725449"/>
                <a:gd name="connsiteY15" fmla="*/ 2733301 h 2733301"/>
                <a:gd name="connsiteX16" fmla="*/ 3247100 w 8725449"/>
                <a:gd name="connsiteY16" fmla="*/ 2661657 h 2733301"/>
                <a:gd name="connsiteX17" fmla="*/ 3467886 w 8725449"/>
                <a:gd name="connsiteY17" fmla="*/ 2229098 h 2733301"/>
                <a:gd name="connsiteX18" fmla="*/ 2909936 w 8725449"/>
                <a:gd name="connsiteY18" fmla="*/ 1972625 h 2733301"/>
                <a:gd name="connsiteX19" fmla="*/ 2285929 w 8725449"/>
                <a:gd name="connsiteY19" fmla="*/ 1697721 h 2733301"/>
                <a:gd name="connsiteX20" fmla="*/ 2028622 w 8725449"/>
                <a:gd name="connsiteY20" fmla="*/ 2061577 h 2733301"/>
                <a:gd name="connsiteX21" fmla="*/ 1487364 w 8725449"/>
                <a:gd name="connsiteY21" fmla="*/ 1669482 h 2733301"/>
                <a:gd name="connsiteX22" fmla="*/ 1766614 w 8725449"/>
                <a:gd name="connsiteY22" fmla="*/ 1219396 h 2733301"/>
                <a:gd name="connsiteX23" fmla="*/ 733358 w 8725449"/>
                <a:gd name="connsiteY23" fmla="*/ 1067169 h 2733301"/>
                <a:gd name="connsiteX24" fmla="*/ 0 w 8725449"/>
                <a:gd name="connsiteY24" fmla="*/ 739393 h 2733301"/>
                <a:gd name="connsiteX25" fmla="*/ 74604 w 8725449"/>
                <a:gd name="connsiteY25" fmla="*/ 633827 h 2733301"/>
                <a:gd name="connsiteX26" fmla="*/ 725235 w 8725449"/>
                <a:gd name="connsiteY26" fmla="*/ 795619 h 2733301"/>
                <a:gd name="connsiteX27" fmla="*/ 1461823 w 8725449"/>
                <a:gd name="connsiteY27" fmla="*/ 861549 h 2733301"/>
                <a:gd name="connsiteX28" fmla="*/ 2140959 w 8725449"/>
                <a:gd name="connsiteY28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6096021 w 8725449"/>
                <a:gd name="connsiteY3" fmla="*/ 740402 h 2733301"/>
                <a:gd name="connsiteX4" fmla="*/ 6869469 w 8725449"/>
                <a:gd name="connsiteY4" fmla="*/ 674221 h 2733301"/>
                <a:gd name="connsiteX5" fmla="*/ 7931496 w 8725449"/>
                <a:gd name="connsiteY5" fmla="*/ 263479 h 2733301"/>
                <a:gd name="connsiteX6" fmla="*/ 8725449 w 8725449"/>
                <a:gd name="connsiteY6" fmla="*/ 0 h 2733301"/>
                <a:gd name="connsiteX7" fmla="*/ 8685635 w 8725449"/>
                <a:gd name="connsiteY7" fmla="*/ 255515 h 2733301"/>
                <a:gd name="connsiteX8" fmla="*/ 8008620 w 8725449"/>
                <a:gd name="connsiteY8" fmla="*/ 457001 h 2733301"/>
                <a:gd name="connsiteX9" fmla="*/ 7359320 w 8725449"/>
                <a:gd name="connsiteY9" fmla="*/ 884204 h 2733301"/>
                <a:gd name="connsiteX10" fmla="*/ 6661959 w 8725449"/>
                <a:gd name="connsiteY10" fmla="*/ 1184758 h 2733301"/>
                <a:gd name="connsiteX11" fmla="*/ 6143541 w 8725449"/>
                <a:gd name="connsiteY11" fmla="*/ 1302801 h 2733301"/>
                <a:gd name="connsiteX12" fmla="*/ 4784914 w 8725449"/>
                <a:gd name="connsiteY12" fmla="*/ 1308638 h 2733301"/>
                <a:gd name="connsiteX13" fmla="*/ 4222298 w 8725449"/>
                <a:gd name="connsiteY13" fmla="*/ 2311989 h 2733301"/>
                <a:gd name="connsiteX14" fmla="*/ 3578623 w 8725449"/>
                <a:gd name="connsiteY14" fmla="*/ 2428474 h 2733301"/>
                <a:gd name="connsiteX15" fmla="*/ 3380082 w 8725449"/>
                <a:gd name="connsiteY15" fmla="*/ 2733301 h 2733301"/>
                <a:gd name="connsiteX16" fmla="*/ 3247100 w 8725449"/>
                <a:gd name="connsiteY16" fmla="*/ 2661657 h 2733301"/>
                <a:gd name="connsiteX17" fmla="*/ 3467886 w 8725449"/>
                <a:gd name="connsiteY17" fmla="*/ 2229098 h 2733301"/>
                <a:gd name="connsiteX18" fmla="*/ 2909936 w 8725449"/>
                <a:gd name="connsiteY18" fmla="*/ 1972625 h 2733301"/>
                <a:gd name="connsiteX19" fmla="*/ 2285929 w 8725449"/>
                <a:gd name="connsiteY19" fmla="*/ 1697721 h 2733301"/>
                <a:gd name="connsiteX20" fmla="*/ 2028622 w 8725449"/>
                <a:gd name="connsiteY20" fmla="*/ 2061577 h 2733301"/>
                <a:gd name="connsiteX21" fmla="*/ 1487364 w 8725449"/>
                <a:gd name="connsiteY21" fmla="*/ 1669482 h 2733301"/>
                <a:gd name="connsiteX22" fmla="*/ 1766614 w 8725449"/>
                <a:gd name="connsiteY22" fmla="*/ 1219396 h 2733301"/>
                <a:gd name="connsiteX23" fmla="*/ 733358 w 8725449"/>
                <a:gd name="connsiteY23" fmla="*/ 1067169 h 2733301"/>
                <a:gd name="connsiteX24" fmla="*/ 0 w 8725449"/>
                <a:gd name="connsiteY24" fmla="*/ 739393 h 2733301"/>
                <a:gd name="connsiteX25" fmla="*/ 74604 w 8725449"/>
                <a:gd name="connsiteY25" fmla="*/ 633827 h 2733301"/>
                <a:gd name="connsiteX26" fmla="*/ 725235 w 8725449"/>
                <a:gd name="connsiteY26" fmla="*/ 795619 h 2733301"/>
                <a:gd name="connsiteX27" fmla="*/ 1461823 w 8725449"/>
                <a:gd name="connsiteY27" fmla="*/ 861549 h 2733301"/>
                <a:gd name="connsiteX28" fmla="*/ 2140959 w 8725449"/>
                <a:gd name="connsiteY28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5082026 w 8725449"/>
                <a:gd name="connsiteY3" fmla="*/ 716206 h 2733301"/>
                <a:gd name="connsiteX4" fmla="*/ 6096021 w 8725449"/>
                <a:gd name="connsiteY4" fmla="*/ 740402 h 2733301"/>
                <a:gd name="connsiteX5" fmla="*/ 6869469 w 8725449"/>
                <a:gd name="connsiteY5" fmla="*/ 674221 h 2733301"/>
                <a:gd name="connsiteX6" fmla="*/ 7931496 w 8725449"/>
                <a:gd name="connsiteY6" fmla="*/ 263479 h 2733301"/>
                <a:gd name="connsiteX7" fmla="*/ 8725449 w 8725449"/>
                <a:gd name="connsiteY7" fmla="*/ 0 h 2733301"/>
                <a:gd name="connsiteX8" fmla="*/ 8685635 w 8725449"/>
                <a:gd name="connsiteY8" fmla="*/ 255515 h 2733301"/>
                <a:gd name="connsiteX9" fmla="*/ 8008620 w 8725449"/>
                <a:gd name="connsiteY9" fmla="*/ 457001 h 2733301"/>
                <a:gd name="connsiteX10" fmla="*/ 7359320 w 8725449"/>
                <a:gd name="connsiteY10" fmla="*/ 884204 h 2733301"/>
                <a:gd name="connsiteX11" fmla="*/ 6661959 w 8725449"/>
                <a:gd name="connsiteY11" fmla="*/ 1184758 h 2733301"/>
                <a:gd name="connsiteX12" fmla="*/ 6143541 w 8725449"/>
                <a:gd name="connsiteY12" fmla="*/ 1302801 h 2733301"/>
                <a:gd name="connsiteX13" fmla="*/ 4784914 w 8725449"/>
                <a:gd name="connsiteY13" fmla="*/ 1308638 h 2733301"/>
                <a:gd name="connsiteX14" fmla="*/ 4222298 w 8725449"/>
                <a:gd name="connsiteY14" fmla="*/ 2311989 h 2733301"/>
                <a:gd name="connsiteX15" fmla="*/ 3578623 w 8725449"/>
                <a:gd name="connsiteY15" fmla="*/ 2428474 h 2733301"/>
                <a:gd name="connsiteX16" fmla="*/ 3380082 w 8725449"/>
                <a:gd name="connsiteY16" fmla="*/ 2733301 h 2733301"/>
                <a:gd name="connsiteX17" fmla="*/ 3247100 w 8725449"/>
                <a:gd name="connsiteY17" fmla="*/ 2661657 h 2733301"/>
                <a:gd name="connsiteX18" fmla="*/ 3467886 w 8725449"/>
                <a:gd name="connsiteY18" fmla="*/ 2229098 h 2733301"/>
                <a:gd name="connsiteX19" fmla="*/ 2909936 w 8725449"/>
                <a:gd name="connsiteY19" fmla="*/ 1972625 h 2733301"/>
                <a:gd name="connsiteX20" fmla="*/ 2285929 w 8725449"/>
                <a:gd name="connsiteY20" fmla="*/ 1697721 h 2733301"/>
                <a:gd name="connsiteX21" fmla="*/ 2028622 w 8725449"/>
                <a:gd name="connsiteY21" fmla="*/ 2061577 h 2733301"/>
                <a:gd name="connsiteX22" fmla="*/ 1487364 w 8725449"/>
                <a:gd name="connsiteY22" fmla="*/ 1669482 h 2733301"/>
                <a:gd name="connsiteX23" fmla="*/ 1766614 w 8725449"/>
                <a:gd name="connsiteY23" fmla="*/ 1219396 h 2733301"/>
                <a:gd name="connsiteX24" fmla="*/ 733358 w 8725449"/>
                <a:gd name="connsiteY24" fmla="*/ 1067169 h 2733301"/>
                <a:gd name="connsiteX25" fmla="*/ 0 w 8725449"/>
                <a:gd name="connsiteY25" fmla="*/ 739393 h 2733301"/>
                <a:gd name="connsiteX26" fmla="*/ 74604 w 8725449"/>
                <a:gd name="connsiteY26" fmla="*/ 633827 h 2733301"/>
                <a:gd name="connsiteX27" fmla="*/ 725235 w 8725449"/>
                <a:gd name="connsiteY27" fmla="*/ 795619 h 2733301"/>
                <a:gd name="connsiteX28" fmla="*/ 1461823 w 8725449"/>
                <a:gd name="connsiteY28" fmla="*/ 861549 h 2733301"/>
                <a:gd name="connsiteX29" fmla="*/ 2140959 w 8725449"/>
                <a:gd name="connsiteY29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915999 w 8725449"/>
                <a:gd name="connsiteY3" fmla="*/ 715001 h 2733301"/>
                <a:gd name="connsiteX4" fmla="*/ 5082026 w 8725449"/>
                <a:gd name="connsiteY4" fmla="*/ 716206 h 2733301"/>
                <a:gd name="connsiteX5" fmla="*/ 6096021 w 8725449"/>
                <a:gd name="connsiteY5" fmla="*/ 740402 h 2733301"/>
                <a:gd name="connsiteX6" fmla="*/ 6869469 w 8725449"/>
                <a:gd name="connsiteY6" fmla="*/ 674221 h 2733301"/>
                <a:gd name="connsiteX7" fmla="*/ 7931496 w 8725449"/>
                <a:gd name="connsiteY7" fmla="*/ 263479 h 2733301"/>
                <a:gd name="connsiteX8" fmla="*/ 8725449 w 8725449"/>
                <a:gd name="connsiteY8" fmla="*/ 0 h 2733301"/>
                <a:gd name="connsiteX9" fmla="*/ 8685635 w 8725449"/>
                <a:gd name="connsiteY9" fmla="*/ 255515 h 2733301"/>
                <a:gd name="connsiteX10" fmla="*/ 8008620 w 8725449"/>
                <a:gd name="connsiteY10" fmla="*/ 457001 h 2733301"/>
                <a:gd name="connsiteX11" fmla="*/ 7359320 w 8725449"/>
                <a:gd name="connsiteY11" fmla="*/ 884204 h 2733301"/>
                <a:gd name="connsiteX12" fmla="*/ 6661959 w 8725449"/>
                <a:gd name="connsiteY12" fmla="*/ 1184758 h 2733301"/>
                <a:gd name="connsiteX13" fmla="*/ 6143541 w 8725449"/>
                <a:gd name="connsiteY13" fmla="*/ 1302801 h 2733301"/>
                <a:gd name="connsiteX14" fmla="*/ 4784914 w 8725449"/>
                <a:gd name="connsiteY14" fmla="*/ 1308638 h 2733301"/>
                <a:gd name="connsiteX15" fmla="*/ 4222298 w 8725449"/>
                <a:gd name="connsiteY15" fmla="*/ 2311989 h 2733301"/>
                <a:gd name="connsiteX16" fmla="*/ 3578623 w 8725449"/>
                <a:gd name="connsiteY16" fmla="*/ 2428474 h 2733301"/>
                <a:gd name="connsiteX17" fmla="*/ 3380082 w 8725449"/>
                <a:gd name="connsiteY17" fmla="*/ 2733301 h 2733301"/>
                <a:gd name="connsiteX18" fmla="*/ 3247100 w 8725449"/>
                <a:gd name="connsiteY18" fmla="*/ 2661657 h 2733301"/>
                <a:gd name="connsiteX19" fmla="*/ 3467886 w 8725449"/>
                <a:gd name="connsiteY19" fmla="*/ 2229098 h 2733301"/>
                <a:gd name="connsiteX20" fmla="*/ 2909936 w 8725449"/>
                <a:gd name="connsiteY20" fmla="*/ 1972625 h 2733301"/>
                <a:gd name="connsiteX21" fmla="*/ 2285929 w 8725449"/>
                <a:gd name="connsiteY21" fmla="*/ 1697721 h 2733301"/>
                <a:gd name="connsiteX22" fmla="*/ 2028622 w 8725449"/>
                <a:gd name="connsiteY22" fmla="*/ 2061577 h 2733301"/>
                <a:gd name="connsiteX23" fmla="*/ 1487364 w 8725449"/>
                <a:gd name="connsiteY23" fmla="*/ 1669482 h 2733301"/>
                <a:gd name="connsiteX24" fmla="*/ 1766614 w 8725449"/>
                <a:gd name="connsiteY24" fmla="*/ 1219396 h 2733301"/>
                <a:gd name="connsiteX25" fmla="*/ 733358 w 8725449"/>
                <a:gd name="connsiteY25" fmla="*/ 1067169 h 2733301"/>
                <a:gd name="connsiteX26" fmla="*/ 0 w 8725449"/>
                <a:gd name="connsiteY26" fmla="*/ 739393 h 2733301"/>
                <a:gd name="connsiteX27" fmla="*/ 74604 w 8725449"/>
                <a:gd name="connsiteY27" fmla="*/ 633827 h 2733301"/>
                <a:gd name="connsiteX28" fmla="*/ 725235 w 8725449"/>
                <a:gd name="connsiteY28" fmla="*/ 795619 h 2733301"/>
                <a:gd name="connsiteX29" fmla="*/ 1461823 w 8725449"/>
                <a:gd name="connsiteY29" fmla="*/ 861549 h 2733301"/>
                <a:gd name="connsiteX30" fmla="*/ 2140959 w 8725449"/>
                <a:gd name="connsiteY30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958109 w 8725449"/>
                <a:gd name="connsiteY3" fmla="*/ 632288 h 2733301"/>
                <a:gd name="connsiteX4" fmla="*/ 5082026 w 8725449"/>
                <a:gd name="connsiteY4" fmla="*/ 716206 h 2733301"/>
                <a:gd name="connsiteX5" fmla="*/ 6096021 w 8725449"/>
                <a:gd name="connsiteY5" fmla="*/ 740402 h 2733301"/>
                <a:gd name="connsiteX6" fmla="*/ 6869469 w 8725449"/>
                <a:gd name="connsiteY6" fmla="*/ 674221 h 2733301"/>
                <a:gd name="connsiteX7" fmla="*/ 7931496 w 8725449"/>
                <a:gd name="connsiteY7" fmla="*/ 263479 h 2733301"/>
                <a:gd name="connsiteX8" fmla="*/ 8725449 w 8725449"/>
                <a:gd name="connsiteY8" fmla="*/ 0 h 2733301"/>
                <a:gd name="connsiteX9" fmla="*/ 8685635 w 8725449"/>
                <a:gd name="connsiteY9" fmla="*/ 255515 h 2733301"/>
                <a:gd name="connsiteX10" fmla="*/ 8008620 w 8725449"/>
                <a:gd name="connsiteY10" fmla="*/ 457001 h 2733301"/>
                <a:gd name="connsiteX11" fmla="*/ 7359320 w 8725449"/>
                <a:gd name="connsiteY11" fmla="*/ 884204 h 2733301"/>
                <a:gd name="connsiteX12" fmla="*/ 6661959 w 8725449"/>
                <a:gd name="connsiteY12" fmla="*/ 1184758 h 2733301"/>
                <a:gd name="connsiteX13" fmla="*/ 6143541 w 8725449"/>
                <a:gd name="connsiteY13" fmla="*/ 1302801 h 2733301"/>
                <a:gd name="connsiteX14" fmla="*/ 4784914 w 8725449"/>
                <a:gd name="connsiteY14" fmla="*/ 1308638 h 2733301"/>
                <a:gd name="connsiteX15" fmla="*/ 4222298 w 8725449"/>
                <a:gd name="connsiteY15" fmla="*/ 2311989 h 2733301"/>
                <a:gd name="connsiteX16" fmla="*/ 3578623 w 8725449"/>
                <a:gd name="connsiteY16" fmla="*/ 2428474 h 2733301"/>
                <a:gd name="connsiteX17" fmla="*/ 3380082 w 8725449"/>
                <a:gd name="connsiteY17" fmla="*/ 2733301 h 2733301"/>
                <a:gd name="connsiteX18" fmla="*/ 3247100 w 8725449"/>
                <a:gd name="connsiteY18" fmla="*/ 2661657 h 2733301"/>
                <a:gd name="connsiteX19" fmla="*/ 3467886 w 8725449"/>
                <a:gd name="connsiteY19" fmla="*/ 2229098 h 2733301"/>
                <a:gd name="connsiteX20" fmla="*/ 2909936 w 8725449"/>
                <a:gd name="connsiteY20" fmla="*/ 1972625 h 2733301"/>
                <a:gd name="connsiteX21" fmla="*/ 2285929 w 8725449"/>
                <a:gd name="connsiteY21" fmla="*/ 1697721 h 2733301"/>
                <a:gd name="connsiteX22" fmla="*/ 2028622 w 8725449"/>
                <a:gd name="connsiteY22" fmla="*/ 2061577 h 2733301"/>
                <a:gd name="connsiteX23" fmla="*/ 1487364 w 8725449"/>
                <a:gd name="connsiteY23" fmla="*/ 1669482 h 2733301"/>
                <a:gd name="connsiteX24" fmla="*/ 1766614 w 8725449"/>
                <a:gd name="connsiteY24" fmla="*/ 1219396 h 2733301"/>
                <a:gd name="connsiteX25" fmla="*/ 733358 w 8725449"/>
                <a:gd name="connsiteY25" fmla="*/ 1067169 h 2733301"/>
                <a:gd name="connsiteX26" fmla="*/ 0 w 8725449"/>
                <a:gd name="connsiteY26" fmla="*/ 739393 h 2733301"/>
                <a:gd name="connsiteX27" fmla="*/ 74604 w 8725449"/>
                <a:gd name="connsiteY27" fmla="*/ 633827 h 2733301"/>
                <a:gd name="connsiteX28" fmla="*/ 725235 w 8725449"/>
                <a:gd name="connsiteY28" fmla="*/ 795619 h 2733301"/>
                <a:gd name="connsiteX29" fmla="*/ 1461823 w 8725449"/>
                <a:gd name="connsiteY29" fmla="*/ 861549 h 2733301"/>
                <a:gd name="connsiteX30" fmla="*/ 2140959 w 8725449"/>
                <a:gd name="connsiteY30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54324 w 8725449"/>
                <a:gd name="connsiteY3" fmla="*/ 711187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41481 w 8725449"/>
                <a:gd name="connsiteY3" fmla="*/ 625831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827502 w 8725449"/>
                <a:gd name="connsiteY3" fmla="*/ 387893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4784914 w 8725449"/>
                <a:gd name="connsiteY15" fmla="*/ 1308638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5928870 w 8725449"/>
                <a:gd name="connsiteY15" fmla="*/ 1330719 h 2733301"/>
                <a:gd name="connsiteX16" fmla="*/ 4222298 w 8725449"/>
                <a:gd name="connsiteY16" fmla="*/ 2311989 h 2733301"/>
                <a:gd name="connsiteX17" fmla="*/ 3578623 w 8725449"/>
                <a:gd name="connsiteY17" fmla="*/ 2428474 h 2733301"/>
                <a:gd name="connsiteX18" fmla="*/ 3380082 w 8725449"/>
                <a:gd name="connsiteY18" fmla="*/ 2733301 h 2733301"/>
                <a:gd name="connsiteX19" fmla="*/ 3247100 w 8725449"/>
                <a:gd name="connsiteY19" fmla="*/ 2661657 h 2733301"/>
                <a:gd name="connsiteX20" fmla="*/ 3467886 w 8725449"/>
                <a:gd name="connsiteY20" fmla="*/ 2229098 h 2733301"/>
                <a:gd name="connsiteX21" fmla="*/ 2909936 w 8725449"/>
                <a:gd name="connsiteY21" fmla="*/ 1972625 h 2733301"/>
                <a:gd name="connsiteX22" fmla="*/ 2285929 w 8725449"/>
                <a:gd name="connsiteY22" fmla="*/ 1697721 h 2733301"/>
                <a:gd name="connsiteX23" fmla="*/ 2028622 w 8725449"/>
                <a:gd name="connsiteY23" fmla="*/ 2061577 h 2733301"/>
                <a:gd name="connsiteX24" fmla="*/ 1487364 w 8725449"/>
                <a:gd name="connsiteY24" fmla="*/ 1669482 h 2733301"/>
                <a:gd name="connsiteX25" fmla="*/ 1766614 w 8725449"/>
                <a:gd name="connsiteY25" fmla="*/ 1219396 h 2733301"/>
                <a:gd name="connsiteX26" fmla="*/ 733358 w 8725449"/>
                <a:gd name="connsiteY26" fmla="*/ 1067169 h 2733301"/>
                <a:gd name="connsiteX27" fmla="*/ 0 w 8725449"/>
                <a:gd name="connsiteY27" fmla="*/ 739393 h 2733301"/>
                <a:gd name="connsiteX28" fmla="*/ 74604 w 8725449"/>
                <a:gd name="connsiteY28" fmla="*/ 633827 h 2733301"/>
                <a:gd name="connsiteX29" fmla="*/ 725235 w 8725449"/>
                <a:gd name="connsiteY29" fmla="*/ 795619 h 2733301"/>
                <a:gd name="connsiteX30" fmla="*/ 1461823 w 8725449"/>
                <a:gd name="connsiteY30" fmla="*/ 861549 h 2733301"/>
                <a:gd name="connsiteX31" fmla="*/ 2140959 w 8725449"/>
                <a:gd name="connsiteY31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5928870 w 8725449"/>
                <a:gd name="connsiteY15" fmla="*/ 1330719 h 2733301"/>
                <a:gd name="connsiteX16" fmla="*/ 5228120 w 8725449"/>
                <a:gd name="connsiteY16" fmla="*/ 1716566 h 2733301"/>
                <a:gd name="connsiteX17" fmla="*/ 4222298 w 8725449"/>
                <a:gd name="connsiteY17" fmla="*/ 2311989 h 2733301"/>
                <a:gd name="connsiteX18" fmla="*/ 3578623 w 8725449"/>
                <a:gd name="connsiteY18" fmla="*/ 2428474 h 2733301"/>
                <a:gd name="connsiteX19" fmla="*/ 3380082 w 8725449"/>
                <a:gd name="connsiteY19" fmla="*/ 2733301 h 2733301"/>
                <a:gd name="connsiteX20" fmla="*/ 3247100 w 8725449"/>
                <a:gd name="connsiteY20" fmla="*/ 2661657 h 2733301"/>
                <a:gd name="connsiteX21" fmla="*/ 3467886 w 8725449"/>
                <a:gd name="connsiteY21" fmla="*/ 2229098 h 2733301"/>
                <a:gd name="connsiteX22" fmla="*/ 2909936 w 8725449"/>
                <a:gd name="connsiteY22" fmla="*/ 1972625 h 2733301"/>
                <a:gd name="connsiteX23" fmla="*/ 2285929 w 8725449"/>
                <a:gd name="connsiteY23" fmla="*/ 1697721 h 2733301"/>
                <a:gd name="connsiteX24" fmla="*/ 2028622 w 8725449"/>
                <a:gd name="connsiteY24" fmla="*/ 2061577 h 2733301"/>
                <a:gd name="connsiteX25" fmla="*/ 1487364 w 8725449"/>
                <a:gd name="connsiteY25" fmla="*/ 1669482 h 2733301"/>
                <a:gd name="connsiteX26" fmla="*/ 1766614 w 8725449"/>
                <a:gd name="connsiteY26" fmla="*/ 1219396 h 2733301"/>
                <a:gd name="connsiteX27" fmla="*/ 733358 w 8725449"/>
                <a:gd name="connsiteY27" fmla="*/ 1067169 h 2733301"/>
                <a:gd name="connsiteX28" fmla="*/ 0 w 8725449"/>
                <a:gd name="connsiteY28" fmla="*/ 739393 h 2733301"/>
                <a:gd name="connsiteX29" fmla="*/ 74604 w 8725449"/>
                <a:gd name="connsiteY29" fmla="*/ 633827 h 2733301"/>
                <a:gd name="connsiteX30" fmla="*/ 725235 w 8725449"/>
                <a:gd name="connsiteY30" fmla="*/ 795619 h 2733301"/>
                <a:gd name="connsiteX31" fmla="*/ 1461823 w 8725449"/>
                <a:gd name="connsiteY31" fmla="*/ 861549 h 2733301"/>
                <a:gd name="connsiteX32" fmla="*/ 2140959 w 8725449"/>
                <a:gd name="connsiteY32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5928870 w 8725449"/>
                <a:gd name="connsiteY15" fmla="*/ 1330719 h 2733301"/>
                <a:gd name="connsiteX16" fmla="*/ 5569286 w 8725449"/>
                <a:gd name="connsiteY16" fmla="*/ 1669699 h 2733301"/>
                <a:gd name="connsiteX17" fmla="*/ 4222298 w 8725449"/>
                <a:gd name="connsiteY17" fmla="*/ 2311989 h 2733301"/>
                <a:gd name="connsiteX18" fmla="*/ 3578623 w 8725449"/>
                <a:gd name="connsiteY18" fmla="*/ 2428474 h 2733301"/>
                <a:gd name="connsiteX19" fmla="*/ 3380082 w 8725449"/>
                <a:gd name="connsiteY19" fmla="*/ 2733301 h 2733301"/>
                <a:gd name="connsiteX20" fmla="*/ 3247100 w 8725449"/>
                <a:gd name="connsiteY20" fmla="*/ 2661657 h 2733301"/>
                <a:gd name="connsiteX21" fmla="*/ 3467886 w 8725449"/>
                <a:gd name="connsiteY21" fmla="*/ 2229098 h 2733301"/>
                <a:gd name="connsiteX22" fmla="*/ 2909936 w 8725449"/>
                <a:gd name="connsiteY22" fmla="*/ 1972625 h 2733301"/>
                <a:gd name="connsiteX23" fmla="*/ 2285929 w 8725449"/>
                <a:gd name="connsiteY23" fmla="*/ 1697721 h 2733301"/>
                <a:gd name="connsiteX24" fmla="*/ 2028622 w 8725449"/>
                <a:gd name="connsiteY24" fmla="*/ 2061577 h 2733301"/>
                <a:gd name="connsiteX25" fmla="*/ 1487364 w 8725449"/>
                <a:gd name="connsiteY25" fmla="*/ 1669482 h 2733301"/>
                <a:gd name="connsiteX26" fmla="*/ 1766614 w 8725449"/>
                <a:gd name="connsiteY26" fmla="*/ 1219396 h 2733301"/>
                <a:gd name="connsiteX27" fmla="*/ 733358 w 8725449"/>
                <a:gd name="connsiteY27" fmla="*/ 1067169 h 2733301"/>
                <a:gd name="connsiteX28" fmla="*/ 0 w 8725449"/>
                <a:gd name="connsiteY28" fmla="*/ 739393 h 2733301"/>
                <a:gd name="connsiteX29" fmla="*/ 74604 w 8725449"/>
                <a:gd name="connsiteY29" fmla="*/ 633827 h 2733301"/>
                <a:gd name="connsiteX30" fmla="*/ 725235 w 8725449"/>
                <a:gd name="connsiteY30" fmla="*/ 795619 h 2733301"/>
                <a:gd name="connsiteX31" fmla="*/ 1461823 w 8725449"/>
                <a:gd name="connsiteY31" fmla="*/ 861549 h 2733301"/>
                <a:gd name="connsiteX32" fmla="*/ 2140959 w 8725449"/>
                <a:gd name="connsiteY32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5928870 w 8725449"/>
                <a:gd name="connsiteY15" fmla="*/ 1330719 h 2733301"/>
                <a:gd name="connsiteX16" fmla="*/ 5569286 w 8725449"/>
                <a:gd name="connsiteY16" fmla="*/ 1669699 h 2733301"/>
                <a:gd name="connsiteX17" fmla="*/ 4222298 w 8725449"/>
                <a:gd name="connsiteY17" fmla="*/ 2311989 h 2733301"/>
                <a:gd name="connsiteX18" fmla="*/ 3578623 w 8725449"/>
                <a:gd name="connsiteY18" fmla="*/ 2428474 h 2733301"/>
                <a:gd name="connsiteX19" fmla="*/ 3380082 w 8725449"/>
                <a:gd name="connsiteY19" fmla="*/ 2733301 h 2733301"/>
                <a:gd name="connsiteX20" fmla="*/ 3247100 w 8725449"/>
                <a:gd name="connsiteY20" fmla="*/ 2661657 h 2733301"/>
                <a:gd name="connsiteX21" fmla="*/ 3467886 w 8725449"/>
                <a:gd name="connsiteY21" fmla="*/ 2229098 h 2733301"/>
                <a:gd name="connsiteX22" fmla="*/ 2909936 w 8725449"/>
                <a:gd name="connsiteY22" fmla="*/ 1972625 h 2733301"/>
                <a:gd name="connsiteX23" fmla="*/ 2285929 w 8725449"/>
                <a:gd name="connsiteY23" fmla="*/ 1697721 h 2733301"/>
                <a:gd name="connsiteX24" fmla="*/ 2028622 w 8725449"/>
                <a:gd name="connsiteY24" fmla="*/ 2061577 h 2733301"/>
                <a:gd name="connsiteX25" fmla="*/ 1487364 w 8725449"/>
                <a:gd name="connsiteY25" fmla="*/ 1669482 h 2733301"/>
                <a:gd name="connsiteX26" fmla="*/ 1766614 w 8725449"/>
                <a:gd name="connsiteY26" fmla="*/ 1219396 h 2733301"/>
                <a:gd name="connsiteX27" fmla="*/ 733358 w 8725449"/>
                <a:gd name="connsiteY27" fmla="*/ 1067169 h 2733301"/>
                <a:gd name="connsiteX28" fmla="*/ 0 w 8725449"/>
                <a:gd name="connsiteY28" fmla="*/ 739393 h 2733301"/>
                <a:gd name="connsiteX29" fmla="*/ 74604 w 8725449"/>
                <a:gd name="connsiteY29" fmla="*/ 633827 h 2733301"/>
                <a:gd name="connsiteX30" fmla="*/ 725235 w 8725449"/>
                <a:gd name="connsiteY30" fmla="*/ 795619 h 2733301"/>
                <a:gd name="connsiteX31" fmla="*/ 1461823 w 8725449"/>
                <a:gd name="connsiteY31" fmla="*/ 861549 h 2733301"/>
                <a:gd name="connsiteX32" fmla="*/ 2140959 w 8725449"/>
                <a:gd name="connsiteY32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5928870 w 8725449"/>
                <a:gd name="connsiteY15" fmla="*/ 1330719 h 2733301"/>
                <a:gd name="connsiteX16" fmla="*/ 5569286 w 8725449"/>
                <a:gd name="connsiteY16" fmla="*/ 1669699 h 2733301"/>
                <a:gd name="connsiteX17" fmla="*/ 4907239 w 8725449"/>
                <a:gd name="connsiteY17" fmla="*/ 1972436 h 2733301"/>
                <a:gd name="connsiteX18" fmla="*/ 4222298 w 8725449"/>
                <a:gd name="connsiteY18" fmla="*/ 2311989 h 2733301"/>
                <a:gd name="connsiteX19" fmla="*/ 3578623 w 8725449"/>
                <a:gd name="connsiteY19" fmla="*/ 2428474 h 2733301"/>
                <a:gd name="connsiteX20" fmla="*/ 3380082 w 8725449"/>
                <a:gd name="connsiteY20" fmla="*/ 2733301 h 2733301"/>
                <a:gd name="connsiteX21" fmla="*/ 3247100 w 8725449"/>
                <a:gd name="connsiteY21" fmla="*/ 2661657 h 2733301"/>
                <a:gd name="connsiteX22" fmla="*/ 3467886 w 8725449"/>
                <a:gd name="connsiteY22" fmla="*/ 2229098 h 2733301"/>
                <a:gd name="connsiteX23" fmla="*/ 2909936 w 8725449"/>
                <a:gd name="connsiteY23" fmla="*/ 1972625 h 2733301"/>
                <a:gd name="connsiteX24" fmla="*/ 2285929 w 8725449"/>
                <a:gd name="connsiteY24" fmla="*/ 1697721 h 2733301"/>
                <a:gd name="connsiteX25" fmla="*/ 2028622 w 8725449"/>
                <a:gd name="connsiteY25" fmla="*/ 2061577 h 2733301"/>
                <a:gd name="connsiteX26" fmla="*/ 1487364 w 8725449"/>
                <a:gd name="connsiteY26" fmla="*/ 1669482 h 2733301"/>
                <a:gd name="connsiteX27" fmla="*/ 1766614 w 8725449"/>
                <a:gd name="connsiteY27" fmla="*/ 1219396 h 2733301"/>
                <a:gd name="connsiteX28" fmla="*/ 733358 w 8725449"/>
                <a:gd name="connsiteY28" fmla="*/ 1067169 h 2733301"/>
                <a:gd name="connsiteX29" fmla="*/ 0 w 8725449"/>
                <a:gd name="connsiteY29" fmla="*/ 739393 h 2733301"/>
                <a:gd name="connsiteX30" fmla="*/ 74604 w 8725449"/>
                <a:gd name="connsiteY30" fmla="*/ 633827 h 2733301"/>
                <a:gd name="connsiteX31" fmla="*/ 725235 w 8725449"/>
                <a:gd name="connsiteY31" fmla="*/ 795619 h 2733301"/>
                <a:gd name="connsiteX32" fmla="*/ 1461823 w 8725449"/>
                <a:gd name="connsiteY32" fmla="*/ 861549 h 2733301"/>
                <a:gd name="connsiteX33" fmla="*/ 2140959 w 8725449"/>
                <a:gd name="connsiteY33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5928870 w 8725449"/>
                <a:gd name="connsiteY15" fmla="*/ 1330719 h 2733301"/>
                <a:gd name="connsiteX16" fmla="*/ 5569286 w 8725449"/>
                <a:gd name="connsiteY16" fmla="*/ 1669699 h 2733301"/>
                <a:gd name="connsiteX17" fmla="*/ 4907239 w 8725449"/>
                <a:gd name="connsiteY17" fmla="*/ 1972436 h 2733301"/>
                <a:gd name="connsiteX18" fmla="*/ 4222298 w 8725449"/>
                <a:gd name="connsiteY18" fmla="*/ 2311989 h 2733301"/>
                <a:gd name="connsiteX19" fmla="*/ 3578623 w 8725449"/>
                <a:gd name="connsiteY19" fmla="*/ 2428474 h 2733301"/>
                <a:gd name="connsiteX20" fmla="*/ 3380082 w 8725449"/>
                <a:gd name="connsiteY20" fmla="*/ 2733301 h 2733301"/>
                <a:gd name="connsiteX21" fmla="*/ 3247100 w 8725449"/>
                <a:gd name="connsiteY21" fmla="*/ 2661657 h 2733301"/>
                <a:gd name="connsiteX22" fmla="*/ 3467886 w 8725449"/>
                <a:gd name="connsiteY22" fmla="*/ 2229098 h 2733301"/>
                <a:gd name="connsiteX23" fmla="*/ 2909936 w 8725449"/>
                <a:gd name="connsiteY23" fmla="*/ 1972625 h 2733301"/>
                <a:gd name="connsiteX24" fmla="*/ 2285929 w 8725449"/>
                <a:gd name="connsiteY24" fmla="*/ 1697721 h 2733301"/>
                <a:gd name="connsiteX25" fmla="*/ 2028622 w 8725449"/>
                <a:gd name="connsiteY25" fmla="*/ 2061577 h 2733301"/>
                <a:gd name="connsiteX26" fmla="*/ 1487364 w 8725449"/>
                <a:gd name="connsiteY26" fmla="*/ 1669482 h 2733301"/>
                <a:gd name="connsiteX27" fmla="*/ 1766614 w 8725449"/>
                <a:gd name="connsiteY27" fmla="*/ 1219396 h 2733301"/>
                <a:gd name="connsiteX28" fmla="*/ 733358 w 8725449"/>
                <a:gd name="connsiteY28" fmla="*/ 1067169 h 2733301"/>
                <a:gd name="connsiteX29" fmla="*/ 0 w 8725449"/>
                <a:gd name="connsiteY29" fmla="*/ 739393 h 2733301"/>
                <a:gd name="connsiteX30" fmla="*/ 74604 w 8725449"/>
                <a:gd name="connsiteY30" fmla="*/ 633827 h 2733301"/>
                <a:gd name="connsiteX31" fmla="*/ 725235 w 8725449"/>
                <a:gd name="connsiteY31" fmla="*/ 795619 h 2733301"/>
                <a:gd name="connsiteX32" fmla="*/ 1461823 w 8725449"/>
                <a:gd name="connsiteY32" fmla="*/ 861549 h 2733301"/>
                <a:gd name="connsiteX33" fmla="*/ 2140959 w 8725449"/>
                <a:gd name="connsiteY33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5928870 w 8725449"/>
                <a:gd name="connsiteY15" fmla="*/ 1330719 h 2733301"/>
                <a:gd name="connsiteX16" fmla="*/ 5569286 w 8725449"/>
                <a:gd name="connsiteY16" fmla="*/ 1669699 h 2733301"/>
                <a:gd name="connsiteX17" fmla="*/ 4907239 w 8725449"/>
                <a:gd name="connsiteY17" fmla="*/ 1972436 h 2733301"/>
                <a:gd name="connsiteX18" fmla="*/ 4222298 w 8725449"/>
                <a:gd name="connsiteY18" fmla="*/ 2311989 h 2733301"/>
                <a:gd name="connsiteX19" fmla="*/ 3578623 w 8725449"/>
                <a:gd name="connsiteY19" fmla="*/ 2428474 h 2733301"/>
                <a:gd name="connsiteX20" fmla="*/ 3380082 w 8725449"/>
                <a:gd name="connsiteY20" fmla="*/ 2733301 h 2733301"/>
                <a:gd name="connsiteX21" fmla="*/ 3247100 w 8725449"/>
                <a:gd name="connsiteY21" fmla="*/ 2661657 h 2733301"/>
                <a:gd name="connsiteX22" fmla="*/ 3467886 w 8725449"/>
                <a:gd name="connsiteY22" fmla="*/ 2229098 h 2733301"/>
                <a:gd name="connsiteX23" fmla="*/ 2909936 w 8725449"/>
                <a:gd name="connsiteY23" fmla="*/ 1972625 h 2733301"/>
                <a:gd name="connsiteX24" fmla="*/ 2285929 w 8725449"/>
                <a:gd name="connsiteY24" fmla="*/ 1697721 h 2733301"/>
                <a:gd name="connsiteX25" fmla="*/ 2028622 w 8725449"/>
                <a:gd name="connsiteY25" fmla="*/ 2061577 h 2733301"/>
                <a:gd name="connsiteX26" fmla="*/ 1487364 w 8725449"/>
                <a:gd name="connsiteY26" fmla="*/ 1669482 h 2733301"/>
                <a:gd name="connsiteX27" fmla="*/ 1766614 w 8725449"/>
                <a:gd name="connsiteY27" fmla="*/ 1219396 h 2733301"/>
                <a:gd name="connsiteX28" fmla="*/ 733358 w 8725449"/>
                <a:gd name="connsiteY28" fmla="*/ 1067169 h 2733301"/>
                <a:gd name="connsiteX29" fmla="*/ 0 w 8725449"/>
                <a:gd name="connsiteY29" fmla="*/ 739393 h 2733301"/>
                <a:gd name="connsiteX30" fmla="*/ 74604 w 8725449"/>
                <a:gd name="connsiteY30" fmla="*/ 633827 h 2733301"/>
                <a:gd name="connsiteX31" fmla="*/ 725235 w 8725449"/>
                <a:gd name="connsiteY31" fmla="*/ 795619 h 2733301"/>
                <a:gd name="connsiteX32" fmla="*/ 1461823 w 8725449"/>
                <a:gd name="connsiteY32" fmla="*/ 861549 h 2733301"/>
                <a:gd name="connsiteX33" fmla="*/ 2140959 w 8725449"/>
                <a:gd name="connsiteY33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5928870 w 8725449"/>
                <a:gd name="connsiteY15" fmla="*/ 1330719 h 2733301"/>
                <a:gd name="connsiteX16" fmla="*/ 5569286 w 8725449"/>
                <a:gd name="connsiteY16" fmla="*/ 1669699 h 2733301"/>
                <a:gd name="connsiteX17" fmla="*/ 4940081 w 8725449"/>
                <a:gd name="connsiteY17" fmla="*/ 2190711 h 2733301"/>
                <a:gd name="connsiteX18" fmla="*/ 4222298 w 8725449"/>
                <a:gd name="connsiteY18" fmla="*/ 2311989 h 2733301"/>
                <a:gd name="connsiteX19" fmla="*/ 3578623 w 8725449"/>
                <a:gd name="connsiteY19" fmla="*/ 2428474 h 2733301"/>
                <a:gd name="connsiteX20" fmla="*/ 3380082 w 8725449"/>
                <a:gd name="connsiteY20" fmla="*/ 2733301 h 2733301"/>
                <a:gd name="connsiteX21" fmla="*/ 3247100 w 8725449"/>
                <a:gd name="connsiteY21" fmla="*/ 2661657 h 2733301"/>
                <a:gd name="connsiteX22" fmla="*/ 3467886 w 8725449"/>
                <a:gd name="connsiteY22" fmla="*/ 2229098 h 2733301"/>
                <a:gd name="connsiteX23" fmla="*/ 2909936 w 8725449"/>
                <a:gd name="connsiteY23" fmla="*/ 1972625 h 2733301"/>
                <a:gd name="connsiteX24" fmla="*/ 2285929 w 8725449"/>
                <a:gd name="connsiteY24" fmla="*/ 1697721 h 2733301"/>
                <a:gd name="connsiteX25" fmla="*/ 2028622 w 8725449"/>
                <a:gd name="connsiteY25" fmla="*/ 2061577 h 2733301"/>
                <a:gd name="connsiteX26" fmla="*/ 1487364 w 8725449"/>
                <a:gd name="connsiteY26" fmla="*/ 1669482 h 2733301"/>
                <a:gd name="connsiteX27" fmla="*/ 1766614 w 8725449"/>
                <a:gd name="connsiteY27" fmla="*/ 1219396 h 2733301"/>
                <a:gd name="connsiteX28" fmla="*/ 733358 w 8725449"/>
                <a:gd name="connsiteY28" fmla="*/ 1067169 h 2733301"/>
                <a:gd name="connsiteX29" fmla="*/ 0 w 8725449"/>
                <a:gd name="connsiteY29" fmla="*/ 739393 h 2733301"/>
                <a:gd name="connsiteX30" fmla="*/ 74604 w 8725449"/>
                <a:gd name="connsiteY30" fmla="*/ 633827 h 2733301"/>
                <a:gd name="connsiteX31" fmla="*/ 725235 w 8725449"/>
                <a:gd name="connsiteY31" fmla="*/ 795619 h 2733301"/>
                <a:gd name="connsiteX32" fmla="*/ 1461823 w 8725449"/>
                <a:gd name="connsiteY32" fmla="*/ 861549 h 2733301"/>
                <a:gd name="connsiteX33" fmla="*/ 2140959 w 8725449"/>
                <a:gd name="connsiteY33" fmla="*/ 807219 h 2733301"/>
                <a:gd name="connsiteX0" fmla="*/ 2140959 w 8725449"/>
                <a:gd name="connsiteY0" fmla="*/ 807219 h 2733301"/>
                <a:gd name="connsiteX1" fmla="*/ 3163643 w 8725449"/>
                <a:gd name="connsiteY1" fmla="*/ 714611 h 2733301"/>
                <a:gd name="connsiteX2" fmla="*/ 4728633 w 8725449"/>
                <a:gd name="connsiteY2" fmla="*/ 717005 h 2733301"/>
                <a:gd name="connsiteX3" fmla="*/ 4792381 w 8725449"/>
                <a:gd name="connsiteY3" fmla="*/ 589574 h 2733301"/>
                <a:gd name="connsiteX4" fmla="*/ 4958109 w 8725449"/>
                <a:gd name="connsiteY4" fmla="*/ 632288 h 2733301"/>
                <a:gd name="connsiteX5" fmla="*/ 5082026 w 8725449"/>
                <a:gd name="connsiteY5" fmla="*/ 716206 h 2733301"/>
                <a:gd name="connsiteX6" fmla="*/ 6096021 w 8725449"/>
                <a:gd name="connsiteY6" fmla="*/ 740402 h 2733301"/>
                <a:gd name="connsiteX7" fmla="*/ 6869469 w 8725449"/>
                <a:gd name="connsiteY7" fmla="*/ 674221 h 2733301"/>
                <a:gd name="connsiteX8" fmla="*/ 7931496 w 8725449"/>
                <a:gd name="connsiteY8" fmla="*/ 263479 h 2733301"/>
                <a:gd name="connsiteX9" fmla="*/ 8725449 w 8725449"/>
                <a:gd name="connsiteY9" fmla="*/ 0 h 2733301"/>
                <a:gd name="connsiteX10" fmla="*/ 8685635 w 8725449"/>
                <a:gd name="connsiteY10" fmla="*/ 255515 h 2733301"/>
                <a:gd name="connsiteX11" fmla="*/ 8008620 w 8725449"/>
                <a:gd name="connsiteY11" fmla="*/ 457001 h 2733301"/>
                <a:gd name="connsiteX12" fmla="*/ 7359320 w 8725449"/>
                <a:gd name="connsiteY12" fmla="*/ 884204 h 2733301"/>
                <a:gd name="connsiteX13" fmla="*/ 6661959 w 8725449"/>
                <a:gd name="connsiteY13" fmla="*/ 1184758 h 2733301"/>
                <a:gd name="connsiteX14" fmla="*/ 6143541 w 8725449"/>
                <a:gd name="connsiteY14" fmla="*/ 1302801 h 2733301"/>
                <a:gd name="connsiteX15" fmla="*/ 5928870 w 8725449"/>
                <a:gd name="connsiteY15" fmla="*/ 1330719 h 2733301"/>
                <a:gd name="connsiteX16" fmla="*/ 5569286 w 8725449"/>
                <a:gd name="connsiteY16" fmla="*/ 1669699 h 2733301"/>
                <a:gd name="connsiteX17" fmla="*/ 4940081 w 8725449"/>
                <a:gd name="connsiteY17" fmla="*/ 2190711 h 2733301"/>
                <a:gd name="connsiteX18" fmla="*/ 4222298 w 8725449"/>
                <a:gd name="connsiteY18" fmla="*/ 2311989 h 2733301"/>
                <a:gd name="connsiteX19" fmla="*/ 3578623 w 8725449"/>
                <a:gd name="connsiteY19" fmla="*/ 2428474 h 2733301"/>
                <a:gd name="connsiteX20" fmla="*/ 3380082 w 8725449"/>
                <a:gd name="connsiteY20" fmla="*/ 2733301 h 2733301"/>
                <a:gd name="connsiteX21" fmla="*/ 3247100 w 8725449"/>
                <a:gd name="connsiteY21" fmla="*/ 2661657 h 2733301"/>
                <a:gd name="connsiteX22" fmla="*/ 3467886 w 8725449"/>
                <a:gd name="connsiteY22" fmla="*/ 2229098 h 2733301"/>
                <a:gd name="connsiteX23" fmla="*/ 2909936 w 8725449"/>
                <a:gd name="connsiteY23" fmla="*/ 1972625 h 2733301"/>
                <a:gd name="connsiteX24" fmla="*/ 2285929 w 8725449"/>
                <a:gd name="connsiteY24" fmla="*/ 1697721 h 2733301"/>
                <a:gd name="connsiteX25" fmla="*/ 2028622 w 8725449"/>
                <a:gd name="connsiteY25" fmla="*/ 2061577 h 2733301"/>
                <a:gd name="connsiteX26" fmla="*/ 1487364 w 8725449"/>
                <a:gd name="connsiteY26" fmla="*/ 1669482 h 2733301"/>
                <a:gd name="connsiteX27" fmla="*/ 1766614 w 8725449"/>
                <a:gd name="connsiteY27" fmla="*/ 1219396 h 2733301"/>
                <a:gd name="connsiteX28" fmla="*/ 733358 w 8725449"/>
                <a:gd name="connsiteY28" fmla="*/ 1067169 h 2733301"/>
                <a:gd name="connsiteX29" fmla="*/ 0 w 8725449"/>
                <a:gd name="connsiteY29" fmla="*/ 739393 h 2733301"/>
                <a:gd name="connsiteX30" fmla="*/ 74604 w 8725449"/>
                <a:gd name="connsiteY30" fmla="*/ 633827 h 2733301"/>
                <a:gd name="connsiteX31" fmla="*/ 725235 w 8725449"/>
                <a:gd name="connsiteY31" fmla="*/ 795619 h 2733301"/>
                <a:gd name="connsiteX32" fmla="*/ 1461823 w 8725449"/>
                <a:gd name="connsiteY32" fmla="*/ 861549 h 2733301"/>
                <a:gd name="connsiteX33" fmla="*/ 2140959 w 8725449"/>
                <a:gd name="connsiteY33" fmla="*/ 807219 h 2733301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578623 w 8725449"/>
                <a:gd name="connsiteY19" fmla="*/ 2428474 h 4111280"/>
                <a:gd name="connsiteX20" fmla="*/ 3380082 w 8725449"/>
                <a:gd name="connsiteY20" fmla="*/ 2733301 h 4111280"/>
                <a:gd name="connsiteX21" fmla="*/ 3247100 w 8725449"/>
                <a:gd name="connsiteY21" fmla="*/ 2661657 h 4111280"/>
                <a:gd name="connsiteX22" fmla="*/ 3467886 w 8725449"/>
                <a:gd name="connsiteY22" fmla="*/ 2229098 h 4111280"/>
                <a:gd name="connsiteX23" fmla="*/ 2909936 w 8725449"/>
                <a:gd name="connsiteY23" fmla="*/ 1972625 h 4111280"/>
                <a:gd name="connsiteX24" fmla="*/ 2285929 w 8725449"/>
                <a:gd name="connsiteY24" fmla="*/ 1697721 h 4111280"/>
                <a:gd name="connsiteX25" fmla="*/ 2028622 w 8725449"/>
                <a:gd name="connsiteY25" fmla="*/ 2061577 h 4111280"/>
                <a:gd name="connsiteX26" fmla="*/ 1487364 w 8725449"/>
                <a:gd name="connsiteY26" fmla="*/ 1669482 h 4111280"/>
                <a:gd name="connsiteX27" fmla="*/ 1766614 w 8725449"/>
                <a:gd name="connsiteY27" fmla="*/ 1219396 h 4111280"/>
                <a:gd name="connsiteX28" fmla="*/ 733358 w 8725449"/>
                <a:gd name="connsiteY28" fmla="*/ 1067169 h 4111280"/>
                <a:gd name="connsiteX29" fmla="*/ 0 w 8725449"/>
                <a:gd name="connsiteY29" fmla="*/ 739393 h 4111280"/>
                <a:gd name="connsiteX30" fmla="*/ 74604 w 8725449"/>
                <a:gd name="connsiteY30" fmla="*/ 633827 h 4111280"/>
                <a:gd name="connsiteX31" fmla="*/ 725235 w 8725449"/>
                <a:gd name="connsiteY31" fmla="*/ 795619 h 4111280"/>
                <a:gd name="connsiteX32" fmla="*/ 1461823 w 8725449"/>
                <a:gd name="connsiteY32" fmla="*/ 861549 h 4111280"/>
                <a:gd name="connsiteX33" fmla="*/ 2140959 w 8725449"/>
                <a:gd name="connsiteY33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578623 w 8725449"/>
                <a:gd name="connsiteY19" fmla="*/ 2428474 h 4111280"/>
                <a:gd name="connsiteX20" fmla="*/ 3380082 w 8725449"/>
                <a:gd name="connsiteY20" fmla="*/ 2733301 h 4111280"/>
                <a:gd name="connsiteX21" fmla="*/ 3247100 w 8725449"/>
                <a:gd name="connsiteY21" fmla="*/ 2661657 h 4111280"/>
                <a:gd name="connsiteX22" fmla="*/ 3467886 w 8725449"/>
                <a:gd name="connsiteY22" fmla="*/ 2229098 h 4111280"/>
                <a:gd name="connsiteX23" fmla="*/ 2909936 w 8725449"/>
                <a:gd name="connsiteY23" fmla="*/ 1972625 h 4111280"/>
                <a:gd name="connsiteX24" fmla="*/ 2285929 w 8725449"/>
                <a:gd name="connsiteY24" fmla="*/ 1697721 h 4111280"/>
                <a:gd name="connsiteX25" fmla="*/ 2028622 w 8725449"/>
                <a:gd name="connsiteY25" fmla="*/ 2061577 h 4111280"/>
                <a:gd name="connsiteX26" fmla="*/ 1487364 w 8725449"/>
                <a:gd name="connsiteY26" fmla="*/ 1669482 h 4111280"/>
                <a:gd name="connsiteX27" fmla="*/ 1766614 w 8725449"/>
                <a:gd name="connsiteY27" fmla="*/ 1219396 h 4111280"/>
                <a:gd name="connsiteX28" fmla="*/ 733358 w 8725449"/>
                <a:gd name="connsiteY28" fmla="*/ 1067169 h 4111280"/>
                <a:gd name="connsiteX29" fmla="*/ 0 w 8725449"/>
                <a:gd name="connsiteY29" fmla="*/ 739393 h 4111280"/>
                <a:gd name="connsiteX30" fmla="*/ 74604 w 8725449"/>
                <a:gd name="connsiteY30" fmla="*/ 633827 h 4111280"/>
                <a:gd name="connsiteX31" fmla="*/ 725235 w 8725449"/>
                <a:gd name="connsiteY31" fmla="*/ 795619 h 4111280"/>
                <a:gd name="connsiteX32" fmla="*/ 1461823 w 8725449"/>
                <a:gd name="connsiteY32" fmla="*/ 861549 h 4111280"/>
                <a:gd name="connsiteX33" fmla="*/ 2140959 w 8725449"/>
                <a:gd name="connsiteY33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78154 w 8725449"/>
                <a:gd name="connsiteY19" fmla="*/ 3665657 h 4111280"/>
                <a:gd name="connsiteX20" fmla="*/ 3380082 w 8725449"/>
                <a:gd name="connsiteY20" fmla="*/ 2733301 h 4111280"/>
                <a:gd name="connsiteX21" fmla="*/ 3247100 w 8725449"/>
                <a:gd name="connsiteY21" fmla="*/ 2661657 h 4111280"/>
                <a:gd name="connsiteX22" fmla="*/ 3467886 w 8725449"/>
                <a:gd name="connsiteY22" fmla="*/ 2229098 h 4111280"/>
                <a:gd name="connsiteX23" fmla="*/ 2909936 w 8725449"/>
                <a:gd name="connsiteY23" fmla="*/ 1972625 h 4111280"/>
                <a:gd name="connsiteX24" fmla="*/ 2285929 w 8725449"/>
                <a:gd name="connsiteY24" fmla="*/ 1697721 h 4111280"/>
                <a:gd name="connsiteX25" fmla="*/ 2028622 w 8725449"/>
                <a:gd name="connsiteY25" fmla="*/ 2061577 h 4111280"/>
                <a:gd name="connsiteX26" fmla="*/ 1487364 w 8725449"/>
                <a:gd name="connsiteY26" fmla="*/ 1669482 h 4111280"/>
                <a:gd name="connsiteX27" fmla="*/ 1766614 w 8725449"/>
                <a:gd name="connsiteY27" fmla="*/ 1219396 h 4111280"/>
                <a:gd name="connsiteX28" fmla="*/ 733358 w 8725449"/>
                <a:gd name="connsiteY28" fmla="*/ 1067169 h 4111280"/>
                <a:gd name="connsiteX29" fmla="*/ 0 w 8725449"/>
                <a:gd name="connsiteY29" fmla="*/ 739393 h 4111280"/>
                <a:gd name="connsiteX30" fmla="*/ 74604 w 8725449"/>
                <a:gd name="connsiteY30" fmla="*/ 633827 h 4111280"/>
                <a:gd name="connsiteX31" fmla="*/ 725235 w 8725449"/>
                <a:gd name="connsiteY31" fmla="*/ 795619 h 4111280"/>
                <a:gd name="connsiteX32" fmla="*/ 1461823 w 8725449"/>
                <a:gd name="connsiteY32" fmla="*/ 861549 h 4111280"/>
                <a:gd name="connsiteX33" fmla="*/ 2140959 w 8725449"/>
                <a:gd name="connsiteY33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3380082 w 8725449"/>
                <a:gd name="connsiteY20" fmla="*/ 2733301 h 4111280"/>
                <a:gd name="connsiteX21" fmla="*/ 3247100 w 8725449"/>
                <a:gd name="connsiteY21" fmla="*/ 2661657 h 4111280"/>
                <a:gd name="connsiteX22" fmla="*/ 3467886 w 8725449"/>
                <a:gd name="connsiteY22" fmla="*/ 2229098 h 4111280"/>
                <a:gd name="connsiteX23" fmla="*/ 2909936 w 8725449"/>
                <a:gd name="connsiteY23" fmla="*/ 1972625 h 4111280"/>
                <a:gd name="connsiteX24" fmla="*/ 2285929 w 8725449"/>
                <a:gd name="connsiteY24" fmla="*/ 1697721 h 4111280"/>
                <a:gd name="connsiteX25" fmla="*/ 2028622 w 8725449"/>
                <a:gd name="connsiteY25" fmla="*/ 2061577 h 4111280"/>
                <a:gd name="connsiteX26" fmla="*/ 1487364 w 8725449"/>
                <a:gd name="connsiteY26" fmla="*/ 1669482 h 4111280"/>
                <a:gd name="connsiteX27" fmla="*/ 1766614 w 8725449"/>
                <a:gd name="connsiteY27" fmla="*/ 1219396 h 4111280"/>
                <a:gd name="connsiteX28" fmla="*/ 733358 w 8725449"/>
                <a:gd name="connsiteY28" fmla="*/ 1067169 h 4111280"/>
                <a:gd name="connsiteX29" fmla="*/ 0 w 8725449"/>
                <a:gd name="connsiteY29" fmla="*/ 739393 h 4111280"/>
                <a:gd name="connsiteX30" fmla="*/ 74604 w 8725449"/>
                <a:gd name="connsiteY30" fmla="*/ 633827 h 4111280"/>
                <a:gd name="connsiteX31" fmla="*/ 725235 w 8725449"/>
                <a:gd name="connsiteY31" fmla="*/ 795619 h 4111280"/>
                <a:gd name="connsiteX32" fmla="*/ 1461823 w 8725449"/>
                <a:gd name="connsiteY32" fmla="*/ 861549 h 4111280"/>
                <a:gd name="connsiteX33" fmla="*/ 2140959 w 8725449"/>
                <a:gd name="connsiteY33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3247100 w 8725449"/>
                <a:gd name="connsiteY21" fmla="*/ 2661657 h 4111280"/>
                <a:gd name="connsiteX22" fmla="*/ 3467886 w 8725449"/>
                <a:gd name="connsiteY22" fmla="*/ 2229098 h 4111280"/>
                <a:gd name="connsiteX23" fmla="*/ 2909936 w 8725449"/>
                <a:gd name="connsiteY23" fmla="*/ 1972625 h 4111280"/>
                <a:gd name="connsiteX24" fmla="*/ 2285929 w 8725449"/>
                <a:gd name="connsiteY24" fmla="*/ 1697721 h 4111280"/>
                <a:gd name="connsiteX25" fmla="*/ 2028622 w 8725449"/>
                <a:gd name="connsiteY25" fmla="*/ 2061577 h 4111280"/>
                <a:gd name="connsiteX26" fmla="*/ 1487364 w 8725449"/>
                <a:gd name="connsiteY26" fmla="*/ 1669482 h 4111280"/>
                <a:gd name="connsiteX27" fmla="*/ 1766614 w 8725449"/>
                <a:gd name="connsiteY27" fmla="*/ 1219396 h 4111280"/>
                <a:gd name="connsiteX28" fmla="*/ 733358 w 8725449"/>
                <a:gd name="connsiteY28" fmla="*/ 1067169 h 4111280"/>
                <a:gd name="connsiteX29" fmla="*/ 0 w 8725449"/>
                <a:gd name="connsiteY29" fmla="*/ 739393 h 4111280"/>
                <a:gd name="connsiteX30" fmla="*/ 74604 w 8725449"/>
                <a:gd name="connsiteY30" fmla="*/ 633827 h 4111280"/>
                <a:gd name="connsiteX31" fmla="*/ 725235 w 8725449"/>
                <a:gd name="connsiteY31" fmla="*/ 795619 h 4111280"/>
                <a:gd name="connsiteX32" fmla="*/ 1461823 w 8725449"/>
                <a:gd name="connsiteY32" fmla="*/ 861549 h 4111280"/>
                <a:gd name="connsiteX33" fmla="*/ 2140959 w 8725449"/>
                <a:gd name="connsiteY33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3247100 w 8725449"/>
                <a:gd name="connsiteY21" fmla="*/ 2661657 h 4111280"/>
                <a:gd name="connsiteX22" fmla="*/ 2393438 w 8725449"/>
                <a:gd name="connsiteY22" fmla="*/ 2906386 h 4111280"/>
                <a:gd name="connsiteX23" fmla="*/ 2909936 w 8725449"/>
                <a:gd name="connsiteY23" fmla="*/ 1972625 h 4111280"/>
                <a:gd name="connsiteX24" fmla="*/ 2285929 w 8725449"/>
                <a:gd name="connsiteY24" fmla="*/ 1697721 h 4111280"/>
                <a:gd name="connsiteX25" fmla="*/ 2028622 w 8725449"/>
                <a:gd name="connsiteY25" fmla="*/ 2061577 h 4111280"/>
                <a:gd name="connsiteX26" fmla="*/ 1487364 w 8725449"/>
                <a:gd name="connsiteY26" fmla="*/ 1669482 h 4111280"/>
                <a:gd name="connsiteX27" fmla="*/ 1766614 w 8725449"/>
                <a:gd name="connsiteY27" fmla="*/ 1219396 h 4111280"/>
                <a:gd name="connsiteX28" fmla="*/ 733358 w 8725449"/>
                <a:gd name="connsiteY28" fmla="*/ 1067169 h 4111280"/>
                <a:gd name="connsiteX29" fmla="*/ 0 w 8725449"/>
                <a:gd name="connsiteY29" fmla="*/ 739393 h 4111280"/>
                <a:gd name="connsiteX30" fmla="*/ 74604 w 8725449"/>
                <a:gd name="connsiteY30" fmla="*/ 633827 h 4111280"/>
                <a:gd name="connsiteX31" fmla="*/ 725235 w 8725449"/>
                <a:gd name="connsiteY31" fmla="*/ 795619 h 4111280"/>
                <a:gd name="connsiteX32" fmla="*/ 1461823 w 8725449"/>
                <a:gd name="connsiteY32" fmla="*/ 861549 h 4111280"/>
                <a:gd name="connsiteX33" fmla="*/ 2140959 w 8725449"/>
                <a:gd name="connsiteY33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2587992 w 8725449"/>
                <a:gd name="connsiteY21" fmla="*/ 3191632 h 4111280"/>
                <a:gd name="connsiteX22" fmla="*/ 2393438 w 8725449"/>
                <a:gd name="connsiteY22" fmla="*/ 2906386 h 4111280"/>
                <a:gd name="connsiteX23" fmla="*/ 2909936 w 8725449"/>
                <a:gd name="connsiteY23" fmla="*/ 1972625 h 4111280"/>
                <a:gd name="connsiteX24" fmla="*/ 2285929 w 8725449"/>
                <a:gd name="connsiteY24" fmla="*/ 1697721 h 4111280"/>
                <a:gd name="connsiteX25" fmla="*/ 2028622 w 8725449"/>
                <a:gd name="connsiteY25" fmla="*/ 2061577 h 4111280"/>
                <a:gd name="connsiteX26" fmla="*/ 1487364 w 8725449"/>
                <a:gd name="connsiteY26" fmla="*/ 1669482 h 4111280"/>
                <a:gd name="connsiteX27" fmla="*/ 1766614 w 8725449"/>
                <a:gd name="connsiteY27" fmla="*/ 1219396 h 4111280"/>
                <a:gd name="connsiteX28" fmla="*/ 733358 w 8725449"/>
                <a:gd name="connsiteY28" fmla="*/ 1067169 h 4111280"/>
                <a:gd name="connsiteX29" fmla="*/ 0 w 8725449"/>
                <a:gd name="connsiteY29" fmla="*/ 739393 h 4111280"/>
                <a:gd name="connsiteX30" fmla="*/ 74604 w 8725449"/>
                <a:gd name="connsiteY30" fmla="*/ 633827 h 4111280"/>
                <a:gd name="connsiteX31" fmla="*/ 725235 w 8725449"/>
                <a:gd name="connsiteY31" fmla="*/ 795619 h 4111280"/>
                <a:gd name="connsiteX32" fmla="*/ 1461823 w 8725449"/>
                <a:gd name="connsiteY32" fmla="*/ 861549 h 4111280"/>
                <a:gd name="connsiteX33" fmla="*/ 2140959 w 8725449"/>
                <a:gd name="connsiteY33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2587992 w 8725449"/>
                <a:gd name="connsiteY21" fmla="*/ 3191632 h 4111280"/>
                <a:gd name="connsiteX22" fmla="*/ 2393438 w 8725449"/>
                <a:gd name="connsiteY22" fmla="*/ 2906386 h 4111280"/>
                <a:gd name="connsiteX23" fmla="*/ 2036147 w 8725449"/>
                <a:gd name="connsiteY23" fmla="*/ 2514810 h 4111280"/>
                <a:gd name="connsiteX24" fmla="*/ 2285929 w 8725449"/>
                <a:gd name="connsiteY24" fmla="*/ 1697721 h 4111280"/>
                <a:gd name="connsiteX25" fmla="*/ 2028622 w 8725449"/>
                <a:gd name="connsiteY25" fmla="*/ 2061577 h 4111280"/>
                <a:gd name="connsiteX26" fmla="*/ 1487364 w 8725449"/>
                <a:gd name="connsiteY26" fmla="*/ 1669482 h 4111280"/>
                <a:gd name="connsiteX27" fmla="*/ 1766614 w 8725449"/>
                <a:gd name="connsiteY27" fmla="*/ 1219396 h 4111280"/>
                <a:gd name="connsiteX28" fmla="*/ 733358 w 8725449"/>
                <a:gd name="connsiteY28" fmla="*/ 1067169 h 4111280"/>
                <a:gd name="connsiteX29" fmla="*/ 0 w 8725449"/>
                <a:gd name="connsiteY29" fmla="*/ 739393 h 4111280"/>
                <a:gd name="connsiteX30" fmla="*/ 74604 w 8725449"/>
                <a:gd name="connsiteY30" fmla="*/ 633827 h 4111280"/>
                <a:gd name="connsiteX31" fmla="*/ 725235 w 8725449"/>
                <a:gd name="connsiteY31" fmla="*/ 795619 h 4111280"/>
                <a:gd name="connsiteX32" fmla="*/ 1461823 w 8725449"/>
                <a:gd name="connsiteY32" fmla="*/ 861549 h 4111280"/>
                <a:gd name="connsiteX33" fmla="*/ 2140959 w 8725449"/>
                <a:gd name="connsiteY33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2587992 w 8725449"/>
                <a:gd name="connsiteY21" fmla="*/ 3191632 h 4111280"/>
                <a:gd name="connsiteX22" fmla="*/ 2393438 w 8725449"/>
                <a:gd name="connsiteY22" fmla="*/ 2906386 h 4111280"/>
                <a:gd name="connsiteX23" fmla="*/ 2036147 w 8725449"/>
                <a:gd name="connsiteY23" fmla="*/ 2514810 h 4111280"/>
                <a:gd name="connsiteX24" fmla="*/ 2028622 w 8725449"/>
                <a:gd name="connsiteY24" fmla="*/ 2061577 h 4111280"/>
                <a:gd name="connsiteX25" fmla="*/ 1487364 w 8725449"/>
                <a:gd name="connsiteY25" fmla="*/ 1669482 h 4111280"/>
                <a:gd name="connsiteX26" fmla="*/ 1766614 w 8725449"/>
                <a:gd name="connsiteY26" fmla="*/ 1219396 h 4111280"/>
                <a:gd name="connsiteX27" fmla="*/ 733358 w 8725449"/>
                <a:gd name="connsiteY27" fmla="*/ 1067169 h 4111280"/>
                <a:gd name="connsiteX28" fmla="*/ 0 w 8725449"/>
                <a:gd name="connsiteY28" fmla="*/ 739393 h 4111280"/>
                <a:gd name="connsiteX29" fmla="*/ 74604 w 8725449"/>
                <a:gd name="connsiteY29" fmla="*/ 633827 h 4111280"/>
                <a:gd name="connsiteX30" fmla="*/ 725235 w 8725449"/>
                <a:gd name="connsiteY30" fmla="*/ 795619 h 4111280"/>
                <a:gd name="connsiteX31" fmla="*/ 1461823 w 8725449"/>
                <a:gd name="connsiteY31" fmla="*/ 861549 h 4111280"/>
                <a:gd name="connsiteX32" fmla="*/ 2140959 w 8725449"/>
                <a:gd name="connsiteY32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2587992 w 8725449"/>
                <a:gd name="connsiteY21" fmla="*/ 3191632 h 4111280"/>
                <a:gd name="connsiteX22" fmla="*/ 2393438 w 8725449"/>
                <a:gd name="connsiteY22" fmla="*/ 2906386 h 4111280"/>
                <a:gd name="connsiteX23" fmla="*/ 2036147 w 8725449"/>
                <a:gd name="connsiteY23" fmla="*/ 2514810 h 4111280"/>
                <a:gd name="connsiteX24" fmla="*/ 1702678 w 8725449"/>
                <a:gd name="connsiteY24" fmla="*/ 2224457 h 4111280"/>
                <a:gd name="connsiteX25" fmla="*/ 1487364 w 8725449"/>
                <a:gd name="connsiteY25" fmla="*/ 1669482 h 4111280"/>
                <a:gd name="connsiteX26" fmla="*/ 1766614 w 8725449"/>
                <a:gd name="connsiteY26" fmla="*/ 1219396 h 4111280"/>
                <a:gd name="connsiteX27" fmla="*/ 733358 w 8725449"/>
                <a:gd name="connsiteY27" fmla="*/ 1067169 h 4111280"/>
                <a:gd name="connsiteX28" fmla="*/ 0 w 8725449"/>
                <a:gd name="connsiteY28" fmla="*/ 739393 h 4111280"/>
                <a:gd name="connsiteX29" fmla="*/ 74604 w 8725449"/>
                <a:gd name="connsiteY29" fmla="*/ 633827 h 4111280"/>
                <a:gd name="connsiteX30" fmla="*/ 725235 w 8725449"/>
                <a:gd name="connsiteY30" fmla="*/ 795619 h 4111280"/>
                <a:gd name="connsiteX31" fmla="*/ 1461823 w 8725449"/>
                <a:gd name="connsiteY31" fmla="*/ 861549 h 4111280"/>
                <a:gd name="connsiteX32" fmla="*/ 2140959 w 8725449"/>
                <a:gd name="connsiteY32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2587992 w 8725449"/>
                <a:gd name="connsiteY21" fmla="*/ 3191632 h 4111280"/>
                <a:gd name="connsiteX22" fmla="*/ 2393438 w 8725449"/>
                <a:gd name="connsiteY22" fmla="*/ 2906386 h 4111280"/>
                <a:gd name="connsiteX23" fmla="*/ 2036147 w 8725449"/>
                <a:gd name="connsiteY23" fmla="*/ 2514810 h 4111280"/>
                <a:gd name="connsiteX24" fmla="*/ 1702678 w 8725449"/>
                <a:gd name="connsiteY24" fmla="*/ 2224457 h 4111280"/>
                <a:gd name="connsiteX25" fmla="*/ 1766614 w 8725449"/>
                <a:gd name="connsiteY25" fmla="*/ 1219396 h 4111280"/>
                <a:gd name="connsiteX26" fmla="*/ 733358 w 8725449"/>
                <a:gd name="connsiteY26" fmla="*/ 1067169 h 4111280"/>
                <a:gd name="connsiteX27" fmla="*/ 0 w 8725449"/>
                <a:gd name="connsiteY27" fmla="*/ 739393 h 4111280"/>
                <a:gd name="connsiteX28" fmla="*/ 74604 w 8725449"/>
                <a:gd name="connsiteY28" fmla="*/ 633827 h 4111280"/>
                <a:gd name="connsiteX29" fmla="*/ 725235 w 8725449"/>
                <a:gd name="connsiteY29" fmla="*/ 795619 h 4111280"/>
                <a:gd name="connsiteX30" fmla="*/ 1461823 w 8725449"/>
                <a:gd name="connsiteY30" fmla="*/ 861549 h 4111280"/>
                <a:gd name="connsiteX31" fmla="*/ 2140959 w 8725449"/>
                <a:gd name="connsiteY31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2587992 w 8725449"/>
                <a:gd name="connsiteY21" fmla="*/ 3191632 h 4111280"/>
                <a:gd name="connsiteX22" fmla="*/ 2393438 w 8725449"/>
                <a:gd name="connsiteY22" fmla="*/ 2906386 h 4111280"/>
                <a:gd name="connsiteX23" fmla="*/ 2036147 w 8725449"/>
                <a:gd name="connsiteY23" fmla="*/ 2514810 h 4111280"/>
                <a:gd name="connsiteX24" fmla="*/ 1702678 w 8725449"/>
                <a:gd name="connsiteY24" fmla="*/ 2224457 h 4111280"/>
                <a:gd name="connsiteX25" fmla="*/ 1240252 w 8725449"/>
                <a:gd name="connsiteY25" fmla="*/ 1800828 h 4111280"/>
                <a:gd name="connsiteX26" fmla="*/ 733358 w 8725449"/>
                <a:gd name="connsiteY26" fmla="*/ 1067169 h 4111280"/>
                <a:gd name="connsiteX27" fmla="*/ 0 w 8725449"/>
                <a:gd name="connsiteY27" fmla="*/ 739393 h 4111280"/>
                <a:gd name="connsiteX28" fmla="*/ 74604 w 8725449"/>
                <a:gd name="connsiteY28" fmla="*/ 633827 h 4111280"/>
                <a:gd name="connsiteX29" fmla="*/ 725235 w 8725449"/>
                <a:gd name="connsiteY29" fmla="*/ 795619 h 4111280"/>
                <a:gd name="connsiteX30" fmla="*/ 1461823 w 8725449"/>
                <a:gd name="connsiteY30" fmla="*/ 861549 h 4111280"/>
                <a:gd name="connsiteX31" fmla="*/ 2140959 w 8725449"/>
                <a:gd name="connsiteY31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2587992 w 8725449"/>
                <a:gd name="connsiteY21" fmla="*/ 3191632 h 4111280"/>
                <a:gd name="connsiteX22" fmla="*/ 2393438 w 8725449"/>
                <a:gd name="connsiteY22" fmla="*/ 2906386 h 4111280"/>
                <a:gd name="connsiteX23" fmla="*/ 2036147 w 8725449"/>
                <a:gd name="connsiteY23" fmla="*/ 2514810 h 4111280"/>
                <a:gd name="connsiteX24" fmla="*/ 1702678 w 8725449"/>
                <a:gd name="connsiteY24" fmla="*/ 2224457 h 4111280"/>
                <a:gd name="connsiteX25" fmla="*/ 1240252 w 8725449"/>
                <a:gd name="connsiteY25" fmla="*/ 1800828 h 4111280"/>
                <a:gd name="connsiteX26" fmla="*/ 591616 w 8725449"/>
                <a:gd name="connsiteY26" fmla="*/ 1148764 h 4111280"/>
                <a:gd name="connsiteX27" fmla="*/ 0 w 8725449"/>
                <a:gd name="connsiteY27" fmla="*/ 739393 h 4111280"/>
                <a:gd name="connsiteX28" fmla="*/ 74604 w 8725449"/>
                <a:gd name="connsiteY28" fmla="*/ 633827 h 4111280"/>
                <a:gd name="connsiteX29" fmla="*/ 725235 w 8725449"/>
                <a:gd name="connsiteY29" fmla="*/ 795619 h 4111280"/>
                <a:gd name="connsiteX30" fmla="*/ 1461823 w 8725449"/>
                <a:gd name="connsiteY30" fmla="*/ 861549 h 4111280"/>
                <a:gd name="connsiteX31" fmla="*/ 2140959 w 8725449"/>
                <a:gd name="connsiteY31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8008620 w 8725449"/>
                <a:gd name="connsiteY11" fmla="*/ 457001 h 4111280"/>
                <a:gd name="connsiteX12" fmla="*/ 7359320 w 8725449"/>
                <a:gd name="connsiteY12" fmla="*/ 884204 h 4111280"/>
                <a:gd name="connsiteX13" fmla="*/ 6661959 w 8725449"/>
                <a:gd name="connsiteY13" fmla="*/ 1184758 h 4111280"/>
                <a:gd name="connsiteX14" fmla="*/ 6143541 w 8725449"/>
                <a:gd name="connsiteY14" fmla="*/ 1302801 h 4111280"/>
                <a:gd name="connsiteX15" fmla="*/ 5928870 w 8725449"/>
                <a:gd name="connsiteY15" fmla="*/ 1330719 h 4111280"/>
                <a:gd name="connsiteX16" fmla="*/ 5569286 w 8725449"/>
                <a:gd name="connsiteY16" fmla="*/ 1669699 h 4111280"/>
                <a:gd name="connsiteX17" fmla="*/ 4940081 w 8725449"/>
                <a:gd name="connsiteY17" fmla="*/ 2190711 h 4111280"/>
                <a:gd name="connsiteX18" fmla="*/ 3894794 w 8725449"/>
                <a:gd name="connsiteY18" fmla="*/ 4111280 h 4111280"/>
                <a:gd name="connsiteX19" fmla="*/ 3252733 w 8725449"/>
                <a:gd name="connsiteY19" fmla="*/ 3689571 h 4111280"/>
                <a:gd name="connsiteX20" fmla="*/ 2797198 w 8725449"/>
                <a:gd name="connsiteY20" fmla="*/ 3354486 h 4111280"/>
                <a:gd name="connsiteX21" fmla="*/ 2587992 w 8725449"/>
                <a:gd name="connsiteY21" fmla="*/ 3191632 h 4111280"/>
                <a:gd name="connsiteX22" fmla="*/ 2393438 w 8725449"/>
                <a:gd name="connsiteY22" fmla="*/ 2906386 h 4111280"/>
                <a:gd name="connsiteX23" fmla="*/ 2036147 w 8725449"/>
                <a:gd name="connsiteY23" fmla="*/ 2514810 h 4111280"/>
                <a:gd name="connsiteX24" fmla="*/ 1702678 w 8725449"/>
                <a:gd name="connsiteY24" fmla="*/ 2224457 h 4111280"/>
                <a:gd name="connsiteX25" fmla="*/ 1240252 w 8725449"/>
                <a:gd name="connsiteY25" fmla="*/ 1800828 h 4111280"/>
                <a:gd name="connsiteX26" fmla="*/ 491788 w 8725449"/>
                <a:gd name="connsiteY26" fmla="*/ 989676 h 4111280"/>
                <a:gd name="connsiteX27" fmla="*/ 0 w 8725449"/>
                <a:gd name="connsiteY27" fmla="*/ 739393 h 4111280"/>
                <a:gd name="connsiteX28" fmla="*/ 74604 w 8725449"/>
                <a:gd name="connsiteY28" fmla="*/ 633827 h 4111280"/>
                <a:gd name="connsiteX29" fmla="*/ 725235 w 8725449"/>
                <a:gd name="connsiteY29" fmla="*/ 795619 h 4111280"/>
                <a:gd name="connsiteX30" fmla="*/ 1461823 w 8725449"/>
                <a:gd name="connsiteY30" fmla="*/ 861549 h 4111280"/>
                <a:gd name="connsiteX31" fmla="*/ 2140959 w 8725449"/>
                <a:gd name="connsiteY31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7931496 w 8725449"/>
                <a:gd name="connsiteY8" fmla="*/ 263479 h 4111280"/>
                <a:gd name="connsiteX9" fmla="*/ 8725449 w 8725449"/>
                <a:gd name="connsiteY9" fmla="*/ 0 h 4111280"/>
                <a:gd name="connsiteX10" fmla="*/ 8685635 w 8725449"/>
                <a:gd name="connsiteY10" fmla="*/ 255515 h 4111280"/>
                <a:gd name="connsiteX11" fmla="*/ 7359320 w 8725449"/>
                <a:gd name="connsiteY11" fmla="*/ 884204 h 4111280"/>
                <a:gd name="connsiteX12" fmla="*/ 6661959 w 8725449"/>
                <a:gd name="connsiteY12" fmla="*/ 1184758 h 4111280"/>
                <a:gd name="connsiteX13" fmla="*/ 6143541 w 8725449"/>
                <a:gd name="connsiteY13" fmla="*/ 1302801 h 4111280"/>
                <a:gd name="connsiteX14" fmla="*/ 5928870 w 8725449"/>
                <a:gd name="connsiteY14" fmla="*/ 1330719 h 4111280"/>
                <a:gd name="connsiteX15" fmla="*/ 5569286 w 8725449"/>
                <a:gd name="connsiteY15" fmla="*/ 1669699 h 4111280"/>
                <a:gd name="connsiteX16" fmla="*/ 4940081 w 8725449"/>
                <a:gd name="connsiteY16" fmla="*/ 2190711 h 4111280"/>
                <a:gd name="connsiteX17" fmla="*/ 3894794 w 8725449"/>
                <a:gd name="connsiteY17" fmla="*/ 4111280 h 4111280"/>
                <a:gd name="connsiteX18" fmla="*/ 3252733 w 8725449"/>
                <a:gd name="connsiteY18" fmla="*/ 3689571 h 4111280"/>
                <a:gd name="connsiteX19" fmla="*/ 2797198 w 8725449"/>
                <a:gd name="connsiteY19" fmla="*/ 3354486 h 4111280"/>
                <a:gd name="connsiteX20" fmla="*/ 2587992 w 8725449"/>
                <a:gd name="connsiteY20" fmla="*/ 3191632 h 4111280"/>
                <a:gd name="connsiteX21" fmla="*/ 2393438 w 8725449"/>
                <a:gd name="connsiteY21" fmla="*/ 2906386 h 4111280"/>
                <a:gd name="connsiteX22" fmla="*/ 2036147 w 8725449"/>
                <a:gd name="connsiteY22" fmla="*/ 2514810 h 4111280"/>
                <a:gd name="connsiteX23" fmla="*/ 1702678 w 8725449"/>
                <a:gd name="connsiteY23" fmla="*/ 2224457 h 4111280"/>
                <a:gd name="connsiteX24" fmla="*/ 1240252 w 8725449"/>
                <a:gd name="connsiteY24" fmla="*/ 1800828 h 4111280"/>
                <a:gd name="connsiteX25" fmla="*/ 491788 w 8725449"/>
                <a:gd name="connsiteY25" fmla="*/ 989676 h 4111280"/>
                <a:gd name="connsiteX26" fmla="*/ 0 w 8725449"/>
                <a:gd name="connsiteY26" fmla="*/ 739393 h 4111280"/>
                <a:gd name="connsiteX27" fmla="*/ 74604 w 8725449"/>
                <a:gd name="connsiteY27" fmla="*/ 633827 h 4111280"/>
                <a:gd name="connsiteX28" fmla="*/ 725235 w 8725449"/>
                <a:gd name="connsiteY28" fmla="*/ 795619 h 4111280"/>
                <a:gd name="connsiteX29" fmla="*/ 1461823 w 8725449"/>
                <a:gd name="connsiteY29" fmla="*/ 861549 h 4111280"/>
                <a:gd name="connsiteX30" fmla="*/ 2140959 w 8725449"/>
                <a:gd name="connsiteY30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8725449 w 8725449"/>
                <a:gd name="connsiteY8" fmla="*/ 0 h 4111280"/>
                <a:gd name="connsiteX9" fmla="*/ 8685635 w 8725449"/>
                <a:gd name="connsiteY9" fmla="*/ 255515 h 4111280"/>
                <a:gd name="connsiteX10" fmla="*/ 7359320 w 8725449"/>
                <a:gd name="connsiteY10" fmla="*/ 884204 h 4111280"/>
                <a:gd name="connsiteX11" fmla="*/ 6661959 w 8725449"/>
                <a:gd name="connsiteY11" fmla="*/ 1184758 h 4111280"/>
                <a:gd name="connsiteX12" fmla="*/ 6143541 w 8725449"/>
                <a:gd name="connsiteY12" fmla="*/ 1302801 h 4111280"/>
                <a:gd name="connsiteX13" fmla="*/ 5928870 w 8725449"/>
                <a:gd name="connsiteY13" fmla="*/ 1330719 h 4111280"/>
                <a:gd name="connsiteX14" fmla="*/ 5569286 w 8725449"/>
                <a:gd name="connsiteY14" fmla="*/ 1669699 h 4111280"/>
                <a:gd name="connsiteX15" fmla="*/ 4940081 w 8725449"/>
                <a:gd name="connsiteY15" fmla="*/ 2190711 h 4111280"/>
                <a:gd name="connsiteX16" fmla="*/ 3894794 w 8725449"/>
                <a:gd name="connsiteY16" fmla="*/ 4111280 h 4111280"/>
                <a:gd name="connsiteX17" fmla="*/ 3252733 w 8725449"/>
                <a:gd name="connsiteY17" fmla="*/ 3689571 h 4111280"/>
                <a:gd name="connsiteX18" fmla="*/ 2797198 w 8725449"/>
                <a:gd name="connsiteY18" fmla="*/ 3354486 h 4111280"/>
                <a:gd name="connsiteX19" fmla="*/ 2587992 w 8725449"/>
                <a:gd name="connsiteY19" fmla="*/ 3191632 h 4111280"/>
                <a:gd name="connsiteX20" fmla="*/ 2393438 w 8725449"/>
                <a:gd name="connsiteY20" fmla="*/ 2906386 h 4111280"/>
                <a:gd name="connsiteX21" fmla="*/ 2036147 w 8725449"/>
                <a:gd name="connsiteY21" fmla="*/ 2514810 h 4111280"/>
                <a:gd name="connsiteX22" fmla="*/ 1702678 w 8725449"/>
                <a:gd name="connsiteY22" fmla="*/ 2224457 h 4111280"/>
                <a:gd name="connsiteX23" fmla="*/ 1240252 w 8725449"/>
                <a:gd name="connsiteY23" fmla="*/ 1800828 h 4111280"/>
                <a:gd name="connsiteX24" fmla="*/ 491788 w 8725449"/>
                <a:gd name="connsiteY24" fmla="*/ 989676 h 4111280"/>
                <a:gd name="connsiteX25" fmla="*/ 0 w 8725449"/>
                <a:gd name="connsiteY25" fmla="*/ 739393 h 4111280"/>
                <a:gd name="connsiteX26" fmla="*/ 74604 w 8725449"/>
                <a:gd name="connsiteY26" fmla="*/ 633827 h 4111280"/>
                <a:gd name="connsiteX27" fmla="*/ 725235 w 8725449"/>
                <a:gd name="connsiteY27" fmla="*/ 795619 h 4111280"/>
                <a:gd name="connsiteX28" fmla="*/ 1461823 w 8725449"/>
                <a:gd name="connsiteY28" fmla="*/ 861549 h 4111280"/>
                <a:gd name="connsiteX29" fmla="*/ 2140959 w 8725449"/>
                <a:gd name="connsiteY29" fmla="*/ 807219 h 4111280"/>
                <a:gd name="connsiteX0" fmla="*/ 2140959 w 8725449"/>
                <a:gd name="connsiteY0" fmla="*/ 807219 h 4111280"/>
                <a:gd name="connsiteX1" fmla="*/ 3163643 w 8725449"/>
                <a:gd name="connsiteY1" fmla="*/ 714611 h 4111280"/>
                <a:gd name="connsiteX2" fmla="*/ 4728633 w 8725449"/>
                <a:gd name="connsiteY2" fmla="*/ 717005 h 4111280"/>
                <a:gd name="connsiteX3" fmla="*/ 4792381 w 8725449"/>
                <a:gd name="connsiteY3" fmla="*/ 589574 h 4111280"/>
                <a:gd name="connsiteX4" fmla="*/ 4958109 w 8725449"/>
                <a:gd name="connsiteY4" fmla="*/ 632288 h 4111280"/>
                <a:gd name="connsiteX5" fmla="*/ 5082026 w 8725449"/>
                <a:gd name="connsiteY5" fmla="*/ 716206 h 4111280"/>
                <a:gd name="connsiteX6" fmla="*/ 6096021 w 8725449"/>
                <a:gd name="connsiteY6" fmla="*/ 740402 h 4111280"/>
                <a:gd name="connsiteX7" fmla="*/ 6869469 w 8725449"/>
                <a:gd name="connsiteY7" fmla="*/ 674221 h 4111280"/>
                <a:gd name="connsiteX8" fmla="*/ 8725449 w 8725449"/>
                <a:gd name="connsiteY8" fmla="*/ 0 h 4111280"/>
                <a:gd name="connsiteX9" fmla="*/ 8685635 w 8725449"/>
                <a:gd name="connsiteY9" fmla="*/ 255515 h 4111280"/>
                <a:gd name="connsiteX10" fmla="*/ 6661959 w 8725449"/>
                <a:gd name="connsiteY10" fmla="*/ 1184758 h 4111280"/>
                <a:gd name="connsiteX11" fmla="*/ 6143541 w 8725449"/>
                <a:gd name="connsiteY11" fmla="*/ 1302801 h 4111280"/>
                <a:gd name="connsiteX12" fmla="*/ 5928870 w 8725449"/>
                <a:gd name="connsiteY12" fmla="*/ 1330719 h 4111280"/>
                <a:gd name="connsiteX13" fmla="*/ 5569286 w 8725449"/>
                <a:gd name="connsiteY13" fmla="*/ 1669699 h 4111280"/>
                <a:gd name="connsiteX14" fmla="*/ 4940081 w 8725449"/>
                <a:gd name="connsiteY14" fmla="*/ 2190711 h 4111280"/>
                <a:gd name="connsiteX15" fmla="*/ 3894794 w 8725449"/>
                <a:gd name="connsiteY15" fmla="*/ 4111280 h 4111280"/>
                <a:gd name="connsiteX16" fmla="*/ 3252733 w 8725449"/>
                <a:gd name="connsiteY16" fmla="*/ 3689571 h 4111280"/>
                <a:gd name="connsiteX17" fmla="*/ 2797198 w 8725449"/>
                <a:gd name="connsiteY17" fmla="*/ 3354486 h 4111280"/>
                <a:gd name="connsiteX18" fmla="*/ 2587992 w 8725449"/>
                <a:gd name="connsiteY18" fmla="*/ 3191632 h 4111280"/>
                <a:gd name="connsiteX19" fmla="*/ 2393438 w 8725449"/>
                <a:gd name="connsiteY19" fmla="*/ 2906386 h 4111280"/>
                <a:gd name="connsiteX20" fmla="*/ 2036147 w 8725449"/>
                <a:gd name="connsiteY20" fmla="*/ 2514810 h 4111280"/>
                <a:gd name="connsiteX21" fmla="*/ 1702678 w 8725449"/>
                <a:gd name="connsiteY21" fmla="*/ 2224457 h 4111280"/>
                <a:gd name="connsiteX22" fmla="*/ 1240252 w 8725449"/>
                <a:gd name="connsiteY22" fmla="*/ 1800828 h 4111280"/>
                <a:gd name="connsiteX23" fmla="*/ 491788 w 8725449"/>
                <a:gd name="connsiteY23" fmla="*/ 989676 h 4111280"/>
                <a:gd name="connsiteX24" fmla="*/ 0 w 8725449"/>
                <a:gd name="connsiteY24" fmla="*/ 739393 h 4111280"/>
                <a:gd name="connsiteX25" fmla="*/ 74604 w 8725449"/>
                <a:gd name="connsiteY25" fmla="*/ 633827 h 4111280"/>
                <a:gd name="connsiteX26" fmla="*/ 725235 w 8725449"/>
                <a:gd name="connsiteY26" fmla="*/ 795619 h 4111280"/>
                <a:gd name="connsiteX27" fmla="*/ 1461823 w 8725449"/>
                <a:gd name="connsiteY27" fmla="*/ 861549 h 4111280"/>
                <a:gd name="connsiteX28" fmla="*/ 2140959 w 8725449"/>
                <a:gd name="connsiteY28" fmla="*/ 807219 h 4111280"/>
                <a:gd name="connsiteX0" fmla="*/ 2140959 w 8685766"/>
                <a:gd name="connsiteY0" fmla="*/ 580197 h 3884258"/>
                <a:gd name="connsiteX1" fmla="*/ 3163643 w 8685766"/>
                <a:gd name="connsiteY1" fmla="*/ 487589 h 3884258"/>
                <a:gd name="connsiteX2" fmla="*/ 4728633 w 8685766"/>
                <a:gd name="connsiteY2" fmla="*/ 489983 h 3884258"/>
                <a:gd name="connsiteX3" fmla="*/ 4792381 w 8685766"/>
                <a:gd name="connsiteY3" fmla="*/ 362552 h 3884258"/>
                <a:gd name="connsiteX4" fmla="*/ 4958109 w 8685766"/>
                <a:gd name="connsiteY4" fmla="*/ 405266 h 3884258"/>
                <a:gd name="connsiteX5" fmla="*/ 5082026 w 8685766"/>
                <a:gd name="connsiteY5" fmla="*/ 489184 h 3884258"/>
                <a:gd name="connsiteX6" fmla="*/ 6096021 w 8685766"/>
                <a:gd name="connsiteY6" fmla="*/ 513380 h 3884258"/>
                <a:gd name="connsiteX7" fmla="*/ 6869469 w 8685766"/>
                <a:gd name="connsiteY7" fmla="*/ 447199 h 3884258"/>
                <a:gd name="connsiteX8" fmla="*/ 6999498 w 8685766"/>
                <a:gd name="connsiteY8" fmla="*/ 407664 h 3884258"/>
                <a:gd name="connsiteX9" fmla="*/ 8685635 w 8685766"/>
                <a:gd name="connsiteY9" fmla="*/ 28493 h 3884258"/>
                <a:gd name="connsiteX10" fmla="*/ 6661959 w 8685766"/>
                <a:gd name="connsiteY10" fmla="*/ 957736 h 3884258"/>
                <a:gd name="connsiteX11" fmla="*/ 6143541 w 8685766"/>
                <a:gd name="connsiteY11" fmla="*/ 1075779 h 3884258"/>
                <a:gd name="connsiteX12" fmla="*/ 5928870 w 8685766"/>
                <a:gd name="connsiteY12" fmla="*/ 1103697 h 3884258"/>
                <a:gd name="connsiteX13" fmla="*/ 5569286 w 8685766"/>
                <a:gd name="connsiteY13" fmla="*/ 1442677 h 3884258"/>
                <a:gd name="connsiteX14" fmla="*/ 4940081 w 8685766"/>
                <a:gd name="connsiteY14" fmla="*/ 1963689 h 3884258"/>
                <a:gd name="connsiteX15" fmla="*/ 3894794 w 8685766"/>
                <a:gd name="connsiteY15" fmla="*/ 3884258 h 3884258"/>
                <a:gd name="connsiteX16" fmla="*/ 3252733 w 8685766"/>
                <a:gd name="connsiteY16" fmla="*/ 3462549 h 3884258"/>
                <a:gd name="connsiteX17" fmla="*/ 2797198 w 8685766"/>
                <a:gd name="connsiteY17" fmla="*/ 3127464 h 3884258"/>
                <a:gd name="connsiteX18" fmla="*/ 2587992 w 8685766"/>
                <a:gd name="connsiteY18" fmla="*/ 2964610 h 3884258"/>
                <a:gd name="connsiteX19" fmla="*/ 2393438 w 8685766"/>
                <a:gd name="connsiteY19" fmla="*/ 2679364 h 3884258"/>
                <a:gd name="connsiteX20" fmla="*/ 2036147 w 8685766"/>
                <a:gd name="connsiteY20" fmla="*/ 2287788 h 3884258"/>
                <a:gd name="connsiteX21" fmla="*/ 1702678 w 8685766"/>
                <a:gd name="connsiteY21" fmla="*/ 1997435 h 3884258"/>
                <a:gd name="connsiteX22" fmla="*/ 1240252 w 8685766"/>
                <a:gd name="connsiteY22" fmla="*/ 1573806 h 3884258"/>
                <a:gd name="connsiteX23" fmla="*/ 491788 w 8685766"/>
                <a:gd name="connsiteY23" fmla="*/ 762654 h 3884258"/>
                <a:gd name="connsiteX24" fmla="*/ 0 w 8685766"/>
                <a:gd name="connsiteY24" fmla="*/ 512371 h 3884258"/>
                <a:gd name="connsiteX25" fmla="*/ 74604 w 8685766"/>
                <a:gd name="connsiteY25" fmla="*/ 406805 h 3884258"/>
                <a:gd name="connsiteX26" fmla="*/ 725235 w 8685766"/>
                <a:gd name="connsiteY26" fmla="*/ 568597 h 3884258"/>
                <a:gd name="connsiteX27" fmla="*/ 1461823 w 8685766"/>
                <a:gd name="connsiteY27" fmla="*/ 634527 h 3884258"/>
                <a:gd name="connsiteX28" fmla="*/ 2140959 w 8685766"/>
                <a:gd name="connsiteY28" fmla="*/ 580197 h 388425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4940081 w 6999498"/>
                <a:gd name="connsiteY14" fmla="*/ 1603419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91788 w 6999498"/>
                <a:gd name="connsiteY23" fmla="*/ 402384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5235 w 6999498"/>
                <a:gd name="connsiteY26" fmla="*/ 208327 h 3523988"/>
                <a:gd name="connsiteX27" fmla="*/ 1461823 w 6999498"/>
                <a:gd name="connsiteY27" fmla="*/ 274257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4940081 w 6999498"/>
                <a:gd name="connsiteY14" fmla="*/ 1603419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91788 w 6999498"/>
                <a:gd name="connsiteY23" fmla="*/ 402384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5235 w 6999498"/>
                <a:gd name="connsiteY26" fmla="*/ 208327 h 3523988"/>
                <a:gd name="connsiteX27" fmla="*/ 1461823 w 6999498"/>
                <a:gd name="connsiteY27" fmla="*/ 274257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4940081 w 6999498"/>
                <a:gd name="connsiteY14" fmla="*/ 1603419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91788 w 6999498"/>
                <a:gd name="connsiteY23" fmla="*/ 402384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5235 w 6999498"/>
                <a:gd name="connsiteY26" fmla="*/ 208327 h 3523988"/>
                <a:gd name="connsiteX27" fmla="*/ 1461823 w 6999498"/>
                <a:gd name="connsiteY27" fmla="*/ 274257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91788 w 6999498"/>
                <a:gd name="connsiteY23" fmla="*/ 402384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5235 w 6999498"/>
                <a:gd name="connsiteY26" fmla="*/ 208327 h 3523988"/>
                <a:gd name="connsiteX27" fmla="*/ 1461823 w 6999498"/>
                <a:gd name="connsiteY27" fmla="*/ 274257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91788 w 6999498"/>
                <a:gd name="connsiteY23" fmla="*/ 402384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5235 w 6999498"/>
                <a:gd name="connsiteY26" fmla="*/ 208327 h 3523988"/>
                <a:gd name="connsiteX27" fmla="*/ 1461823 w 6999498"/>
                <a:gd name="connsiteY27" fmla="*/ 274257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77727 w 6999498"/>
                <a:gd name="connsiteY23" fmla="*/ 442447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5235 w 6999498"/>
                <a:gd name="connsiteY26" fmla="*/ 208327 h 3523988"/>
                <a:gd name="connsiteX27" fmla="*/ 1461823 w 6999498"/>
                <a:gd name="connsiteY27" fmla="*/ 274257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35887 w 6999498"/>
                <a:gd name="connsiteY23" fmla="*/ 357224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5235 w 6999498"/>
                <a:gd name="connsiteY26" fmla="*/ 208327 h 3523988"/>
                <a:gd name="connsiteX27" fmla="*/ 1461823 w 6999498"/>
                <a:gd name="connsiteY27" fmla="*/ 274257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18540 w 6999498"/>
                <a:gd name="connsiteY23" fmla="*/ 375459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5235 w 6999498"/>
                <a:gd name="connsiteY26" fmla="*/ 208327 h 3523988"/>
                <a:gd name="connsiteX27" fmla="*/ 1461823 w 6999498"/>
                <a:gd name="connsiteY27" fmla="*/ 274257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18540 w 6999498"/>
                <a:gd name="connsiteY23" fmla="*/ 375459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5235 w 6999498"/>
                <a:gd name="connsiteY26" fmla="*/ 208327 h 3523988"/>
                <a:gd name="connsiteX27" fmla="*/ 1458539 w 6999498"/>
                <a:gd name="connsiteY27" fmla="*/ 252429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18540 w 6999498"/>
                <a:gd name="connsiteY23" fmla="*/ 375459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6433 w 6999498"/>
                <a:gd name="connsiteY26" fmla="*/ 201451 h 3523988"/>
                <a:gd name="connsiteX27" fmla="*/ 1458539 w 6999498"/>
                <a:gd name="connsiteY27" fmla="*/ 252429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18540 w 6999498"/>
                <a:gd name="connsiteY23" fmla="*/ 375459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6433 w 6999498"/>
                <a:gd name="connsiteY26" fmla="*/ 201451 h 3523988"/>
                <a:gd name="connsiteX27" fmla="*/ 1458539 w 6999498"/>
                <a:gd name="connsiteY27" fmla="*/ 252429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61959 w 6999498"/>
                <a:gd name="connsiteY10" fmla="*/ 597466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18540 w 6999498"/>
                <a:gd name="connsiteY23" fmla="*/ 375459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6433 w 6999498"/>
                <a:gd name="connsiteY26" fmla="*/ 201451 h 3523988"/>
                <a:gd name="connsiteX27" fmla="*/ 1458539 w 6999498"/>
                <a:gd name="connsiteY27" fmla="*/ 252429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828374 w 6999498"/>
                <a:gd name="connsiteY9" fmla="*/ 528022 h 3523988"/>
                <a:gd name="connsiteX10" fmla="*/ 6634925 w 6999498"/>
                <a:gd name="connsiteY10" fmla="*/ 651502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18540 w 6999498"/>
                <a:gd name="connsiteY23" fmla="*/ 375459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6433 w 6999498"/>
                <a:gd name="connsiteY26" fmla="*/ 201451 h 3523988"/>
                <a:gd name="connsiteX27" fmla="*/ 1458539 w 6999498"/>
                <a:gd name="connsiteY27" fmla="*/ 252429 h 3523988"/>
                <a:gd name="connsiteX28" fmla="*/ 2140959 w 6999498"/>
                <a:gd name="connsiteY28" fmla="*/ 219927 h 3523988"/>
                <a:gd name="connsiteX0" fmla="*/ 2140959 w 6999498"/>
                <a:gd name="connsiteY0" fmla="*/ 219927 h 3523988"/>
                <a:gd name="connsiteX1" fmla="*/ 3163643 w 6999498"/>
                <a:gd name="connsiteY1" fmla="*/ 127319 h 3523988"/>
                <a:gd name="connsiteX2" fmla="*/ 4728633 w 6999498"/>
                <a:gd name="connsiteY2" fmla="*/ 129713 h 3523988"/>
                <a:gd name="connsiteX3" fmla="*/ 4792381 w 6999498"/>
                <a:gd name="connsiteY3" fmla="*/ 2282 h 3523988"/>
                <a:gd name="connsiteX4" fmla="*/ 4958109 w 6999498"/>
                <a:gd name="connsiteY4" fmla="*/ 44996 h 3523988"/>
                <a:gd name="connsiteX5" fmla="*/ 5082026 w 6999498"/>
                <a:gd name="connsiteY5" fmla="*/ 128914 h 3523988"/>
                <a:gd name="connsiteX6" fmla="*/ 6096021 w 6999498"/>
                <a:gd name="connsiteY6" fmla="*/ 153110 h 3523988"/>
                <a:gd name="connsiteX7" fmla="*/ 6869469 w 6999498"/>
                <a:gd name="connsiteY7" fmla="*/ 86929 h 3523988"/>
                <a:gd name="connsiteX8" fmla="*/ 6999498 w 6999498"/>
                <a:gd name="connsiteY8" fmla="*/ 47394 h 3523988"/>
                <a:gd name="connsiteX9" fmla="*/ 6930010 w 6999498"/>
                <a:gd name="connsiteY9" fmla="*/ 551595 h 3523988"/>
                <a:gd name="connsiteX10" fmla="*/ 6634925 w 6999498"/>
                <a:gd name="connsiteY10" fmla="*/ 651502 h 3523988"/>
                <a:gd name="connsiteX11" fmla="*/ 6143541 w 6999498"/>
                <a:gd name="connsiteY11" fmla="*/ 715509 h 3523988"/>
                <a:gd name="connsiteX12" fmla="*/ 5928870 w 6999498"/>
                <a:gd name="connsiteY12" fmla="*/ 743427 h 3523988"/>
                <a:gd name="connsiteX13" fmla="*/ 5569286 w 6999498"/>
                <a:gd name="connsiteY13" fmla="*/ 1082407 h 3523988"/>
                <a:gd name="connsiteX14" fmla="*/ 5042959 w 6999498"/>
                <a:gd name="connsiteY14" fmla="*/ 1500885 h 3523988"/>
                <a:gd name="connsiteX15" fmla="*/ 3894794 w 6999498"/>
                <a:gd name="connsiteY15" fmla="*/ 3523988 h 3523988"/>
                <a:gd name="connsiteX16" fmla="*/ 3252733 w 6999498"/>
                <a:gd name="connsiteY16" fmla="*/ 3102279 h 3523988"/>
                <a:gd name="connsiteX17" fmla="*/ 2797198 w 6999498"/>
                <a:gd name="connsiteY17" fmla="*/ 2767194 h 3523988"/>
                <a:gd name="connsiteX18" fmla="*/ 2587992 w 6999498"/>
                <a:gd name="connsiteY18" fmla="*/ 2604340 h 3523988"/>
                <a:gd name="connsiteX19" fmla="*/ 2393438 w 6999498"/>
                <a:gd name="connsiteY19" fmla="*/ 2319094 h 3523988"/>
                <a:gd name="connsiteX20" fmla="*/ 2036147 w 6999498"/>
                <a:gd name="connsiteY20" fmla="*/ 1927518 h 3523988"/>
                <a:gd name="connsiteX21" fmla="*/ 1702678 w 6999498"/>
                <a:gd name="connsiteY21" fmla="*/ 1637165 h 3523988"/>
                <a:gd name="connsiteX22" fmla="*/ 1240252 w 6999498"/>
                <a:gd name="connsiteY22" fmla="*/ 1213536 h 3523988"/>
                <a:gd name="connsiteX23" fmla="*/ 418540 w 6999498"/>
                <a:gd name="connsiteY23" fmla="*/ 375459 h 3523988"/>
                <a:gd name="connsiteX24" fmla="*/ 0 w 6999498"/>
                <a:gd name="connsiteY24" fmla="*/ 152101 h 3523988"/>
                <a:gd name="connsiteX25" fmla="*/ 74604 w 6999498"/>
                <a:gd name="connsiteY25" fmla="*/ 46535 h 3523988"/>
                <a:gd name="connsiteX26" fmla="*/ 726433 w 6999498"/>
                <a:gd name="connsiteY26" fmla="*/ 201451 h 3523988"/>
                <a:gd name="connsiteX27" fmla="*/ 1458539 w 6999498"/>
                <a:gd name="connsiteY27" fmla="*/ 252429 h 3523988"/>
                <a:gd name="connsiteX28" fmla="*/ 2140959 w 6999498"/>
                <a:gd name="connsiteY28" fmla="*/ 219927 h 3523988"/>
                <a:gd name="connsiteX0" fmla="*/ 2140959 w 7123942"/>
                <a:gd name="connsiteY0" fmla="*/ 219927 h 3523988"/>
                <a:gd name="connsiteX1" fmla="*/ 3163643 w 7123942"/>
                <a:gd name="connsiteY1" fmla="*/ 127319 h 3523988"/>
                <a:gd name="connsiteX2" fmla="*/ 4728633 w 7123942"/>
                <a:gd name="connsiteY2" fmla="*/ 129713 h 3523988"/>
                <a:gd name="connsiteX3" fmla="*/ 4792381 w 7123942"/>
                <a:gd name="connsiteY3" fmla="*/ 2282 h 3523988"/>
                <a:gd name="connsiteX4" fmla="*/ 4958109 w 7123942"/>
                <a:gd name="connsiteY4" fmla="*/ 44996 h 3523988"/>
                <a:gd name="connsiteX5" fmla="*/ 5082026 w 7123942"/>
                <a:gd name="connsiteY5" fmla="*/ 128914 h 3523988"/>
                <a:gd name="connsiteX6" fmla="*/ 6096021 w 7123942"/>
                <a:gd name="connsiteY6" fmla="*/ 153110 h 3523988"/>
                <a:gd name="connsiteX7" fmla="*/ 6869469 w 7123942"/>
                <a:gd name="connsiteY7" fmla="*/ 86929 h 3523988"/>
                <a:gd name="connsiteX8" fmla="*/ 7123942 w 7123942"/>
                <a:gd name="connsiteY8" fmla="*/ 74942 h 3523988"/>
                <a:gd name="connsiteX9" fmla="*/ 6930010 w 7123942"/>
                <a:gd name="connsiteY9" fmla="*/ 551595 h 3523988"/>
                <a:gd name="connsiteX10" fmla="*/ 6634925 w 7123942"/>
                <a:gd name="connsiteY10" fmla="*/ 651502 h 3523988"/>
                <a:gd name="connsiteX11" fmla="*/ 6143541 w 7123942"/>
                <a:gd name="connsiteY11" fmla="*/ 715509 h 3523988"/>
                <a:gd name="connsiteX12" fmla="*/ 5928870 w 7123942"/>
                <a:gd name="connsiteY12" fmla="*/ 743427 h 3523988"/>
                <a:gd name="connsiteX13" fmla="*/ 5569286 w 7123942"/>
                <a:gd name="connsiteY13" fmla="*/ 1082407 h 3523988"/>
                <a:gd name="connsiteX14" fmla="*/ 5042959 w 7123942"/>
                <a:gd name="connsiteY14" fmla="*/ 1500885 h 3523988"/>
                <a:gd name="connsiteX15" fmla="*/ 3894794 w 7123942"/>
                <a:gd name="connsiteY15" fmla="*/ 3523988 h 3523988"/>
                <a:gd name="connsiteX16" fmla="*/ 3252733 w 7123942"/>
                <a:gd name="connsiteY16" fmla="*/ 3102279 h 3523988"/>
                <a:gd name="connsiteX17" fmla="*/ 2797198 w 7123942"/>
                <a:gd name="connsiteY17" fmla="*/ 2767194 h 3523988"/>
                <a:gd name="connsiteX18" fmla="*/ 2587992 w 7123942"/>
                <a:gd name="connsiteY18" fmla="*/ 2604340 h 3523988"/>
                <a:gd name="connsiteX19" fmla="*/ 2393438 w 7123942"/>
                <a:gd name="connsiteY19" fmla="*/ 2319094 h 3523988"/>
                <a:gd name="connsiteX20" fmla="*/ 2036147 w 7123942"/>
                <a:gd name="connsiteY20" fmla="*/ 1927518 h 3523988"/>
                <a:gd name="connsiteX21" fmla="*/ 1702678 w 7123942"/>
                <a:gd name="connsiteY21" fmla="*/ 1637165 h 3523988"/>
                <a:gd name="connsiteX22" fmla="*/ 1240252 w 7123942"/>
                <a:gd name="connsiteY22" fmla="*/ 1213536 h 3523988"/>
                <a:gd name="connsiteX23" fmla="*/ 418540 w 7123942"/>
                <a:gd name="connsiteY23" fmla="*/ 375459 h 3523988"/>
                <a:gd name="connsiteX24" fmla="*/ 0 w 7123942"/>
                <a:gd name="connsiteY24" fmla="*/ 152101 h 3523988"/>
                <a:gd name="connsiteX25" fmla="*/ 74604 w 7123942"/>
                <a:gd name="connsiteY25" fmla="*/ 46535 h 3523988"/>
                <a:gd name="connsiteX26" fmla="*/ 726433 w 7123942"/>
                <a:gd name="connsiteY26" fmla="*/ 201451 h 3523988"/>
                <a:gd name="connsiteX27" fmla="*/ 1458539 w 7123942"/>
                <a:gd name="connsiteY27" fmla="*/ 252429 h 3523988"/>
                <a:gd name="connsiteX28" fmla="*/ 2140959 w 7123942"/>
                <a:gd name="connsiteY28" fmla="*/ 219927 h 3523988"/>
                <a:gd name="connsiteX0" fmla="*/ 2140959 w 7123942"/>
                <a:gd name="connsiteY0" fmla="*/ 219927 h 3523988"/>
                <a:gd name="connsiteX1" fmla="*/ 3163643 w 7123942"/>
                <a:gd name="connsiteY1" fmla="*/ 127319 h 3523988"/>
                <a:gd name="connsiteX2" fmla="*/ 4728633 w 7123942"/>
                <a:gd name="connsiteY2" fmla="*/ 129713 h 3523988"/>
                <a:gd name="connsiteX3" fmla="*/ 4792381 w 7123942"/>
                <a:gd name="connsiteY3" fmla="*/ 2282 h 3523988"/>
                <a:gd name="connsiteX4" fmla="*/ 4958109 w 7123942"/>
                <a:gd name="connsiteY4" fmla="*/ 44996 h 3523988"/>
                <a:gd name="connsiteX5" fmla="*/ 5082026 w 7123942"/>
                <a:gd name="connsiteY5" fmla="*/ 128914 h 3523988"/>
                <a:gd name="connsiteX6" fmla="*/ 6096021 w 7123942"/>
                <a:gd name="connsiteY6" fmla="*/ 153110 h 3523988"/>
                <a:gd name="connsiteX7" fmla="*/ 6869469 w 7123942"/>
                <a:gd name="connsiteY7" fmla="*/ 86929 h 3523988"/>
                <a:gd name="connsiteX8" fmla="*/ 7123942 w 7123942"/>
                <a:gd name="connsiteY8" fmla="*/ 74942 h 3523988"/>
                <a:gd name="connsiteX9" fmla="*/ 6930010 w 7123942"/>
                <a:gd name="connsiteY9" fmla="*/ 551595 h 3523988"/>
                <a:gd name="connsiteX10" fmla="*/ 6634925 w 7123942"/>
                <a:gd name="connsiteY10" fmla="*/ 651502 h 3523988"/>
                <a:gd name="connsiteX11" fmla="*/ 6143541 w 7123942"/>
                <a:gd name="connsiteY11" fmla="*/ 715509 h 3523988"/>
                <a:gd name="connsiteX12" fmla="*/ 5928870 w 7123942"/>
                <a:gd name="connsiteY12" fmla="*/ 743427 h 3523988"/>
                <a:gd name="connsiteX13" fmla="*/ 5569286 w 7123942"/>
                <a:gd name="connsiteY13" fmla="*/ 1082407 h 3523988"/>
                <a:gd name="connsiteX14" fmla="*/ 5042959 w 7123942"/>
                <a:gd name="connsiteY14" fmla="*/ 1500885 h 3523988"/>
                <a:gd name="connsiteX15" fmla="*/ 3894794 w 7123942"/>
                <a:gd name="connsiteY15" fmla="*/ 3523988 h 3523988"/>
                <a:gd name="connsiteX16" fmla="*/ 3252733 w 7123942"/>
                <a:gd name="connsiteY16" fmla="*/ 3102279 h 3523988"/>
                <a:gd name="connsiteX17" fmla="*/ 2797198 w 7123942"/>
                <a:gd name="connsiteY17" fmla="*/ 2767194 h 3523988"/>
                <a:gd name="connsiteX18" fmla="*/ 2587992 w 7123942"/>
                <a:gd name="connsiteY18" fmla="*/ 2604340 h 3523988"/>
                <a:gd name="connsiteX19" fmla="*/ 2393438 w 7123942"/>
                <a:gd name="connsiteY19" fmla="*/ 2319094 h 3523988"/>
                <a:gd name="connsiteX20" fmla="*/ 2036147 w 7123942"/>
                <a:gd name="connsiteY20" fmla="*/ 1927518 h 3523988"/>
                <a:gd name="connsiteX21" fmla="*/ 1702678 w 7123942"/>
                <a:gd name="connsiteY21" fmla="*/ 1637165 h 3523988"/>
                <a:gd name="connsiteX22" fmla="*/ 1240252 w 7123942"/>
                <a:gd name="connsiteY22" fmla="*/ 1213536 h 3523988"/>
                <a:gd name="connsiteX23" fmla="*/ 418540 w 7123942"/>
                <a:gd name="connsiteY23" fmla="*/ 375459 h 3523988"/>
                <a:gd name="connsiteX24" fmla="*/ 0 w 7123942"/>
                <a:gd name="connsiteY24" fmla="*/ 152101 h 3523988"/>
                <a:gd name="connsiteX25" fmla="*/ 74604 w 7123942"/>
                <a:gd name="connsiteY25" fmla="*/ 46535 h 3523988"/>
                <a:gd name="connsiteX26" fmla="*/ 726433 w 7123942"/>
                <a:gd name="connsiteY26" fmla="*/ 201451 h 3523988"/>
                <a:gd name="connsiteX27" fmla="*/ 1458539 w 7123942"/>
                <a:gd name="connsiteY27" fmla="*/ 252429 h 3523988"/>
                <a:gd name="connsiteX28" fmla="*/ 2140959 w 7123942"/>
                <a:gd name="connsiteY28" fmla="*/ 219927 h 3523988"/>
                <a:gd name="connsiteX0" fmla="*/ 2140959 w 7123942"/>
                <a:gd name="connsiteY0" fmla="*/ 219927 h 3523988"/>
                <a:gd name="connsiteX1" fmla="*/ 3163643 w 7123942"/>
                <a:gd name="connsiteY1" fmla="*/ 127319 h 3523988"/>
                <a:gd name="connsiteX2" fmla="*/ 4728633 w 7123942"/>
                <a:gd name="connsiteY2" fmla="*/ 129713 h 3523988"/>
                <a:gd name="connsiteX3" fmla="*/ 4792381 w 7123942"/>
                <a:gd name="connsiteY3" fmla="*/ 2282 h 3523988"/>
                <a:gd name="connsiteX4" fmla="*/ 4958109 w 7123942"/>
                <a:gd name="connsiteY4" fmla="*/ 44996 h 3523988"/>
                <a:gd name="connsiteX5" fmla="*/ 5082026 w 7123942"/>
                <a:gd name="connsiteY5" fmla="*/ 128914 h 3523988"/>
                <a:gd name="connsiteX6" fmla="*/ 6096021 w 7123942"/>
                <a:gd name="connsiteY6" fmla="*/ 153110 h 3523988"/>
                <a:gd name="connsiteX7" fmla="*/ 6869469 w 7123942"/>
                <a:gd name="connsiteY7" fmla="*/ 86929 h 3523988"/>
                <a:gd name="connsiteX8" fmla="*/ 7123942 w 7123942"/>
                <a:gd name="connsiteY8" fmla="*/ 74942 h 3523988"/>
                <a:gd name="connsiteX9" fmla="*/ 6930010 w 7123942"/>
                <a:gd name="connsiteY9" fmla="*/ 551595 h 3523988"/>
                <a:gd name="connsiteX10" fmla="*/ 6634925 w 7123942"/>
                <a:gd name="connsiteY10" fmla="*/ 651502 h 3523988"/>
                <a:gd name="connsiteX11" fmla="*/ 6143541 w 7123942"/>
                <a:gd name="connsiteY11" fmla="*/ 715509 h 3523988"/>
                <a:gd name="connsiteX12" fmla="*/ 5928870 w 7123942"/>
                <a:gd name="connsiteY12" fmla="*/ 743427 h 3523988"/>
                <a:gd name="connsiteX13" fmla="*/ 5569286 w 7123942"/>
                <a:gd name="connsiteY13" fmla="*/ 1082407 h 3523988"/>
                <a:gd name="connsiteX14" fmla="*/ 5042959 w 7123942"/>
                <a:gd name="connsiteY14" fmla="*/ 1500885 h 3523988"/>
                <a:gd name="connsiteX15" fmla="*/ 3894794 w 7123942"/>
                <a:gd name="connsiteY15" fmla="*/ 3523988 h 3523988"/>
                <a:gd name="connsiteX16" fmla="*/ 3252733 w 7123942"/>
                <a:gd name="connsiteY16" fmla="*/ 3102279 h 3523988"/>
                <a:gd name="connsiteX17" fmla="*/ 2797198 w 7123942"/>
                <a:gd name="connsiteY17" fmla="*/ 2767194 h 3523988"/>
                <a:gd name="connsiteX18" fmla="*/ 2587992 w 7123942"/>
                <a:gd name="connsiteY18" fmla="*/ 2604340 h 3523988"/>
                <a:gd name="connsiteX19" fmla="*/ 2393438 w 7123942"/>
                <a:gd name="connsiteY19" fmla="*/ 2319094 h 3523988"/>
                <a:gd name="connsiteX20" fmla="*/ 2036147 w 7123942"/>
                <a:gd name="connsiteY20" fmla="*/ 1927518 h 3523988"/>
                <a:gd name="connsiteX21" fmla="*/ 1702678 w 7123942"/>
                <a:gd name="connsiteY21" fmla="*/ 1637165 h 3523988"/>
                <a:gd name="connsiteX22" fmla="*/ 1240252 w 7123942"/>
                <a:gd name="connsiteY22" fmla="*/ 1213536 h 3523988"/>
                <a:gd name="connsiteX23" fmla="*/ 418540 w 7123942"/>
                <a:gd name="connsiteY23" fmla="*/ 375459 h 3523988"/>
                <a:gd name="connsiteX24" fmla="*/ 0 w 7123942"/>
                <a:gd name="connsiteY24" fmla="*/ 152101 h 3523988"/>
                <a:gd name="connsiteX25" fmla="*/ 124188 w 7123942"/>
                <a:gd name="connsiteY25" fmla="*/ 31673 h 3523988"/>
                <a:gd name="connsiteX26" fmla="*/ 726433 w 7123942"/>
                <a:gd name="connsiteY26" fmla="*/ 201451 h 3523988"/>
                <a:gd name="connsiteX27" fmla="*/ 1458539 w 7123942"/>
                <a:gd name="connsiteY27" fmla="*/ 252429 h 3523988"/>
                <a:gd name="connsiteX28" fmla="*/ 2140959 w 7123942"/>
                <a:gd name="connsiteY28" fmla="*/ 219927 h 3523988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5928870 w 7123942"/>
                <a:gd name="connsiteY12" fmla="*/ 743427 h 3576806"/>
                <a:gd name="connsiteX13" fmla="*/ 5569286 w 7123942"/>
                <a:gd name="connsiteY13" fmla="*/ 1082407 h 3576806"/>
                <a:gd name="connsiteX14" fmla="*/ 5042959 w 7123942"/>
                <a:gd name="connsiteY14" fmla="*/ 150088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5928870 w 7123942"/>
                <a:gd name="connsiteY12" fmla="*/ 743427 h 3576806"/>
                <a:gd name="connsiteX13" fmla="*/ 5569286 w 7123942"/>
                <a:gd name="connsiteY13" fmla="*/ 1082407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5928870 w 7123942"/>
                <a:gd name="connsiteY12" fmla="*/ 743427 h 3576806"/>
                <a:gd name="connsiteX13" fmla="*/ 5630756 w 7123942"/>
                <a:gd name="connsiteY13" fmla="*/ 1134232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5928870 w 7123942"/>
                <a:gd name="connsiteY12" fmla="*/ 743427 h 3576806"/>
                <a:gd name="connsiteX13" fmla="*/ 5630756 w 7123942"/>
                <a:gd name="connsiteY13" fmla="*/ 1134232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30756 w 7123942"/>
                <a:gd name="connsiteY13" fmla="*/ 1134232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30756 w 7123942"/>
                <a:gd name="connsiteY13" fmla="*/ 1134232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30756 w 7123942"/>
                <a:gd name="connsiteY13" fmla="*/ 1134232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30756 w 7123942"/>
                <a:gd name="connsiteY13" fmla="*/ 1134232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31751 w 7123942"/>
                <a:gd name="connsiteY13" fmla="*/ 1128530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31751 w 7123942"/>
                <a:gd name="connsiteY13" fmla="*/ 1128530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31751 w 7123942"/>
                <a:gd name="connsiteY13" fmla="*/ 1128530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31751 w 7123942"/>
                <a:gd name="connsiteY13" fmla="*/ 1128530 h 3576806"/>
                <a:gd name="connsiteX14" fmla="*/ 5101706 w 7123942"/>
                <a:gd name="connsiteY14" fmla="*/ 1534615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31751 w 7123942"/>
                <a:gd name="connsiteY13" fmla="*/ 1128530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99688 w 7123942"/>
                <a:gd name="connsiteY13" fmla="*/ 1075742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99688 w 7123942"/>
                <a:gd name="connsiteY13" fmla="*/ 1075742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99688 w 7123942"/>
                <a:gd name="connsiteY13" fmla="*/ 1075742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99688 w 7123942"/>
                <a:gd name="connsiteY13" fmla="*/ 1075742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699688 w 7123942"/>
                <a:gd name="connsiteY13" fmla="*/ 1075742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705389 w 7123942"/>
                <a:gd name="connsiteY13" fmla="*/ 1076734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705389 w 7123942"/>
                <a:gd name="connsiteY13" fmla="*/ 1076734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705389 w 7123942"/>
                <a:gd name="connsiteY13" fmla="*/ 1076734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705389 w 7123942"/>
                <a:gd name="connsiteY13" fmla="*/ 1076734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3942"/>
                <a:gd name="connsiteY0" fmla="*/ 219927 h 3576806"/>
                <a:gd name="connsiteX1" fmla="*/ 3163643 w 7123942"/>
                <a:gd name="connsiteY1" fmla="*/ 127319 h 3576806"/>
                <a:gd name="connsiteX2" fmla="*/ 4728633 w 7123942"/>
                <a:gd name="connsiteY2" fmla="*/ 129713 h 3576806"/>
                <a:gd name="connsiteX3" fmla="*/ 4792381 w 7123942"/>
                <a:gd name="connsiteY3" fmla="*/ 2282 h 3576806"/>
                <a:gd name="connsiteX4" fmla="*/ 4958109 w 7123942"/>
                <a:gd name="connsiteY4" fmla="*/ 44996 h 3576806"/>
                <a:gd name="connsiteX5" fmla="*/ 5082026 w 7123942"/>
                <a:gd name="connsiteY5" fmla="*/ 128914 h 3576806"/>
                <a:gd name="connsiteX6" fmla="*/ 6096021 w 7123942"/>
                <a:gd name="connsiteY6" fmla="*/ 153110 h 3576806"/>
                <a:gd name="connsiteX7" fmla="*/ 6869469 w 7123942"/>
                <a:gd name="connsiteY7" fmla="*/ 86929 h 3576806"/>
                <a:gd name="connsiteX8" fmla="*/ 7123942 w 7123942"/>
                <a:gd name="connsiteY8" fmla="*/ 74942 h 3576806"/>
                <a:gd name="connsiteX9" fmla="*/ 6930010 w 7123942"/>
                <a:gd name="connsiteY9" fmla="*/ 551595 h 3576806"/>
                <a:gd name="connsiteX10" fmla="*/ 6634925 w 7123942"/>
                <a:gd name="connsiteY10" fmla="*/ 651502 h 3576806"/>
                <a:gd name="connsiteX11" fmla="*/ 6143541 w 7123942"/>
                <a:gd name="connsiteY11" fmla="*/ 715509 h 3576806"/>
                <a:gd name="connsiteX12" fmla="*/ 6025798 w 7123942"/>
                <a:gd name="connsiteY12" fmla="*/ 760306 h 3576806"/>
                <a:gd name="connsiteX13" fmla="*/ 5705389 w 7123942"/>
                <a:gd name="connsiteY13" fmla="*/ 1076734 h 3576806"/>
                <a:gd name="connsiteX14" fmla="*/ 5022846 w 7123942"/>
                <a:gd name="connsiteY14" fmla="*/ 1650121 h 3576806"/>
                <a:gd name="connsiteX15" fmla="*/ 3961967 w 7123942"/>
                <a:gd name="connsiteY15" fmla="*/ 3576806 h 3576806"/>
                <a:gd name="connsiteX16" fmla="*/ 3252733 w 7123942"/>
                <a:gd name="connsiteY16" fmla="*/ 3102279 h 3576806"/>
                <a:gd name="connsiteX17" fmla="*/ 2797198 w 7123942"/>
                <a:gd name="connsiteY17" fmla="*/ 2767194 h 3576806"/>
                <a:gd name="connsiteX18" fmla="*/ 2587992 w 7123942"/>
                <a:gd name="connsiteY18" fmla="*/ 2604340 h 3576806"/>
                <a:gd name="connsiteX19" fmla="*/ 2393438 w 7123942"/>
                <a:gd name="connsiteY19" fmla="*/ 2319094 h 3576806"/>
                <a:gd name="connsiteX20" fmla="*/ 2036147 w 7123942"/>
                <a:gd name="connsiteY20" fmla="*/ 1927518 h 3576806"/>
                <a:gd name="connsiteX21" fmla="*/ 1702678 w 7123942"/>
                <a:gd name="connsiteY21" fmla="*/ 1637165 h 3576806"/>
                <a:gd name="connsiteX22" fmla="*/ 1240252 w 7123942"/>
                <a:gd name="connsiteY22" fmla="*/ 1213536 h 3576806"/>
                <a:gd name="connsiteX23" fmla="*/ 418540 w 7123942"/>
                <a:gd name="connsiteY23" fmla="*/ 375459 h 3576806"/>
                <a:gd name="connsiteX24" fmla="*/ 0 w 7123942"/>
                <a:gd name="connsiteY24" fmla="*/ 152101 h 3576806"/>
                <a:gd name="connsiteX25" fmla="*/ 124188 w 7123942"/>
                <a:gd name="connsiteY25" fmla="*/ 31673 h 3576806"/>
                <a:gd name="connsiteX26" fmla="*/ 726433 w 7123942"/>
                <a:gd name="connsiteY26" fmla="*/ 201451 h 3576806"/>
                <a:gd name="connsiteX27" fmla="*/ 1458539 w 7123942"/>
                <a:gd name="connsiteY27" fmla="*/ 252429 h 3576806"/>
                <a:gd name="connsiteX28" fmla="*/ 2140959 w 7123942"/>
                <a:gd name="connsiteY28" fmla="*/ 219927 h 3576806"/>
                <a:gd name="connsiteX0" fmla="*/ 2140959 w 7124935"/>
                <a:gd name="connsiteY0" fmla="*/ 219927 h 3576806"/>
                <a:gd name="connsiteX1" fmla="*/ 3163643 w 7124935"/>
                <a:gd name="connsiteY1" fmla="*/ 127319 h 3576806"/>
                <a:gd name="connsiteX2" fmla="*/ 4728633 w 7124935"/>
                <a:gd name="connsiteY2" fmla="*/ 129713 h 3576806"/>
                <a:gd name="connsiteX3" fmla="*/ 4792381 w 7124935"/>
                <a:gd name="connsiteY3" fmla="*/ 2282 h 3576806"/>
                <a:gd name="connsiteX4" fmla="*/ 4958109 w 7124935"/>
                <a:gd name="connsiteY4" fmla="*/ 44996 h 3576806"/>
                <a:gd name="connsiteX5" fmla="*/ 5082026 w 7124935"/>
                <a:gd name="connsiteY5" fmla="*/ 128914 h 3576806"/>
                <a:gd name="connsiteX6" fmla="*/ 6096021 w 7124935"/>
                <a:gd name="connsiteY6" fmla="*/ 153110 h 3576806"/>
                <a:gd name="connsiteX7" fmla="*/ 6869469 w 7124935"/>
                <a:gd name="connsiteY7" fmla="*/ 86929 h 3576806"/>
                <a:gd name="connsiteX8" fmla="*/ 7124935 w 7124935"/>
                <a:gd name="connsiteY8" fmla="*/ 69242 h 3576806"/>
                <a:gd name="connsiteX9" fmla="*/ 6930010 w 7124935"/>
                <a:gd name="connsiteY9" fmla="*/ 551595 h 3576806"/>
                <a:gd name="connsiteX10" fmla="*/ 6634925 w 7124935"/>
                <a:gd name="connsiteY10" fmla="*/ 651502 h 3576806"/>
                <a:gd name="connsiteX11" fmla="*/ 6143541 w 7124935"/>
                <a:gd name="connsiteY11" fmla="*/ 715509 h 3576806"/>
                <a:gd name="connsiteX12" fmla="*/ 6025798 w 7124935"/>
                <a:gd name="connsiteY12" fmla="*/ 760306 h 3576806"/>
                <a:gd name="connsiteX13" fmla="*/ 5705389 w 7124935"/>
                <a:gd name="connsiteY13" fmla="*/ 1076734 h 3576806"/>
                <a:gd name="connsiteX14" fmla="*/ 5022846 w 7124935"/>
                <a:gd name="connsiteY14" fmla="*/ 1650121 h 3576806"/>
                <a:gd name="connsiteX15" fmla="*/ 3961967 w 7124935"/>
                <a:gd name="connsiteY15" fmla="*/ 3576806 h 3576806"/>
                <a:gd name="connsiteX16" fmla="*/ 3252733 w 7124935"/>
                <a:gd name="connsiteY16" fmla="*/ 3102279 h 3576806"/>
                <a:gd name="connsiteX17" fmla="*/ 2797198 w 7124935"/>
                <a:gd name="connsiteY17" fmla="*/ 2767194 h 3576806"/>
                <a:gd name="connsiteX18" fmla="*/ 2587992 w 7124935"/>
                <a:gd name="connsiteY18" fmla="*/ 2604340 h 3576806"/>
                <a:gd name="connsiteX19" fmla="*/ 2393438 w 7124935"/>
                <a:gd name="connsiteY19" fmla="*/ 2319094 h 3576806"/>
                <a:gd name="connsiteX20" fmla="*/ 2036147 w 7124935"/>
                <a:gd name="connsiteY20" fmla="*/ 1927518 h 3576806"/>
                <a:gd name="connsiteX21" fmla="*/ 1702678 w 7124935"/>
                <a:gd name="connsiteY21" fmla="*/ 1637165 h 3576806"/>
                <a:gd name="connsiteX22" fmla="*/ 1240252 w 7124935"/>
                <a:gd name="connsiteY22" fmla="*/ 1213536 h 3576806"/>
                <a:gd name="connsiteX23" fmla="*/ 418540 w 7124935"/>
                <a:gd name="connsiteY23" fmla="*/ 375459 h 3576806"/>
                <a:gd name="connsiteX24" fmla="*/ 0 w 7124935"/>
                <a:gd name="connsiteY24" fmla="*/ 152101 h 3576806"/>
                <a:gd name="connsiteX25" fmla="*/ 124188 w 7124935"/>
                <a:gd name="connsiteY25" fmla="*/ 31673 h 3576806"/>
                <a:gd name="connsiteX26" fmla="*/ 726433 w 7124935"/>
                <a:gd name="connsiteY26" fmla="*/ 201451 h 3576806"/>
                <a:gd name="connsiteX27" fmla="*/ 1458539 w 7124935"/>
                <a:gd name="connsiteY27" fmla="*/ 252429 h 3576806"/>
                <a:gd name="connsiteX28" fmla="*/ 2140959 w 7124935"/>
                <a:gd name="connsiteY28" fmla="*/ 219927 h 35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124935" h="3576806">
                  <a:moveTo>
                    <a:pt x="2140959" y="219927"/>
                  </a:moveTo>
                  <a:cubicBezTo>
                    <a:pt x="2428736" y="178445"/>
                    <a:pt x="2762056" y="140534"/>
                    <a:pt x="3163643" y="127319"/>
                  </a:cubicBezTo>
                  <a:lnTo>
                    <a:pt x="4728633" y="129713"/>
                  </a:lnTo>
                  <a:cubicBezTo>
                    <a:pt x="4848110" y="26995"/>
                    <a:pt x="4682190" y="190891"/>
                    <a:pt x="4792381" y="2282"/>
                  </a:cubicBezTo>
                  <a:cubicBezTo>
                    <a:pt x="4830627" y="-11837"/>
                    <a:pt x="4920159" y="44160"/>
                    <a:pt x="4958109" y="44996"/>
                  </a:cubicBezTo>
                  <a:cubicBezTo>
                    <a:pt x="4996059" y="45832"/>
                    <a:pt x="4885356" y="124681"/>
                    <a:pt x="5082026" y="128914"/>
                  </a:cubicBezTo>
                  <a:cubicBezTo>
                    <a:pt x="5278696" y="133147"/>
                    <a:pt x="5798114" y="160107"/>
                    <a:pt x="6096021" y="153110"/>
                  </a:cubicBezTo>
                  <a:cubicBezTo>
                    <a:pt x="6577007" y="142207"/>
                    <a:pt x="6697983" y="100907"/>
                    <a:pt x="6869469" y="86929"/>
                  </a:cubicBezTo>
                  <a:cubicBezTo>
                    <a:pt x="7040955" y="72951"/>
                    <a:pt x="6800428" y="129354"/>
                    <a:pt x="7124935" y="69242"/>
                  </a:cubicBezTo>
                  <a:cubicBezTo>
                    <a:pt x="7102715" y="300750"/>
                    <a:pt x="7015126" y="347719"/>
                    <a:pt x="6930010" y="551595"/>
                  </a:cubicBezTo>
                  <a:cubicBezTo>
                    <a:pt x="6473311" y="688293"/>
                    <a:pt x="7058607" y="476954"/>
                    <a:pt x="6634925" y="651502"/>
                  </a:cubicBezTo>
                  <a:lnTo>
                    <a:pt x="6143541" y="715509"/>
                  </a:lnTo>
                  <a:lnTo>
                    <a:pt x="6025798" y="760306"/>
                  </a:lnTo>
                  <a:cubicBezTo>
                    <a:pt x="5916332" y="1008614"/>
                    <a:pt x="5935780" y="868948"/>
                    <a:pt x="5705389" y="1076734"/>
                  </a:cubicBezTo>
                  <a:cubicBezTo>
                    <a:pt x="5474998" y="1284520"/>
                    <a:pt x="5346633" y="1245101"/>
                    <a:pt x="5022846" y="1650121"/>
                  </a:cubicBezTo>
                  <a:cubicBezTo>
                    <a:pt x="4699059" y="2055141"/>
                    <a:pt x="4435400" y="2638039"/>
                    <a:pt x="3961967" y="3576806"/>
                  </a:cubicBezTo>
                  <a:lnTo>
                    <a:pt x="3252733" y="3102279"/>
                  </a:lnTo>
                  <a:lnTo>
                    <a:pt x="2797198" y="2767194"/>
                  </a:lnTo>
                  <a:lnTo>
                    <a:pt x="2587992" y="2604340"/>
                  </a:lnTo>
                  <a:lnTo>
                    <a:pt x="2393438" y="2319094"/>
                  </a:lnTo>
                  <a:lnTo>
                    <a:pt x="2036147" y="1927518"/>
                  </a:lnTo>
                  <a:lnTo>
                    <a:pt x="1702678" y="1637165"/>
                  </a:lnTo>
                  <a:lnTo>
                    <a:pt x="1240252" y="1213536"/>
                  </a:lnTo>
                  <a:lnTo>
                    <a:pt x="418540" y="375459"/>
                  </a:lnTo>
                  <a:lnTo>
                    <a:pt x="0" y="152101"/>
                  </a:lnTo>
                  <a:lnTo>
                    <a:pt x="124188" y="31673"/>
                  </a:lnTo>
                  <a:cubicBezTo>
                    <a:pt x="245061" y="41044"/>
                    <a:pt x="495777" y="167135"/>
                    <a:pt x="726433" y="201451"/>
                  </a:cubicBezTo>
                  <a:cubicBezTo>
                    <a:pt x="957089" y="235767"/>
                    <a:pt x="1224870" y="270519"/>
                    <a:pt x="1458539" y="252429"/>
                  </a:cubicBezTo>
                  <a:cubicBezTo>
                    <a:pt x="1686012" y="241595"/>
                    <a:pt x="1853182" y="261409"/>
                    <a:pt x="2140959" y="219927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462557F-0ACB-4DF3-A736-C50275A1CD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16" r="1511" b="14478"/>
          <a:stretch/>
        </p:blipFill>
        <p:spPr>
          <a:xfrm>
            <a:off x="8056838" y="4266625"/>
            <a:ext cx="3760113" cy="20507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DEC637-842F-407E-9FA5-9CD4DCD52A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3961"/>
          <a:stretch/>
        </p:blipFill>
        <p:spPr>
          <a:xfrm>
            <a:off x="8067725" y="2295681"/>
            <a:ext cx="3749226" cy="1942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F64CB8-F3F8-4EB0-9F56-9B06352671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615361">
            <a:off x="4259092" y="2254111"/>
            <a:ext cx="1636765" cy="5411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53175-10E7-4AFC-B261-135ADE6332E5}"/>
              </a:ext>
            </a:extLst>
          </p:cNvPr>
          <p:cNvSpPr/>
          <p:nvPr/>
        </p:nvSpPr>
        <p:spPr>
          <a:xfrm>
            <a:off x="4776486" y="1634425"/>
            <a:ext cx="760071" cy="670223"/>
          </a:xfrm>
          <a:prstGeom prst="rect">
            <a:avLst/>
          </a:prstGeom>
          <a:solidFill>
            <a:srgbClr val="9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AD9AF2-7235-4BD8-8D24-0006002BA992}"/>
              </a:ext>
            </a:extLst>
          </p:cNvPr>
          <p:cNvSpPr txBox="1"/>
          <p:nvPr/>
        </p:nvSpPr>
        <p:spPr>
          <a:xfrm>
            <a:off x="1270638" y="1708940"/>
            <a:ext cx="9835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Funds Leveraged: $5.5 Million to date – Pursuing $120 M state &amp; fed next 3 years for RBMC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01424F-F3F1-4323-B647-74E14AF985CF}"/>
              </a:ext>
            </a:extLst>
          </p:cNvPr>
          <p:cNvSpPr txBox="1"/>
          <p:nvPr/>
        </p:nvSpPr>
        <p:spPr>
          <a:xfrm>
            <a:off x="3308351" y="3569878"/>
            <a:ext cx="167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New North Entrance (construction 2024)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9822A7-8E77-436B-9129-F3CAEDB0A2C1}"/>
              </a:ext>
            </a:extLst>
          </p:cNvPr>
          <p:cNvCxnSpPr>
            <a:cxnSpLocks/>
            <a:endCxn id="17" idx="4"/>
          </p:cNvCxnSpPr>
          <p:nvPr/>
        </p:nvCxnSpPr>
        <p:spPr>
          <a:xfrm flipV="1">
            <a:off x="4938470" y="3292626"/>
            <a:ext cx="200928" cy="42746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676F063-9FCA-4F85-9A78-F3EC806796C8}"/>
              </a:ext>
            </a:extLst>
          </p:cNvPr>
          <p:cNvSpPr txBox="1"/>
          <p:nvPr/>
        </p:nvSpPr>
        <p:spPr>
          <a:xfrm>
            <a:off x="1306880" y="238053"/>
            <a:ext cx="10962982" cy="1297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indent="-1371600" defTabSz="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2017- 2021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3 Concept Master Plan - funded 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State Sustainable Communities Grant 	Program and Measure A Sales Tax Transportation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unds</a:t>
            </a:r>
          </a:p>
          <a:p>
            <a:pPr marL="1371600" marR="0" indent="-1371600" defTabSz="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TIRCP Grant for Construction of North Entrance to Railyards Central Shops District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11138F-1D71-4FC5-9166-2B8F9EA6A875}"/>
              </a:ext>
            </a:extLst>
          </p:cNvPr>
          <p:cNvSpPr/>
          <p:nvPr/>
        </p:nvSpPr>
        <p:spPr>
          <a:xfrm>
            <a:off x="0" y="6306207"/>
            <a:ext cx="12192000" cy="5517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10B67-3E54-3337-39E2-71A16594D495}"/>
              </a:ext>
            </a:extLst>
          </p:cNvPr>
          <p:cNvSpPr txBox="1"/>
          <p:nvPr/>
        </p:nvSpPr>
        <p:spPr>
          <a:xfrm>
            <a:off x="15848" y="6288030"/>
            <a:ext cx="1151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ade Gothic LT Std Cn" panose="00000806000000000000" pitchFamily="50" charset="0"/>
              </a:rPr>
              <a:t>Sacramento Transportation Authority ITOC Meeting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8B6FA3-9B79-7D24-D54B-B5B2D4BCF1D9}"/>
              </a:ext>
            </a:extLst>
          </p:cNvPr>
          <p:cNvSpPr txBox="1"/>
          <p:nvPr/>
        </p:nvSpPr>
        <p:spPr>
          <a:xfrm>
            <a:off x="16309" y="6526363"/>
            <a:ext cx="1002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 Gothic" panose="00000400000000000000" pitchFamily="2" charset="0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33587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0838EBF2FB42837130A4AEE42CF2" ma:contentTypeVersion="18" ma:contentTypeDescription="Create a new document." ma:contentTypeScope="" ma:versionID="c2281b8f3a976fccbd65e6a6d8dfbc1c">
  <xsd:schema xmlns:xsd="http://www.w3.org/2001/XMLSchema" xmlns:xs="http://www.w3.org/2001/XMLSchema" xmlns:p="http://schemas.microsoft.com/office/2006/metadata/properties" xmlns:ns2="8f98bae5-a605-4eed-a871-1ef8b53b6521" xmlns:ns3="d612c6d0-d459-443a-b239-e989686eeb22" targetNamespace="http://schemas.microsoft.com/office/2006/metadata/properties" ma:root="true" ma:fieldsID="bcd50d64d1e5d885818b41a1a9a018e5" ns2:_="" ns3:_="">
    <xsd:import namespace="8f98bae5-a605-4eed-a871-1ef8b53b6521"/>
    <xsd:import namespace="d612c6d0-d459-443a-b239-e989686eeb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8bae5-a605-4eed-a871-1ef8b53b65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74a9f3f-c33f-43ed-8ee9-80d136ec9d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2c6d0-d459-443a-b239-e989686eeb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e05a909-feee-4072-9d34-15c14fed7c71}" ma:internalName="TaxCatchAll" ma:showField="CatchAllData" ma:web="d612c6d0-d459-443a-b239-e989686eeb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D47EC4-0D6D-43D5-BE60-A1D4B6B22258}"/>
</file>

<file path=customXml/itemProps2.xml><?xml version="1.0" encoding="utf-8"?>
<ds:datastoreItem xmlns:ds="http://schemas.openxmlformats.org/officeDocument/2006/customXml" ds:itemID="{EE71379F-3D12-431E-8098-E66FB084BAA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40961</TotalTime>
  <Words>1501</Words>
  <Application>Microsoft Office PowerPoint</Application>
  <PresentationFormat>Widescreen</PresentationFormat>
  <Paragraphs>274</Paragraphs>
  <Slides>45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Swis721 BT</vt:lpstr>
      <vt:lpstr>Trade Gothic</vt:lpstr>
      <vt:lpstr>Trade Gothic LT Std Cn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Perkins+Will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Giaramidaro, Luca</dc:creator>
  <cp:lastModifiedBy>Gregory Taylor</cp:lastModifiedBy>
  <cp:revision>189</cp:revision>
  <cp:lastPrinted>2022-08-10T16:03:44Z</cp:lastPrinted>
  <dcterms:created xsi:type="dcterms:W3CDTF">2017-09-07T16:51:16Z</dcterms:created>
  <dcterms:modified xsi:type="dcterms:W3CDTF">2024-02-27T18:34:49Z</dcterms:modified>
</cp:coreProperties>
</file>