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4"/>
  </p:sldMasterIdLst>
  <p:notesMasterIdLst>
    <p:notesMasterId r:id="rId17"/>
  </p:notesMasterIdLst>
  <p:sldIdLst>
    <p:sldId id="299" r:id="rId5"/>
    <p:sldId id="323" r:id="rId6"/>
    <p:sldId id="324" r:id="rId7"/>
    <p:sldId id="311" r:id="rId8"/>
    <p:sldId id="314" r:id="rId9"/>
    <p:sldId id="325" r:id="rId10"/>
    <p:sldId id="316" r:id="rId11"/>
    <p:sldId id="326" r:id="rId12"/>
    <p:sldId id="327" r:id="rId13"/>
    <p:sldId id="328" r:id="rId14"/>
    <p:sldId id="321" r:id="rId15"/>
    <p:sldId id="313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2EED69-DAFA-F37C-61A9-D5D24325E28C}" name="Dustin Purinton" initials="DP" userId="S::dustin@sacta.org::89a6b85a-7965-44b2-9d2f-894320469121" providerId="AD"/>
  <p188:author id="{FEBD59B0-178D-D9B8-6701-8E557122B75B}" name="Jennifer Doll" initials="JD" userId="S::jennifer@sacta.org::3e6dc714-053a-4d25-81b8-b813f50390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C75"/>
    <a:srgbClr val="F58439"/>
    <a:srgbClr val="818285"/>
    <a:srgbClr val="FFD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8C4A98-1F61-42FF-A7F6-F17AA3638FA2}" v="1016" dt="2023-04-20T15:46:19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57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tin Purinton" userId="89a6b85a-7965-44b2-9d2f-894320469121" providerId="ADAL" clId="{26A4F9D7-7D1E-4209-B6E3-36A731C2D1A6}"/>
    <pc:docChg chg="undo custSel addSld delSld modSld sldOrd modNotesMaster">
      <pc:chgData name="Dustin Purinton" userId="89a6b85a-7965-44b2-9d2f-894320469121" providerId="ADAL" clId="{26A4F9D7-7D1E-4209-B6E3-36A731C2D1A6}" dt="2023-01-10T20:30:34.856" v="4152"/>
      <pc:docMkLst>
        <pc:docMk/>
      </pc:docMkLst>
      <pc:sldChg chg="addSp delSp modSp mod modNotesTx">
        <pc:chgData name="Dustin Purinton" userId="89a6b85a-7965-44b2-9d2f-894320469121" providerId="ADAL" clId="{26A4F9D7-7D1E-4209-B6E3-36A731C2D1A6}" dt="2023-01-10T17:49:05.703" v="4150" actId="20577"/>
        <pc:sldMkLst>
          <pc:docMk/>
          <pc:sldMk cId="1213601090" sldId="292"/>
        </pc:sldMkLst>
        <pc:spChg chg="mod">
          <ac:chgData name="Dustin Purinton" userId="89a6b85a-7965-44b2-9d2f-894320469121" providerId="ADAL" clId="{26A4F9D7-7D1E-4209-B6E3-36A731C2D1A6}" dt="2022-12-27T19:01:38.551" v="163" actId="20577"/>
          <ac:spMkLst>
            <pc:docMk/>
            <pc:sldMk cId="1213601090" sldId="292"/>
            <ac:spMk id="4" creationId="{27FC9999-6017-42D9-8DAF-3C8B20D9C56F}"/>
          </ac:spMkLst>
        </pc:spChg>
        <pc:spChg chg="mod">
          <ac:chgData name="Dustin Purinton" userId="89a6b85a-7965-44b2-9d2f-894320469121" providerId="ADAL" clId="{26A4F9D7-7D1E-4209-B6E3-36A731C2D1A6}" dt="2022-12-27T19:01:44.443" v="164" actId="6549"/>
          <ac:spMkLst>
            <pc:docMk/>
            <pc:sldMk cId="1213601090" sldId="292"/>
            <ac:spMk id="8" creationId="{AE9993F3-2C6B-1768-0F65-364AB7C99991}"/>
          </ac:spMkLst>
        </pc:spChg>
        <pc:graphicFrameChg chg="add del mod">
          <ac:chgData name="Dustin Purinton" userId="89a6b85a-7965-44b2-9d2f-894320469121" providerId="ADAL" clId="{26A4F9D7-7D1E-4209-B6E3-36A731C2D1A6}" dt="2023-01-05T19:20:41.474" v="454" actId="21"/>
          <ac:graphicFrameMkLst>
            <pc:docMk/>
            <pc:sldMk cId="1213601090" sldId="292"/>
            <ac:graphicFrameMk id="2" creationId="{41C01ACC-201F-89A4-18FA-6864A7D979DA}"/>
          </ac:graphicFrameMkLst>
        </pc:graphicFrameChg>
        <pc:graphicFrameChg chg="add del mod">
          <ac:chgData name="Dustin Purinton" userId="89a6b85a-7965-44b2-9d2f-894320469121" providerId="ADAL" clId="{26A4F9D7-7D1E-4209-B6E3-36A731C2D1A6}" dt="2023-01-09T23:25:06.101" v="2357"/>
          <ac:graphicFrameMkLst>
            <pc:docMk/>
            <pc:sldMk cId="1213601090" sldId="292"/>
            <ac:graphicFrameMk id="2" creationId="{9B4DAAF6-A3BB-C89C-B30C-D579D450BD2A}"/>
          </ac:graphicFrameMkLst>
        </pc:graphicFrameChg>
        <pc:graphicFrameChg chg="add mod">
          <ac:chgData name="Dustin Purinton" userId="89a6b85a-7965-44b2-9d2f-894320469121" providerId="ADAL" clId="{26A4F9D7-7D1E-4209-B6E3-36A731C2D1A6}" dt="2023-01-09T23:52:22.266" v="3486"/>
          <ac:graphicFrameMkLst>
            <pc:docMk/>
            <pc:sldMk cId="1213601090" sldId="292"/>
            <ac:graphicFrameMk id="3" creationId="{41C01ACC-201F-89A4-18FA-6864A7D979DA}"/>
          </ac:graphicFrameMkLst>
        </pc:graphicFrameChg>
        <pc:cxnChg chg="add mod">
          <ac:chgData name="Dustin Purinton" userId="89a6b85a-7965-44b2-9d2f-894320469121" providerId="ADAL" clId="{26A4F9D7-7D1E-4209-B6E3-36A731C2D1A6}" dt="2023-01-09T23:28:19.443" v="2376" actId="1035"/>
          <ac:cxnSpMkLst>
            <pc:docMk/>
            <pc:sldMk cId="1213601090" sldId="292"/>
            <ac:cxnSpMk id="7" creationId="{1C447A6D-61A6-6A1D-FF8E-F7BFD5C7B5C5}"/>
          </ac:cxnSpMkLst>
        </pc:cxnChg>
      </pc:sldChg>
      <pc:sldChg chg="modSp mod modNotesTx">
        <pc:chgData name="Dustin Purinton" userId="89a6b85a-7965-44b2-9d2f-894320469121" providerId="ADAL" clId="{26A4F9D7-7D1E-4209-B6E3-36A731C2D1A6}" dt="2023-01-09T22:43:41.012" v="749" actId="20577"/>
        <pc:sldMkLst>
          <pc:docMk/>
          <pc:sldMk cId="62273142" sldId="299"/>
        </pc:sldMkLst>
        <pc:spChg chg="mod">
          <ac:chgData name="Dustin Purinton" userId="89a6b85a-7965-44b2-9d2f-894320469121" providerId="ADAL" clId="{26A4F9D7-7D1E-4209-B6E3-36A731C2D1A6}" dt="2022-12-27T18:41:56.667" v="20" actId="20577"/>
          <ac:spMkLst>
            <pc:docMk/>
            <pc:sldMk cId="62273142" sldId="299"/>
            <ac:spMk id="2" creationId="{00000000-0000-0000-0000-000000000000}"/>
          </ac:spMkLst>
        </pc:spChg>
        <pc:spChg chg="mod">
          <ac:chgData name="Dustin Purinton" userId="89a6b85a-7965-44b2-9d2f-894320469121" providerId="ADAL" clId="{26A4F9D7-7D1E-4209-B6E3-36A731C2D1A6}" dt="2022-12-27T18:42:10.186" v="33" actId="27636"/>
          <ac:spMkLst>
            <pc:docMk/>
            <pc:sldMk cId="62273142" sldId="299"/>
            <ac:spMk id="9" creationId="{AA6DCE31-1F52-A3F2-5411-F4D649949F47}"/>
          </ac:spMkLst>
        </pc:spChg>
      </pc:sldChg>
      <pc:sldChg chg="del">
        <pc:chgData name="Dustin Purinton" userId="89a6b85a-7965-44b2-9d2f-894320469121" providerId="ADAL" clId="{26A4F9D7-7D1E-4209-B6E3-36A731C2D1A6}" dt="2022-12-27T18:42:22.845" v="34" actId="2696"/>
        <pc:sldMkLst>
          <pc:docMk/>
          <pc:sldMk cId="3878549293" sldId="302"/>
        </pc:sldMkLst>
      </pc:sldChg>
      <pc:sldChg chg="del">
        <pc:chgData name="Dustin Purinton" userId="89a6b85a-7965-44b2-9d2f-894320469121" providerId="ADAL" clId="{26A4F9D7-7D1E-4209-B6E3-36A731C2D1A6}" dt="2022-12-27T18:42:22.845" v="34" actId="2696"/>
        <pc:sldMkLst>
          <pc:docMk/>
          <pc:sldMk cId="1233114129" sldId="303"/>
        </pc:sldMkLst>
      </pc:sldChg>
      <pc:sldChg chg="addSp delSp modSp mod modNotesTx">
        <pc:chgData name="Dustin Purinton" userId="89a6b85a-7965-44b2-9d2f-894320469121" providerId="ADAL" clId="{26A4F9D7-7D1E-4209-B6E3-36A731C2D1A6}" dt="2023-01-09T23:53:10.969" v="3493"/>
        <pc:sldMkLst>
          <pc:docMk/>
          <pc:sldMk cId="477132439" sldId="310"/>
        </pc:sldMkLst>
        <pc:spChg chg="del mod">
          <ac:chgData name="Dustin Purinton" userId="89a6b85a-7965-44b2-9d2f-894320469121" providerId="ADAL" clId="{26A4F9D7-7D1E-4209-B6E3-36A731C2D1A6}" dt="2023-01-09T22:52:05.733" v="1310" actId="21"/>
          <ac:spMkLst>
            <pc:docMk/>
            <pc:sldMk cId="477132439" sldId="310"/>
            <ac:spMk id="2" creationId="{898F503D-7930-BB32-86D2-0006364EF9B3}"/>
          </ac:spMkLst>
        </pc:spChg>
        <pc:spChg chg="mod">
          <ac:chgData name="Dustin Purinton" userId="89a6b85a-7965-44b2-9d2f-894320469121" providerId="ADAL" clId="{26A4F9D7-7D1E-4209-B6E3-36A731C2D1A6}" dt="2022-12-27T18:43:49.788" v="76" actId="20577"/>
          <ac:spMkLst>
            <pc:docMk/>
            <pc:sldMk cId="477132439" sldId="310"/>
            <ac:spMk id="4" creationId="{27FC9999-6017-42D9-8DAF-3C8B20D9C56F}"/>
          </ac:spMkLst>
        </pc:spChg>
        <pc:spChg chg="mod">
          <ac:chgData name="Dustin Purinton" userId="89a6b85a-7965-44b2-9d2f-894320469121" providerId="ADAL" clId="{26A4F9D7-7D1E-4209-B6E3-36A731C2D1A6}" dt="2022-12-27T18:49:52.929" v="77" actId="6549"/>
          <ac:spMkLst>
            <pc:docMk/>
            <pc:sldMk cId="477132439" sldId="310"/>
            <ac:spMk id="8" creationId="{2CACAE47-570E-8912-68D8-F7A1F9B86B86}"/>
          </ac:spMkLst>
        </pc:spChg>
        <pc:graphicFrameChg chg="add mod">
          <ac:chgData name="Dustin Purinton" userId="89a6b85a-7965-44b2-9d2f-894320469121" providerId="ADAL" clId="{26A4F9D7-7D1E-4209-B6E3-36A731C2D1A6}" dt="2022-12-27T18:50:14.799" v="85"/>
          <ac:graphicFrameMkLst>
            <pc:docMk/>
            <pc:sldMk cId="477132439" sldId="310"/>
            <ac:graphicFrameMk id="3" creationId="{D9E88C5C-F3F8-0B25-361C-BED14D08D02D}"/>
          </ac:graphicFrameMkLst>
        </pc:graphicFrameChg>
        <pc:graphicFrameChg chg="add mod">
          <ac:chgData name="Dustin Purinton" userId="89a6b85a-7965-44b2-9d2f-894320469121" providerId="ADAL" clId="{26A4F9D7-7D1E-4209-B6E3-36A731C2D1A6}" dt="2022-12-27T18:50:33.325" v="87"/>
          <ac:graphicFrameMkLst>
            <pc:docMk/>
            <pc:sldMk cId="477132439" sldId="310"/>
            <ac:graphicFrameMk id="7" creationId="{D9E88C5C-F3F8-0B25-361C-BED14D08D02D}"/>
          </ac:graphicFrameMkLst>
        </pc:graphicFrameChg>
        <pc:graphicFrameChg chg="add mod modGraphic">
          <ac:chgData name="Dustin Purinton" userId="89a6b85a-7965-44b2-9d2f-894320469121" providerId="ADAL" clId="{26A4F9D7-7D1E-4209-B6E3-36A731C2D1A6}" dt="2023-01-09T23:53:10.969" v="3493"/>
          <ac:graphicFrameMkLst>
            <pc:docMk/>
            <pc:sldMk cId="477132439" sldId="310"/>
            <ac:graphicFrameMk id="11" creationId="{7F901DAF-EF6F-36D4-44ED-498911FB2992}"/>
          </ac:graphicFrameMkLst>
        </pc:graphicFrameChg>
        <pc:picChg chg="del">
          <ac:chgData name="Dustin Purinton" userId="89a6b85a-7965-44b2-9d2f-894320469121" providerId="ADAL" clId="{26A4F9D7-7D1E-4209-B6E3-36A731C2D1A6}" dt="2022-12-27T18:42:48.310" v="55" actId="478"/>
          <ac:picMkLst>
            <pc:docMk/>
            <pc:sldMk cId="477132439" sldId="310"/>
            <ac:picMk id="2" creationId="{0E4E143C-A6C7-0D4E-6F73-30CC2606F234}"/>
          </ac:picMkLst>
        </pc:picChg>
      </pc:sldChg>
      <pc:sldChg chg="del">
        <pc:chgData name="Dustin Purinton" userId="89a6b85a-7965-44b2-9d2f-894320469121" providerId="ADAL" clId="{26A4F9D7-7D1E-4209-B6E3-36A731C2D1A6}" dt="2022-12-27T18:42:22.845" v="34" actId="2696"/>
        <pc:sldMkLst>
          <pc:docMk/>
          <pc:sldMk cId="169245467" sldId="311"/>
        </pc:sldMkLst>
      </pc:sldChg>
      <pc:sldChg chg="addSp delSp modSp mod ord modNotesTx">
        <pc:chgData name="Dustin Purinton" userId="89a6b85a-7965-44b2-9d2f-894320469121" providerId="ADAL" clId="{26A4F9D7-7D1E-4209-B6E3-36A731C2D1A6}" dt="2023-01-09T22:49:50.661" v="1275" actId="20577"/>
        <pc:sldMkLst>
          <pc:docMk/>
          <pc:sldMk cId="3783449090" sldId="311"/>
        </pc:sldMkLst>
        <pc:graphicFrameChg chg="add del mod modGraphic">
          <ac:chgData name="Dustin Purinton" userId="89a6b85a-7965-44b2-9d2f-894320469121" providerId="ADAL" clId="{26A4F9D7-7D1E-4209-B6E3-36A731C2D1A6}" dt="2022-12-27T18:59:50.352" v="120" actId="478"/>
          <ac:graphicFrameMkLst>
            <pc:docMk/>
            <pc:sldMk cId="3783449090" sldId="311"/>
            <ac:graphicFrameMk id="2" creationId="{1A56485B-85A3-E0F1-E3B8-B0D31BB23742}"/>
          </ac:graphicFrameMkLst>
        </pc:graphicFrameChg>
        <pc:graphicFrameChg chg="add del mod modGraphic">
          <ac:chgData name="Dustin Purinton" userId="89a6b85a-7965-44b2-9d2f-894320469121" providerId="ADAL" clId="{26A4F9D7-7D1E-4209-B6E3-36A731C2D1A6}" dt="2022-12-27T19:00:00.687" v="124"/>
          <ac:graphicFrameMkLst>
            <pc:docMk/>
            <pc:sldMk cId="3783449090" sldId="311"/>
            <ac:graphicFrameMk id="3" creationId="{948C1885-1A3F-8E31-ACDE-2D93549815BC}"/>
          </ac:graphicFrameMkLst>
        </pc:graphicFrameChg>
        <pc:graphicFrameChg chg="add mod modGraphic">
          <ac:chgData name="Dustin Purinton" userId="89a6b85a-7965-44b2-9d2f-894320469121" providerId="ADAL" clId="{26A4F9D7-7D1E-4209-B6E3-36A731C2D1A6}" dt="2023-01-03T19:47:24.433" v="281" actId="313"/>
          <ac:graphicFrameMkLst>
            <pc:docMk/>
            <pc:sldMk cId="3783449090" sldId="311"/>
            <ac:graphicFrameMk id="7" creationId="{F7A7E5B9-D66C-9034-0024-7FD5E4AC9427}"/>
          </ac:graphicFrameMkLst>
        </pc:graphicFrameChg>
        <pc:graphicFrameChg chg="del modGraphic">
          <ac:chgData name="Dustin Purinton" userId="89a6b85a-7965-44b2-9d2f-894320469121" providerId="ADAL" clId="{26A4F9D7-7D1E-4209-B6E3-36A731C2D1A6}" dt="2022-12-27T18:57:59.148" v="115" actId="478"/>
          <ac:graphicFrameMkLst>
            <pc:docMk/>
            <pc:sldMk cId="3783449090" sldId="311"/>
            <ac:graphicFrameMk id="11" creationId="{7F901DAF-EF6F-36D4-44ED-498911FB2992}"/>
          </ac:graphicFrameMkLst>
        </pc:graphicFrameChg>
      </pc:sldChg>
      <pc:sldChg chg="del">
        <pc:chgData name="Dustin Purinton" userId="89a6b85a-7965-44b2-9d2f-894320469121" providerId="ADAL" clId="{26A4F9D7-7D1E-4209-B6E3-36A731C2D1A6}" dt="2022-12-27T18:42:22.845" v="34" actId="2696"/>
        <pc:sldMkLst>
          <pc:docMk/>
          <pc:sldMk cId="1676727298" sldId="312"/>
        </pc:sldMkLst>
      </pc:sldChg>
      <pc:sldChg chg="addSp delSp modSp new mod modNotesTx">
        <pc:chgData name="Dustin Purinton" userId="89a6b85a-7965-44b2-9d2f-894320469121" providerId="ADAL" clId="{26A4F9D7-7D1E-4209-B6E3-36A731C2D1A6}" dt="2023-01-10T00:10:35.741" v="4076" actId="20577"/>
        <pc:sldMkLst>
          <pc:docMk/>
          <pc:sldMk cId="3785730786" sldId="312"/>
        </pc:sldMkLst>
        <pc:spChg chg="mod">
          <ac:chgData name="Dustin Purinton" userId="89a6b85a-7965-44b2-9d2f-894320469121" providerId="ADAL" clId="{26A4F9D7-7D1E-4209-B6E3-36A731C2D1A6}" dt="2022-12-27T19:11:48.732" v="188" actId="20577"/>
          <ac:spMkLst>
            <pc:docMk/>
            <pc:sldMk cId="3785730786" sldId="312"/>
            <ac:spMk id="2" creationId="{FA80B601-B2BD-8A8C-4259-18B97640AD2D}"/>
          </ac:spMkLst>
        </pc:spChg>
        <pc:spChg chg="del">
          <ac:chgData name="Dustin Purinton" userId="89a6b85a-7965-44b2-9d2f-894320469121" providerId="ADAL" clId="{26A4F9D7-7D1E-4209-B6E3-36A731C2D1A6}" dt="2022-12-27T19:14:27.106" v="190"/>
          <ac:spMkLst>
            <pc:docMk/>
            <pc:sldMk cId="3785730786" sldId="312"/>
            <ac:spMk id="3" creationId="{303F634D-AB92-3995-5C76-263B209D11FF}"/>
          </ac:spMkLst>
        </pc:spChg>
        <pc:spChg chg="add del mod">
          <ac:chgData name="Dustin Purinton" userId="89a6b85a-7965-44b2-9d2f-894320469121" providerId="ADAL" clId="{26A4F9D7-7D1E-4209-B6E3-36A731C2D1A6}" dt="2023-01-05T19:21:28.582" v="461"/>
          <ac:spMkLst>
            <pc:docMk/>
            <pc:sldMk cId="3785730786" sldId="312"/>
            <ac:spMk id="6" creationId="{CDD1555F-A0FC-ACD2-3138-3F06EA89402D}"/>
          </ac:spMkLst>
        </pc:spChg>
        <pc:graphicFrameChg chg="add del mod">
          <ac:chgData name="Dustin Purinton" userId="89a6b85a-7965-44b2-9d2f-894320469121" providerId="ADAL" clId="{26A4F9D7-7D1E-4209-B6E3-36A731C2D1A6}" dt="2023-01-05T19:21:21.890" v="459" actId="21"/>
          <ac:graphicFrameMkLst>
            <pc:docMk/>
            <pc:sldMk cId="3785730786" sldId="312"/>
            <ac:graphicFrameMk id="5" creationId="{346BCE77-33E2-A787-5DEA-8C2A2CB5F9ED}"/>
          </ac:graphicFrameMkLst>
        </pc:graphicFrameChg>
        <pc:graphicFrameChg chg="add mod">
          <ac:chgData name="Dustin Purinton" userId="89a6b85a-7965-44b2-9d2f-894320469121" providerId="ADAL" clId="{26A4F9D7-7D1E-4209-B6E3-36A731C2D1A6}" dt="2023-01-09T23:53:20.972" v="3494"/>
          <ac:graphicFrameMkLst>
            <pc:docMk/>
            <pc:sldMk cId="3785730786" sldId="312"/>
            <ac:graphicFrameMk id="7" creationId="{346BCE77-33E2-A787-5DEA-8C2A2CB5F9ED}"/>
          </ac:graphicFrameMkLst>
        </pc:graphicFrameChg>
      </pc:sldChg>
      <pc:sldChg chg="modSp new mod">
        <pc:chgData name="Dustin Purinton" userId="89a6b85a-7965-44b2-9d2f-894320469121" providerId="ADAL" clId="{26A4F9D7-7D1E-4209-B6E3-36A731C2D1A6}" dt="2022-12-27T19:16:51.386" v="272" actId="403"/>
        <pc:sldMkLst>
          <pc:docMk/>
          <pc:sldMk cId="1424140655" sldId="313"/>
        </pc:sldMkLst>
        <pc:spChg chg="mod">
          <ac:chgData name="Dustin Purinton" userId="89a6b85a-7965-44b2-9d2f-894320469121" providerId="ADAL" clId="{26A4F9D7-7D1E-4209-B6E3-36A731C2D1A6}" dt="2022-12-27T19:16:28.389" v="211" actId="20577"/>
          <ac:spMkLst>
            <pc:docMk/>
            <pc:sldMk cId="1424140655" sldId="313"/>
            <ac:spMk id="2" creationId="{29501BFC-0D73-4484-E013-173B1622D017}"/>
          </ac:spMkLst>
        </pc:spChg>
        <pc:spChg chg="mod">
          <ac:chgData name="Dustin Purinton" userId="89a6b85a-7965-44b2-9d2f-894320469121" providerId="ADAL" clId="{26A4F9D7-7D1E-4209-B6E3-36A731C2D1A6}" dt="2022-12-27T19:16:51.386" v="272" actId="403"/>
          <ac:spMkLst>
            <pc:docMk/>
            <pc:sldMk cId="1424140655" sldId="313"/>
            <ac:spMk id="3" creationId="{BDC94847-3EAF-6A91-7B47-B365BE2C1E8F}"/>
          </ac:spMkLst>
        </pc:spChg>
      </pc:sldChg>
      <pc:sldChg chg="addSp delSp modSp new mod setBg modNotesTx">
        <pc:chgData name="Dustin Purinton" userId="89a6b85a-7965-44b2-9d2f-894320469121" providerId="ADAL" clId="{26A4F9D7-7D1E-4209-B6E3-36A731C2D1A6}" dt="2023-01-09T23:05:06.941" v="2297" actId="20577"/>
        <pc:sldMkLst>
          <pc:docMk/>
          <pc:sldMk cId="1564876951" sldId="314"/>
        </pc:sldMkLst>
        <pc:spChg chg="mod">
          <ac:chgData name="Dustin Purinton" userId="89a6b85a-7965-44b2-9d2f-894320469121" providerId="ADAL" clId="{26A4F9D7-7D1E-4209-B6E3-36A731C2D1A6}" dt="2023-01-09T23:00:02.562" v="1862" actId="20577"/>
          <ac:spMkLst>
            <pc:docMk/>
            <pc:sldMk cId="1564876951" sldId="314"/>
            <ac:spMk id="2" creationId="{F99E77D4-2DBE-868B-9C4E-762ED862CF95}"/>
          </ac:spMkLst>
        </pc:spChg>
        <pc:spChg chg="add del">
          <ac:chgData name="Dustin Purinton" userId="89a6b85a-7965-44b2-9d2f-894320469121" providerId="ADAL" clId="{26A4F9D7-7D1E-4209-B6E3-36A731C2D1A6}" dt="2023-01-05T19:42:15.387" v="606"/>
          <ac:spMkLst>
            <pc:docMk/>
            <pc:sldMk cId="1564876951" sldId="314"/>
            <ac:spMk id="3" creationId="{06CCDBD2-3789-71D1-5A93-EA95465495CF}"/>
          </ac:spMkLst>
        </pc:spChg>
        <pc:spChg chg="mod">
          <ac:chgData name="Dustin Purinton" userId="89a6b85a-7965-44b2-9d2f-894320469121" providerId="ADAL" clId="{26A4F9D7-7D1E-4209-B6E3-36A731C2D1A6}" dt="2023-01-05T19:42:42.202" v="608" actId="26606"/>
          <ac:spMkLst>
            <pc:docMk/>
            <pc:sldMk cId="1564876951" sldId="314"/>
            <ac:spMk id="4" creationId="{7E9FB5BA-0EDD-B5D2-6ADA-3C4D38CC9354}"/>
          </ac:spMkLst>
        </pc:spChg>
        <pc:spChg chg="add">
          <ac:chgData name="Dustin Purinton" userId="89a6b85a-7965-44b2-9d2f-894320469121" providerId="ADAL" clId="{26A4F9D7-7D1E-4209-B6E3-36A731C2D1A6}" dt="2023-01-05T19:42:42.202" v="608" actId="26606"/>
          <ac:spMkLst>
            <pc:docMk/>
            <pc:sldMk cId="1564876951" sldId="314"/>
            <ac:spMk id="11" creationId="{EE1530B0-6F96-46C0-8B3E-3215CB756BE4}"/>
          </ac:spMkLst>
        </pc:spChg>
        <pc:spChg chg="add">
          <ac:chgData name="Dustin Purinton" userId="89a6b85a-7965-44b2-9d2f-894320469121" providerId="ADAL" clId="{26A4F9D7-7D1E-4209-B6E3-36A731C2D1A6}" dt="2023-01-05T19:42:42.202" v="608" actId="26606"/>
          <ac:spMkLst>
            <pc:docMk/>
            <pc:sldMk cId="1564876951" sldId="314"/>
            <ac:spMk id="13" creationId="{754910CF-1B56-45D3-960A-E89F7B3B9131}"/>
          </ac:spMkLst>
        </pc:spChg>
        <pc:spChg chg="add">
          <ac:chgData name="Dustin Purinton" userId="89a6b85a-7965-44b2-9d2f-894320469121" providerId="ADAL" clId="{26A4F9D7-7D1E-4209-B6E3-36A731C2D1A6}" dt="2023-01-05T19:42:42.202" v="608" actId="26606"/>
          <ac:spMkLst>
            <pc:docMk/>
            <pc:sldMk cId="1564876951" sldId="314"/>
            <ac:spMk id="15" creationId="{6669F804-A677-4B75-95F4-A5E4426FB774}"/>
          </ac:spMkLst>
        </pc:spChg>
        <pc:graphicFrameChg chg="add mod">
          <ac:chgData name="Dustin Purinton" userId="89a6b85a-7965-44b2-9d2f-894320469121" providerId="ADAL" clId="{26A4F9D7-7D1E-4209-B6E3-36A731C2D1A6}" dt="2023-01-05T19:40:43.301" v="604"/>
          <ac:graphicFrameMkLst>
            <pc:docMk/>
            <pc:sldMk cId="1564876951" sldId="314"/>
            <ac:graphicFrameMk id="5" creationId="{6AF3814E-B4DF-87F0-A593-FB9B98CE4FC6}"/>
          </ac:graphicFrameMkLst>
        </pc:graphicFrameChg>
        <pc:graphicFrameChg chg="add mod">
          <ac:chgData name="Dustin Purinton" userId="89a6b85a-7965-44b2-9d2f-894320469121" providerId="ADAL" clId="{26A4F9D7-7D1E-4209-B6E3-36A731C2D1A6}" dt="2023-01-05T19:42:56.503" v="611" actId="14100"/>
          <ac:graphicFrameMkLst>
            <pc:docMk/>
            <pc:sldMk cId="1564876951" sldId="314"/>
            <ac:graphicFrameMk id="6" creationId="{6AF3814E-B4DF-87F0-A593-FB9B98CE4FC6}"/>
          </ac:graphicFrameMkLst>
        </pc:graphicFrameChg>
      </pc:sldChg>
      <pc:sldChg chg="del">
        <pc:chgData name="Dustin Purinton" userId="89a6b85a-7965-44b2-9d2f-894320469121" providerId="ADAL" clId="{26A4F9D7-7D1E-4209-B6E3-36A731C2D1A6}" dt="2022-12-27T18:42:22.845" v="34" actId="2696"/>
        <pc:sldMkLst>
          <pc:docMk/>
          <pc:sldMk cId="3129591356" sldId="314"/>
        </pc:sldMkLst>
      </pc:sldChg>
      <pc:sldChg chg="del">
        <pc:chgData name="Dustin Purinton" userId="89a6b85a-7965-44b2-9d2f-894320469121" providerId="ADAL" clId="{26A4F9D7-7D1E-4209-B6E3-36A731C2D1A6}" dt="2022-12-27T18:42:22.845" v="34" actId="2696"/>
        <pc:sldMkLst>
          <pc:docMk/>
          <pc:sldMk cId="3892376330" sldId="315"/>
        </pc:sldMkLst>
      </pc:sldChg>
      <pc:sldChg chg="del">
        <pc:chgData name="Dustin Purinton" userId="89a6b85a-7965-44b2-9d2f-894320469121" providerId="ADAL" clId="{26A4F9D7-7D1E-4209-B6E3-36A731C2D1A6}" dt="2022-12-27T18:42:22.845" v="34" actId="2696"/>
        <pc:sldMkLst>
          <pc:docMk/>
          <pc:sldMk cId="320066985" sldId="316"/>
        </pc:sldMkLst>
      </pc:sldChg>
      <pc:sldChg chg="del">
        <pc:chgData name="Dustin Purinton" userId="89a6b85a-7965-44b2-9d2f-894320469121" providerId="ADAL" clId="{26A4F9D7-7D1E-4209-B6E3-36A731C2D1A6}" dt="2022-12-27T18:42:22.845" v="34" actId="2696"/>
        <pc:sldMkLst>
          <pc:docMk/>
          <pc:sldMk cId="1338063581" sldId="318"/>
        </pc:sldMkLst>
      </pc:sldChg>
      <pc:sldChg chg="del">
        <pc:chgData name="Dustin Purinton" userId="89a6b85a-7965-44b2-9d2f-894320469121" providerId="ADAL" clId="{26A4F9D7-7D1E-4209-B6E3-36A731C2D1A6}" dt="2022-12-27T18:42:22.845" v="34" actId="2696"/>
        <pc:sldMkLst>
          <pc:docMk/>
          <pc:sldMk cId="1817460967" sldId="319"/>
        </pc:sldMkLst>
      </pc:sldChg>
    </pc:docChg>
  </pc:docChgLst>
  <pc:docChgLst>
    <pc:chgData name="Kevin Bewsey" userId="617be78e-c4b4-46ea-8948-aecd8126a3af" providerId="ADAL" clId="{40EE5058-D2C3-456B-ABEC-03073F905A4C}"/>
    <pc:docChg chg="modSld">
      <pc:chgData name="Kevin Bewsey" userId="617be78e-c4b4-46ea-8948-aecd8126a3af" providerId="ADAL" clId="{40EE5058-D2C3-456B-ABEC-03073F905A4C}" dt="2022-07-29T23:27:23.845" v="23" actId="6549"/>
      <pc:docMkLst>
        <pc:docMk/>
      </pc:docMkLst>
      <pc:sldChg chg="modSp mod">
        <pc:chgData name="Kevin Bewsey" userId="617be78e-c4b4-46ea-8948-aecd8126a3af" providerId="ADAL" clId="{40EE5058-D2C3-456B-ABEC-03073F905A4C}" dt="2022-07-29T22:53:25.288" v="18" actId="20577"/>
        <pc:sldMkLst>
          <pc:docMk/>
          <pc:sldMk cId="545209910" sldId="256"/>
        </pc:sldMkLst>
        <pc:spChg chg="mod">
          <ac:chgData name="Kevin Bewsey" userId="617be78e-c4b4-46ea-8948-aecd8126a3af" providerId="ADAL" clId="{40EE5058-D2C3-456B-ABEC-03073F905A4C}" dt="2022-07-29T22:53:18.645" v="2" actId="20577"/>
          <ac:spMkLst>
            <pc:docMk/>
            <pc:sldMk cId="545209910" sldId="256"/>
            <ac:spMk id="2" creationId="{00000000-0000-0000-0000-000000000000}"/>
          </ac:spMkLst>
        </pc:spChg>
        <pc:spChg chg="mod">
          <ac:chgData name="Kevin Bewsey" userId="617be78e-c4b4-46ea-8948-aecd8126a3af" providerId="ADAL" clId="{40EE5058-D2C3-456B-ABEC-03073F905A4C}" dt="2022-07-29T22:53:25.288" v="18" actId="20577"/>
          <ac:spMkLst>
            <pc:docMk/>
            <pc:sldMk cId="545209910" sldId="256"/>
            <ac:spMk id="9" creationId="{AA6DCE31-1F52-A3F2-5411-F4D649949F47}"/>
          </ac:spMkLst>
        </pc:spChg>
      </pc:sldChg>
      <pc:sldChg chg="modSp mod">
        <pc:chgData name="Kevin Bewsey" userId="617be78e-c4b4-46ea-8948-aecd8126a3af" providerId="ADAL" clId="{40EE5058-D2C3-456B-ABEC-03073F905A4C}" dt="2022-07-29T22:53:32.149" v="22" actId="20577"/>
        <pc:sldMkLst>
          <pc:docMk/>
          <pc:sldMk cId="2437346431" sldId="277"/>
        </pc:sldMkLst>
        <pc:spChg chg="mod">
          <ac:chgData name="Kevin Bewsey" userId="617be78e-c4b4-46ea-8948-aecd8126a3af" providerId="ADAL" clId="{40EE5058-D2C3-456B-ABEC-03073F905A4C}" dt="2022-07-29T22:53:32.149" v="22" actId="20577"/>
          <ac:spMkLst>
            <pc:docMk/>
            <pc:sldMk cId="2437346431" sldId="277"/>
            <ac:spMk id="13" creationId="{9C9424A6-ABB7-6A07-C654-527FEF4520E3}"/>
          </ac:spMkLst>
        </pc:spChg>
      </pc:sldChg>
      <pc:sldChg chg="modSp mod">
        <pc:chgData name="Kevin Bewsey" userId="617be78e-c4b4-46ea-8948-aecd8126a3af" providerId="ADAL" clId="{40EE5058-D2C3-456B-ABEC-03073F905A4C}" dt="2022-07-29T23:27:23.845" v="23" actId="6549"/>
        <pc:sldMkLst>
          <pc:docMk/>
          <pc:sldMk cId="3543020381" sldId="296"/>
        </pc:sldMkLst>
        <pc:spChg chg="mod">
          <ac:chgData name="Kevin Bewsey" userId="617be78e-c4b4-46ea-8948-aecd8126a3af" providerId="ADAL" clId="{40EE5058-D2C3-456B-ABEC-03073F905A4C}" dt="2022-07-29T23:27:23.845" v="23" actId="6549"/>
          <ac:spMkLst>
            <pc:docMk/>
            <pc:sldMk cId="3543020381" sldId="296"/>
            <ac:spMk id="8" creationId="{2CACAE47-570E-8912-68D8-F7A1F9B86B86}"/>
          </ac:spMkLst>
        </pc:spChg>
      </pc:sldChg>
    </pc:docChg>
  </pc:docChgLst>
  <pc:docChgLst>
    <pc:chgData name="Kevin Bewsey" userId="617be78e-c4b4-46ea-8948-aecd8126a3af" providerId="ADAL" clId="{47B94C93-B81B-4A62-8DD7-7FB8D437E483}"/>
    <pc:docChg chg="custSel modSld">
      <pc:chgData name="Kevin Bewsey" userId="617be78e-c4b4-46ea-8948-aecd8126a3af" providerId="ADAL" clId="{47B94C93-B81B-4A62-8DD7-7FB8D437E483}" dt="2022-11-01T19:53:57.575" v="28" actId="1035"/>
      <pc:docMkLst>
        <pc:docMk/>
      </pc:docMkLst>
      <pc:sldChg chg="modSp mod">
        <pc:chgData name="Kevin Bewsey" userId="617be78e-c4b4-46ea-8948-aecd8126a3af" providerId="ADAL" clId="{47B94C93-B81B-4A62-8DD7-7FB8D437E483}" dt="2022-11-01T19:46:48.728" v="15" actId="20577"/>
        <pc:sldMkLst>
          <pc:docMk/>
          <pc:sldMk cId="62273142" sldId="299"/>
        </pc:sldMkLst>
        <pc:spChg chg="mod">
          <ac:chgData name="Kevin Bewsey" userId="617be78e-c4b4-46ea-8948-aecd8126a3af" providerId="ADAL" clId="{47B94C93-B81B-4A62-8DD7-7FB8D437E483}" dt="2022-11-01T19:46:48.728" v="15" actId="20577"/>
          <ac:spMkLst>
            <pc:docMk/>
            <pc:sldMk cId="62273142" sldId="299"/>
            <ac:spMk id="9" creationId="{AA6DCE31-1F52-A3F2-5411-F4D649949F47}"/>
          </ac:spMkLst>
        </pc:spChg>
      </pc:sldChg>
      <pc:sldChg chg="addSp delSp modSp mod">
        <pc:chgData name="Kevin Bewsey" userId="617be78e-c4b4-46ea-8948-aecd8126a3af" providerId="ADAL" clId="{47B94C93-B81B-4A62-8DD7-7FB8D437E483}" dt="2022-11-01T19:53:57.575" v="28" actId="1035"/>
        <pc:sldMkLst>
          <pc:docMk/>
          <pc:sldMk cId="2294491532" sldId="301"/>
        </pc:sldMkLst>
        <pc:picChg chg="add mod">
          <ac:chgData name="Kevin Bewsey" userId="617be78e-c4b4-46ea-8948-aecd8126a3af" providerId="ADAL" clId="{47B94C93-B81B-4A62-8DD7-7FB8D437E483}" dt="2022-11-01T19:53:57.575" v="28" actId="1035"/>
          <ac:picMkLst>
            <pc:docMk/>
            <pc:sldMk cId="2294491532" sldId="301"/>
            <ac:picMk id="2" creationId="{F2E5622C-FBA9-A24D-A4C0-B2942667DDF9}"/>
          </ac:picMkLst>
        </pc:picChg>
        <pc:picChg chg="del">
          <ac:chgData name="Kevin Bewsey" userId="617be78e-c4b4-46ea-8948-aecd8126a3af" providerId="ADAL" clId="{47B94C93-B81B-4A62-8DD7-7FB8D437E483}" dt="2022-11-01T19:53:45.584" v="16" actId="478"/>
          <ac:picMkLst>
            <pc:docMk/>
            <pc:sldMk cId="2294491532" sldId="301"/>
            <ac:picMk id="8" creationId="{28A69505-C7AC-59D7-65A5-8C141E11A646}"/>
          </ac:picMkLst>
        </pc:picChg>
      </pc:sldChg>
    </pc:docChg>
  </pc:docChgLst>
  <pc:docChgLst>
    <pc:chgData name="Kevin Bewsey" userId="617be78e-c4b4-46ea-8948-aecd8126a3af" providerId="ADAL" clId="{A28861A4-48E4-4A9E-9C75-D8F29A4207FD}"/>
    <pc:docChg chg="undo redo custSel addSld delSld modSld sldOrd">
      <pc:chgData name="Kevin Bewsey" userId="617be78e-c4b4-46ea-8948-aecd8126a3af" providerId="ADAL" clId="{A28861A4-48E4-4A9E-9C75-D8F29A4207FD}" dt="2022-12-15T18:27:09.056" v="3339" actId="1076"/>
      <pc:docMkLst>
        <pc:docMk/>
      </pc:docMkLst>
      <pc:sldChg chg="modSp mod">
        <pc:chgData name="Kevin Bewsey" userId="617be78e-c4b4-46ea-8948-aecd8126a3af" providerId="ADAL" clId="{A28861A4-48E4-4A9E-9C75-D8F29A4207FD}" dt="2022-12-01T22:50:10.394" v="1983" actId="20577"/>
        <pc:sldMkLst>
          <pc:docMk/>
          <pc:sldMk cId="1213601090" sldId="292"/>
        </pc:sldMkLst>
        <pc:spChg chg="mod">
          <ac:chgData name="Kevin Bewsey" userId="617be78e-c4b4-46ea-8948-aecd8126a3af" providerId="ADAL" clId="{A28861A4-48E4-4A9E-9C75-D8F29A4207FD}" dt="2022-12-01T22:50:10.394" v="1983" actId="20577"/>
          <ac:spMkLst>
            <pc:docMk/>
            <pc:sldMk cId="1213601090" sldId="292"/>
            <ac:spMk id="8" creationId="{AE9993F3-2C6B-1768-0F65-364AB7C99991}"/>
          </ac:spMkLst>
        </pc:spChg>
      </pc:sldChg>
      <pc:sldChg chg="modSp mod">
        <pc:chgData name="Kevin Bewsey" userId="617be78e-c4b4-46ea-8948-aecd8126a3af" providerId="ADAL" clId="{A28861A4-48E4-4A9E-9C75-D8F29A4207FD}" dt="2022-12-06T21:21:02.627" v="2183" actId="14100"/>
        <pc:sldMkLst>
          <pc:docMk/>
          <pc:sldMk cId="62273142" sldId="299"/>
        </pc:sldMkLst>
        <pc:spChg chg="mod">
          <ac:chgData name="Kevin Bewsey" userId="617be78e-c4b4-46ea-8948-aecd8126a3af" providerId="ADAL" clId="{A28861A4-48E4-4A9E-9C75-D8F29A4207FD}" dt="2022-11-28T23:00:25.776" v="137" actId="20577"/>
          <ac:spMkLst>
            <pc:docMk/>
            <pc:sldMk cId="62273142" sldId="299"/>
            <ac:spMk id="2" creationId="{00000000-0000-0000-0000-000000000000}"/>
          </ac:spMkLst>
        </pc:spChg>
        <pc:spChg chg="mod">
          <ac:chgData name="Kevin Bewsey" userId="617be78e-c4b4-46ea-8948-aecd8126a3af" providerId="ADAL" clId="{A28861A4-48E4-4A9E-9C75-D8F29A4207FD}" dt="2022-12-06T21:21:02.627" v="2183" actId="14100"/>
          <ac:spMkLst>
            <pc:docMk/>
            <pc:sldMk cId="62273142" sldId="299"/>
            <ac:spMk id="9" creationId="{AA6DCE31-1F52-A3F2-5411-F4D649949F47}"/>
          </ac:spMkLst>
        </pc:spChg>
      </pc:sldChg>
      <pc:sldChg chg="del">
        <pc:chgData name="Kevin Bewsey" userId="617be78e-c4b4-46ea-8948-aecd8126a3af" providerId="ADAL" clId="{A28861A4-48E4-4A9E-9C75-D8F29A4207FD}" dt="2022-11-28T23:26:00.195" v="927" actId="2696"/>
        <pc:sldMkLst>
          <pc:docMk/>
          <pc:sldMk cId="2294491532" sldId="301"/>
        </pc:sldMkLst>
      </pc:sldChg>
      <pc:sldChg chg="addSp delSp modSp mod">
        <pc:chgData name="Kevin Bewsey" userId="617be78e-c4b4-46ea-8948-aecd8126a3af" providerId="ADAL" clId="{A28861A4-48E4-4A9E-9C75-D8F29A4207FD}" dt="2022-12-06T20:22:40.347" v="2103" actId="14100"/>
        <pc:sldMkLst>
          <pc:docMk/>
          <pc:sldMk cId="3878549293" sldId="302"/>
        </pc:sldMkLst>
        <pc:spChg chg="mod">
          <ac:chgData name="Kevin Bewsey" userId="617be78e-c4b4-46ea-8948-aecd8126a3af" providerId="ADAL" clId="{A28861A4-48E4-4A9E-9C75-D8F29A4207FD}" dt="2022-11-28T23:10:48.488" v="524" actId="20577"/>
          <ac:spMkLst>
            <pc:docMk/>
            <pc:sldMk cId="3878549293" sldId="302"/>
            <ac:spMk id="4" creationId="{27FC9999-6017-42D9-8DAF-3C8B20D9C56F}"/>
          </ac:spMkLst>
        </pc:spChg>
        <pc:spChg chg="mod">
          <ac:chgData name="Kevin Bewsey" userId="617be78e-c4b4-46ea-8948-aecd8126a3af" providerId="ADAL" clId="{A28861A4-48E4-4A9E-9C75-D8F29A4207FD}" dt="2022-12-06T20:22:40.347" v="2103" actId="14100"/>
          <ac:spMkLst>
            <pc:docMk/>
            <pc:sldMk cId="3878549293" sldId="302"/>
            <ac:spMk id="8" creationId="{2CACAE47-570E-8912-68D8-F7A1F9B86B86}"/>
          </ac:spMkLst>
        </pc:spChg>
        <pc:picChg chg="add del mod">
          <ac:chgData name="Kevin Bewsey" userId="617be78e-c4b4-46ea-8948-aecd8126a3af" providerId="ADAL" clId="{A28861A4-48E4-4A9E-9C75-D8F29A4207FD}" dt="2022-12-06T20:22:15.441" v="2096" actId="478"/>
          <ac:picMkLst>
            <pc:docMk/>
            <pc:sldMk cId="3878549293" sldId="302"/>
            <ac:picMk id="2" creationId="{C2605771-D19E-BD96-5983-739F71C73C28}"/>
          </ac:picMkLst>
        </pc:picChg>
        <pc:picChg chg="add mod ord">
          <ac:chgData name="Kevin Bewsey" userId="617be78e-c4b4-46ea-8948-aecd8126a3af" providerId="ADAL" clId="{A28861A4-48E4-4A9E-9C75-D8F29A4207FD}" dt="2022-12-06T20:22:34.385" v="2102" actId="1038"/>
          <ac:picMkLst>
            <pc:docMk/>
            <pc:sldMk cId="3878549293" sldId="302"/>
            <ac:picMk id="3" creationId="{C5711B8A-075A-3250-FFD0-B05B94053057}"/>
          </ac:picMkLst>
        </pc:picChg>
      </pc:sldChg>
      <pc:sldChg chg="addSp delSp modSp mod ord modNotes">
        <pc:chgData name="Kevin Bewsey" userId="617be78e-c4b4-46ea-8948-aecd8126a3af" providerId="ADAL" clId="{A28861A4-48E4-4A9E-9C75-D8F29A4207FD}" dt="2022-12-07T00:28:08.976" v="3338" actId="20577"/>
        <pc:sldMkLst>
          <pc:docMk/>
          <pc:sldMk cId="1233114129" sldId="303"/>
        </pc:sldMkLst>
        <pc:spChg chg="mod">
          <ac:chgData name="Kevin Bewsey" userId="617be78e-c4b4-46ea-8948-aecd8126a3af" providerId="ADAL" clId="{A28861A4-48E4-4A9E-9C75-D8F29A4207FD}" dt="2022-11-28T23:27:36.689" v="961" actId="313"/>
          <ac:spMkLst>
            <pc:docMk/>
            <pc:sldMk cId="1233114129" sldId="303"/>
            <ac:spMk id="4" creationId="{27FC9999-6017-42D9-8DAF-3C8B20D9C56F}"/>
          </ac:spMkLst>
        </pc:spChg>
        <pc:spChg chg="mod">
          <ac:chgData name="Kevin Bewsey" userId="617be78e-c4b4-46ea-8948-aecd8126a3af" providerId="ADAL" clId="{A28861A4-48E4-4A9E-9C75-D8F29A4207FD}" dt="2022-12-01T22:44:51.547" v="1979" actId="20577"/>
          <ac:spMkLst>
            <pc:docMk/>
            <pc:sldMk cId="1233114129" sldId="303"/>
            <ac:spMk id="8" creationId="{2CACAE47-570E-8912-68D8-F7A1F9B86B86}"/>
          </ac:spMkLst>
        </pc:spChg>
        <pc:picChg chg="add del mod">
          <ac:chgData name="Kevin Bewsey" userId="617be78e-c4b4-46ea-8948-aecd8126a3af" providerId="ADAL" clId="{A28861A4-48E4-4A9E-9C75-D8F29A4207FD}" dt="2022-11-28T23:26:35.555" v="940" actId="478"/>
          <ac:picMkLst>
            <pc:docMk/>
            <pc:sldMk cId="1233114129" sldId="303"/>
            <ac:picMk id="2" creationId="{0E4E143C-A6C7-0D4E-6F73-30CC2606F234}"/>
          </ac:picMkLst>
        </pc:picChg>
        <pc:picChg chg="add del">
          <ac:chgData name="Kevin Bewsey" userId="617be78e-c4b4-46ea-8948-aecd8126a3af" providerId="ADAL" clId="{A28861A4-48E4-4A9E-9C75-D8F29A4207FD}" dt="2022-12-01T20:41:00.722" v="1133"/>
          <ac:picMkLst>
            <pc:docMk/>
            <pc:sldMk cId="1233114129" sldId="303"/>
            <ac:picMk id="2" creationId="{6AE769B1-7CEF-0416-7B50-4E184E5779E4}"/>
          </ac:picMkLst>
        </pc:picChg>
        <pc:picChg chg="add del">
          <ac:chgData name="Kevin Bewsey" userId="617be78e-c4b4-46ea-8948-aecd8126a3af" providerId="ADAL" clId="{A28861A4-48E4-4A9E-9C75-D8F29A4207FD}" dt="2022-12-01T20:46:34.025" v="1169" actId="478"/>
          <ac:picMkLst>
            <pc:docMk/>
            <pc:sldMk cId="1233114129" sldId="303"/>
            <ac:picMk id="3" creationId="{989D986F-FC52-3FDE-119D-7693BDD2C0F5}"/>
          </ac:picMkLst>
        </pc:picChg>
      </pc:sldChg>
      <pc:sldChg chg="del">
        <pc:chgData name="Kevin Bewsey" userId="617be78e-c4b4-46ea-8948-aecd8126a3af" providerId="ADAL" clId="{A28861A4-48E4-4A9E-9C75-D8F29A4207FD}" dt="2022-11-28T23:28:32.761" v="974" actId="2696"/>
        <pc:sldMkLst>
          <pc:docMk/>
          <pc:sldMk cId="1877251038" sldId="306"/>
        </pc:sldMkLst>
      </pc:sldChg>
      <pc:sldChg chg="del">
        <pc:chgData name="Kevin Bewsey" userId="617be78e-c4b4-46ea-8948-aecd8126a3af" providerId="ADAL" clId="{A28861A4-48E4-4A9E-9C75-D8F29A4207FD}" dt="2022-11-28T23:25:54.957" v="926" actId="2696"/>
        <pc:sldMkLst>
          <pc:docMk/>
          <pc:sldMk cId="2225432968" sldId="307"/>
        </pc:sldMkLst>
      </pc:sldChg>
      <pc:sldChg chg="del">
        <pc:chgData name="Kevin Bewsey" userId="617be78e-c4b4-46ea-8948-aecd8126a3af" providerId="ADAL" clId="{A28861A4-48E4-4A9E-9C75-D8F29A4207FD}" dt="2022-11-28T23:28:32.761" v="974" actId="2696"/>
        <pc:sldMkLst>
          <pc:docMk/>
          <pc:sldMk cId="1476264103" sldId="308"/>
        </pc:sldMkLst>
      </pc:sldChg>
      <pc:sldChg chg="del">
        <pc:chgData name="Kevin Bewsey" userId="617be78e-c4b4-46ea-8948-aecd8126a3af" providerId="ADAL" clId="{A28861A4-48E4-4A9E-9C75-D8F29A4207FD}" dt="2022-11-28T23:28:32.761" v="974" actId="2696"/>
        <pc:sldMkLst>
          <pc:docMk/>
          <pc:sldMk cId="3647847096" sldId="309"/>
        </pc:sldMkLst>
      </pc:sldChg>
      <pc:sldChg chg="modSp add mod delCm">
        <pc:chgData name="Kevin Bewsey" userId="617be78e-c4b4-46ea-8948-aecd8126a3af" providerId="ADAL" clId="{A28861A4-48E4-4A9E-9C75-D8F29A4207FD}" dt="2022-12-15T18:27:09.056" v="3339" actId="1076"/>
        <pc:sldMkLst>
          <pc:docMk/>
          <pc:sldMk cId="477132439" sldId="310"/>
        </pc:sldMkLst>
        <pc:spChg chg="mod">
          <ac:chgData name="Kevin Bewsey" userId="617be78e-c4b4-46ea-8948-aecd8126a3af" providerId="ADAL" clId="{A28861A4-48E4-4A9E-9C75-D8F29A4207FD}" dt="2022-12-06T20:21:12.817" v="2094" actId="20577"/>
          <ac:spMkLst>
            <pc:docMk/>
            <pc:sldMk cId="477132439" sldId="310"/>
            <ac:spMk id="8" creationId="{2CACAE47-570E-8912-68D8-F7A1F9B86B86}"/>
          </ac:spMkLst>
        </pc:spChg>
        <pc:picChg chg="mod">
          <ac:chgData name="Kevin Bewsey" userId="617be78e-c4b4-46ea-8948-aecd8126a3af" providerId="ADAL" clId="{A28861A4-48E4-4A9E-9C75-D8F29A4207FD}" dt="2022-12-15T18:27:09.056" v="3339" actId="1076"/>
          <ac:picMkLst>
            <pc:docMk/>
            <pc:sldMk cId="477132439" sldId="310"/>
            <ac:picMk id="2" creationId="{0E4E143C-A6C7-0D4E-6F73-30CC2606F234}"/>
          </ac:picMkLst>
        </pc:picChg>
      </pc:sldChg>
      <pc:sldChg chg="addSp delSp modSp add mod">
        <pc:chgData name="Kevin Bewsey" userId="617be78e-c4b4-46ea-8948-aecd8126a3af" providerId="ADAL" clId="{A28861A4-48E4-4A9E-9C75-D8F29A4207FD}" dt="2022-12-06T23:48:15.806" v="3305" actId="20577"/>
        <pc:sldMkLst>
          <pc:docMk/>
          <pc:sldMk cId="169245467" sldId="311"/>
        </pc:sldMkLst>
        <pc:spChg chg="mod">
          <ac:chgData name="Kevin Bewsey" userId="617be78e-c4b4-46ea-8948-aecd8126a3af" providerId="ADAL" clId="{A28861A4-48E4-4A9E-9C75-D8F29A4207FD}" dt="2022-11-28T23:27:52.122" v="972" actId="20577"/>
          <ac:spMkLst>
            <pc:docMk/>
            <pc:sldMk cId="169245467" sldId="311"/>
            <ac:spMk id="4" creationId="{27FC9999-6017-42D9-8DAF-3C8B20D9C56F}"/>
          </ac:spMkLst>
        </pc:spChg>
        <pc:spChg chg="mod">
          <ac:chgData name="Kevin Bewsey" userId="617be78e-c4b4-46ea-8948-aecd8126a3af" providerId="ADAL" clId="{A28861A4-48E4-4A9E-9C75-D8F29A4207FD}" dt="2022-12-06T23:48:15.806" v="3305" actId="20577"/>
          <ac:spMkLst>
            <pc:docMk/>
            <pc:sldMk cId="169245467" sldId="311"/>
            <ac:spMk id="8" creationId="{2CACAE47-570E-8912-68D8-F7A1F9B86B86}"/>
          </ac:spMkLst>
        </pc:spChg>
        <pc:graphicFrameChg chg="add del mod">
          <ac:chgData name="Kevin Bewsey" userId="617be78e-c4b4-46ea-8948-aecd8126a3af" providerId="ADAL" clId="{A28861A4-48E4-4A9E-9C75-D8F29A4207FD}" dt="2022-12-01T21:06:34.327" v="1640"/>
          <ac:graphicFrameMkLst>
            <pc:docMk/>
            <pc:sldMk cId="169245467" sldId="311"/>
            <ac:graphicFrameMk id="2" creationId="{F3DE09BB-6A11-8FCD-08A9-28FE0CE67673}"/>
          </ac:graphicFrameMkLst>
        </pc:graphicFrameChg>
        <pc:graphicFrameChg chg="add mod">
          <ac:chgData name="Kevin Bewsey" userId="617be78e-c4b4-46ea-8948-aecd8126a3af" providerId="ADAL" clId="{A28861A4-48E4-4A9E-9C75-D8F29A4207FD}" dt="2022-12-01T21:08:56.582" v="1698" actId="1076"/>
          <ac:graphicFrameMkLst>
            <pc:docMk/>
            <pc:sldMk cId="169245467" sldId="311"/>
            <ac:graphicFrameMk id="3" creationId="{B739A6BD-5EBC-CAB4-CC05-5FF971589EA8}"/>
          </ac:graphicFrameMkLst>
        </pc:graphicFrameChg>
      </pc:sldChg>
      <pc:sldChg chg="addSp modSp add mod ord">
        <pc:chgData name="Kevin Bewsey" userId="617be78e-c4b4-46ea-8948-aecd8126a3af" providerId="ADAL" clId="{A28861A4-48E4-4A9E-9C75-D8F29A4207FD}" dt="2022-12-06T23:27:47.321" v="2656"/>
        <pc:sldMkLst>
          <pc:docMk/>
          <pc:sldMk cId="1676727298" sldId="312"/>
        </pc:sldMkLst>
        <pc:spChg chg="mod">
          <ac:chgData name="Kevin Bewsey" userId="617be78e-c4b4-46ea-8948-aecd8126a3af" providerId="ADAL" clId="{A28861A4-48E4-4A9E-9C75-D8F29A4207FD}" dt="2022-12-01T22:04:45.913" v="1911" actId="20577"/>
          <ac:spMkLst>
            <pc:docMk/>
            <pc:sldMk cId="1676727298" sldId="312"/>
            <ac:spMk id="8" creationId="{2CACAE47-570E-8912-68D8-F7A1F9B86B86}"/>
          </ac:spMkLst>
        </pc:spChg>
        <pc:grpChg chg="add mod">
          <ac:chgData name="Kevin Bewsey" userId="617be78e-c4b4-46ea-8948-aecd8126a3af" providerId="ADAL" clId="{A28861A4-48E4-4A9E-9C75-D8F29A4207FD}" dt="2022-12-01T22:05:43.576" v="1919" actId="1076"/>
          <ac:grpSpMkLst>
            <pc:docMk/>
            <pc:sldMk cId="1676727298" sldId="312"/>
            <ac:grpSpMk id="12" creationId="{DE2A46CF-5E00-8659-FB61-0399A551D659}"/>
          </ac:grpSpMkLst>
        </pc:grpChg>
        <pc:picChg chg="add mod">
          <ac:chgData name="Kevin Bewsey" userId="617be78e-c4b4-46ea-8948-aecd8126a3af" providerId="ADAL" clId="{A28861A4-48E4-4A9E-9C75-D8F29A4207FD}" dt="2022-12-01T22:04:51.693" v="1912" actId="164"/>
          <ac:picMkLst>
            <pc:docMk/>
            <pc:sldMk cId="1676727298" sldId="312"/>
            <ac:picMk id="3" creationId="{CE34663E-0100-61F5-7B5D-2701F96DC464}"/>
          </ac:picMkLst>
        </pc:picChg>
        <pc:picChg chg="add mod">
          <ac:chgData name="Kevin Bewsey" userId="617be78e-c4b4-46ea-8948-aecd8126a3af" providerId="ADAL" clId="{A28861A4-48E4-4A9E-9C75-D8F29A4207FD}" dt="2022-12-01T22:04:51.693" v="1912" actId="164"/>
          <ac:picMkLst>
            <pc:docMk/>
            <pc:sldMk cId="1676727298" sldId="312"/>
            <ac:picMk id="9" creationId="{6D764351-A0E4-6A20-056F-0F453B97B849}"/>
          </ac:picMkLst>
        </pc:picChg>
        <pc:picChg chg="add mod">
          <ac:chgData name="Kevin Bewsey" userId="617be78e-c4b4-46ea-8948-aecd8126a3af" providerId="ADAL" clId="{A28861A4-48E4-4A9E-9C75-D8F29A4207FD}" dt="2022-12-01T22:04:51.693" v="1912" actId="164"/>
          <ac:picMkLst>
            <pc:docMk/>
            <pc:sldMk cId="1676727298" sldId="312"/>
            <ac:picMk id="11" creationId="{301CF387-F015-D737-4F97-425467EAF068}"/>
          </ac:picMkLst>
        </pc:picChg>
      </pc:sldChg>
      <pc:sldChg chg="modSp add del mod">
        <pc:chgData name="Kevin Bewsey" userId="617be78e-c4b4-46ea-8948-aecd8126a3af" providerId="ADAL" clId="{A28861A4-48E4-4A9E-9C75-D8F29A4207FD}" dt="2022-12-06T21:20:19.245" v="2129" actId="2696"/>
        <pc:sldMkLst>
          <pc:docMk/>
          <pc:sldMk cId="2026085745" sldId="313"/>
        </pc:sldMkLst>
        <pc:spChg chg="mod">
          <ac:chgData name="Kevin Bewsey" userId="617be78e-c4b4-46ea-8948-aecd8126a3af" providerId="ADAL" clId="{A28861A4-48E4-4A9E-9C75-D8F29A4207FD}" dt="2022-12-01T23:08:22.654" v="2090" actId="313"/>
          <ac:spMkLst>
            <pc:docMk/>
            <pc:sldMk cId="2026085745" sldId="313"/>
            <ac:spMk id="4" creationId="{27FC9999-6017-42D9-8DAF-3C8B20D9C56F}"/>
          </ac:spMkLst>
        </pc:spChg>
        <pc:spChg chg="mod">
          <ac:chgData name="Kevin Bewsey" userId="617be78e-c4b4-46ea-8948-aecd8126a3af" providerId="ADAL" clId="{A28861A4-48E4-4A9E-9C75-D8F29A4207FD}" dt="2022-12-01T22:58:15.936" v="2059" actId="6549"/>
          <ac:spMkLst>
            <pc:docMk/>
            <pc:sldMk cId="2026085745" sldId="313"/>
            <ac:spMk id="8" creationId="{2CACAE47-570E-8912-68D8-F7A1F9B86B86}"/>
          </ac:spMkLst>
        </pc:spChg>
      </pc:sldChg>
      <pc:sldChg chg="addSp delSp modSp add mod ord">
        <pc:chgData name="Kevin Bewsey" userId="617be78e-c4b4-46ea-8948-aecd8126a3af" providerId="ADAL" clId="{A28861A4-48E4-4A9E-9C75-D8F29A4207FD}" dt="2022-12-06T21:33:11.907" v="2202" actId="1076"/>
        <pc:sldMkLst>
          <pc:docMk/>
          <pc:sldMk cId="3129591356" sldId="314"/>
        </pc:sldMkLst>
        <pc:spChg chg="mod">
          <ac:chgData name="Kevin Bewsey" userId="617be78e-c4b4-46ea-8948-aecd8126a3af" providerId="ADAL" clId="{A28861A4-48E4-4A9E-9C75-D8F29A4207FD}" dt="2022-12-06T21:22:09.973" v="2196" actId="313"/>
          <ac:spMkLst>
            <pc:docMk/>
            <pc:sldMk cId="3129591356" sldId="314"/>
            <ac:spMk id="8" creationId="{2CACAE47-570E-8912-68D8-F7A1F9B86B86}"/>
          </ac:spMkLst>
        </pc:spChg>
        <pc:picChg chg="add mod">
          <ac:chgData name="Kevin Bewsey" userId="617be78e-c4b4-46ea-8948-aecd8126a3af" providerId="ADAL" clId="{A28861A4-48E4-4A9E-9C75-D8F29A4207FD}" dt="2022-12-06T21:33:11.907" v="2202" actId="1076"/>
          <ac:picMkLst>
            <pc:docMk/>
            <pc:sldMk cId="3129591356" sldId="314"/>
            <ac:picMk id="2" creationId="{4D529CFE-68C0-3938-EABD-84CAEDA280FA}"/>
          </ac:picMkLst>
        </pc:picChg>
        <pc:picChg chg="del mod">
          <ac:chgData name="Kevin Bewsey" userId="617be78e-c4b4-46ea-8948-aecd8126a3af" providerId="ADAL" clId="{A28861A4-48E4-4A9E-9C75-D8F29A4207FD}" dt="2022-12-06T21:33:08.087" v="2201" actId="478"/>
          <ac:picMkLst>
            <pc:docMk/>
            <pc:sldMk cId="3129591356" sldId="314"/>
            <ac:picMk id="3" creationId="{989D986F-FC52-3FDE-119D-7693BDD2C0F5}"/>
          </ac:picMkLst>
        </pc:picChg>
      </pc:sldChg>
      <pc:sldChg chg="modSp add mod">
        <pc:chgData name="Kevin Bewsey" userId="617be78e-c4b4-46ea-8948-aecd8126a3af" providerId="ADAL" clId="{A28861A4-48E4-4A9E-9C75-D8F29A4207FD}" dt="2022-12-06T23:49:38.354" v="3324" actId="20577"/>
        <pc:sldMkLst>
          <pc:docMk/>
          <pc:sldMk cId="3892376330" sldId="315"/>
        </pc:sldMkLst>
        <pc:spChg chg="mod">
          <ac:chgData name="Kevin Bewsey" userId="617be78e-c4b4-46ea-8948-aecd8126a3af" providerId="ADAL" clId="{A28861A4-48E4-4A9E-9C75-D8F29A4207FD}" dt="2022-12-06T23:49:38.354" v="3324" actId="20577"/>
          <ac:spMkLst>
            <pc:docMk/>
            <pc:sldMk cId="3892376330" sldId="315"/>
            <ac:spMk id="8" creationId="{2CACAE47-570E-8912-68D8-F7A1F9B86B86}"/>
          </ac:spMkLst>
        </pc:spChg>
      </pc:sldChg>
      <pc:sldChg chg="addSp delSp modSp add mod">
        <pc:chgData name="Kevin Bewsey" userId="617be78e-c4b4-46ea-8948-aecd8126a3af" providerId="ADAL" clId="{A28861A4-48E4-4A9E-9C75-D8F29A4207FD}" dt="2022-12-06T23:33:24.178" v="2867" actId="478"/>
        <pc:sldMkLst>
          <pc:docMk/>
          <pc:sldMk cId="320066985" sldId="316"/>
        </pc:sldMkLst>
        <pc:spChg chg="mod">
          <ac:chgData name="Kevin Bewsey" userId="617be78e-c4b4-46ea-8948-aecd8126a3af" providerId="ADAL" clId="{A28861A4-48E4-4A9E-9C75-D8F29A4207FD}" dt="2022-12-06T23:32:54.944" v="2864" actId="20577"/>
          <ac:spMkLst>
            <pc:docMk/>
            <pc:sldMk cId="320066985" sldId="316"/>
            <ac:spMk id="8" creationId="{2CACAE47-570E-8912-68D8-F7A1F9B86B86}"/>
          </ac:spMkLst>
        </pc:spChg>
        <pc:spChg chg="add del mod">
          <ac:chgData name="Kevin Bewsey" userId="617be78e-c4b4-46ea-8948-aecd8126a3af" providerId="ADAL" clId="{A28861A4-48E4-4A9E-9C75-D8F29A4207FD}" dt="2022-12-06T23:33:24.178" v="2867" actId="478"/>
          <ac:spMkLst>
            <pc:docMk/>
            <pc:sldMk cId="320066985" sldId="316"/>
            <ac:spMk id="11" creationId="{4B632FE7-D06B-6624-DE61-F626EE2E4A51}"/>
          </ac:spMkLst>
        </pc:spChg>
        <pc:graphicFrameChg chg="add del mod">
          <ac:chgData name="Kevin Bewsey" userId="617be78e-c4b4-46ea-8948-aecd8126a3af" providerId="ADAL" clId="{A28861A4-48E4-4A9E-9C75-D8F29A4207FD}" dt="2022-12-06T23:26:41.887" v="2598" actId="478"/>
          <ac:graphicFrameMkLst>
            <pc:docMk/>
            <pc:sldMk cId="320066985" sldId="316"/>
            <ac:graphicFrameMk id="10" creationId="{EA1F0AB3-BC0F-0CB6-0C6C-D95F6AD6DDA8}"/>
          </ac:graphicFrameMkLst>
        </pc:graphicFrameChg>
        <pc:picChg chg="add del mod">
          <ac:chgData name="Kevin Bewsey" userId="617be78e-c4b4-46ea-8948-aecd8126a3af" providerId="ADAL" clId="{A28861A4-48E4-4A9E-9C75-D8F29A4207FD}" dt="2022-12-06T23:20:38.596" v="2433" actId="478"/>
          <ac:picMkLst>
            <pc:docMk/>
            <pc:sldMk cId="320066985" sldId="316"/>
            <ac:picMk id="3" creationId="{3D7B8F91-EA92-53F9-D2DE-4F02D3BACB38}"/>
          </ac:picMkLst>
        </pc:picChg>
        <pc:picChg chg="add mod ord">
          <ac:chgData name="Kevin Bewsey" userId="617be78e-c4b4-46ea-8948-aecd8126a3af" providerId="ADAL" clId="{A28861A4-48E4-4A9E-9C75-D8F29A4207FD}" dt="2022-12-06T23:33:18.107" v="2866" actId="14100"/>
          <ac:picMkLst>
            <pc:docMk/>
            <pc:sldMk cId="320066985" sldId="316"/>
            <ac:picMk id="7" creationId="{671BAE69-F291-B3C9-1F0D-4A3C76FDA603}"/>
          </ac:picMkLst>
        </pc:picChg>
        <pc:picChg chg="add del mod modCrop">
          <ac:chgData name="Kevin Bewsey" userId="617be78e-c4b4-46ea-8948-aecd8126a3af" providerId="ADAL" clId="{A28861A4-48E4-4A9E-9C75-D8F29A4207FD}" dt="2022-12-06T23:15:59.497" v="2291" actId="478"/>
          <ac:picMkLst>
            <pc:docMk/>
            <pc:sldMk cId="320066985" sldId="316"/>
            <ac:picMk id="9" creationId="{9FF310AD-EB69-DA71-6F68-C46AA5740584}"/>
          </ac:picMkLst>
        </pc:picChg>
      </pc:sldChg>
      <pc:sldChg chg="add del">
        <pc:chgData name="Kevin Bewsey" userId="617be78e-c4b4-46ea-8948-aecd8126a3af" providerId="ADAL" clId="{A28861A4-48E4-4A9E-9C75-D8F29A4207FD}" dt="2022-12-06T23:33:43.584" v="2868" actId="2696"/>
        <pc:sldMkLst>
          <pc:docMk/>
          <pc:sldMk cId="9918747" sldId="317"/>
        </pc:sldMkLst>
      </pc:sldChg>
      <pc:sldChg chg="addSp delSp modSp add mod">
        <pc:chgData name="Kevin Bewsey" userId="617be78e-c4b4-46ea-8948-aecd8126a3af" providerId="ADAL" clId="{A28861A4-48E4-4A9E-9C75-D8F29A4207FD}" dt="2022-12-06T23:46:46.791" v="3284" actId="20577"/>
        <pc:sldMkLst>
          <pc:docMk/>
          <pc:sldMk cId="1338063581" sldId="318"/>
        </pc:sldMkLst>
        <pc:spChg chg="mod">
          <ac:chgData name="Kevin Bewsey" userId="617be78e-c4b4-46ea-8948-aecd8126a3af" providerId="ADAL" clId="{A28861A4-48E4-4A9E-9C75-D8F29A4207FD}" dt="2022-12-06T23:46:46.791" v="3284" actId="20577"/>
          <ac:spMkLst>
            <pc:docMk/>
            <pc:sldMk cId="1338063581" sldId="318"/>
            <ac:spMk id="8" creationId="{2CACAE47-570E-8912-68D8-F7A1F9B86B86}"/>
          </ac:spMkLst>
        </pc:spChg>
        <pc:picChg chg="add mod">
          <ac:chgData name="Kevin Bewsey" userId="617be78e-c4b4-46ea-8948-aecd8126a3af" providerId="ADAL" clId="{A28861A4-48E4-4A9E-9C75-D8F29A4207FD}" dt="2022-12-06T23:45:12.358" v="3118" actId="14100"/>
          <ac:picMkLst>
            <pc:docMk/>
            <pc:sldMk cId="1338063581" sldId="318"/>
            <ac:picMk id="2" creationId="{ECBFF6EC-20CF-1F2F-796E-3B45D7311B68}"/>
          </ac:picMkLst>
        </pc:picChg>
        <pc:picChg chg="del">
          <ac:chgData name="Kevin Bewsey" userId="617be78e-c4b4-46ea-8948-aecd8126a3af" providerId="ADAL" clId="{A28861A4-48E4-4A9E-9C75-D8F29A4207FD}" dt="2022-12-06T23:19:16.705" v="2405" actId="478"/>
          <ac:picMkLst>
            <pc:docMk/>
            <pc:sldMk cId="1338063581" sldId="318"/>
            <ac:picMk id="3" creationId="{3D7B8F91-EA92-53F9-D2DE-4F02D3BACB38}"/>
          </ac:picMkLst>
        </pc:picChg>
      </pc:sldChg>
      <pc:sldChg chg="modSp add mod">
        <pc:chgData name="Kevin Bewsey" userId="617be78e-c4b4-46ea-8948-aecd8126a3af" providerId="ADAL" clId="{A28861A4-48E4-4A9E-9C75-D8F29A4207FD}" dt="2022-12-06T23:32:23.239" v="2847" actId="20577"/>
        <pc:sldMkLst>
          <pc:docMk/>
          <pc:sldMk cId="1817460967" sldId="319"/>
        </pc:sldMkLst>
        <pc:spChg chg="mod">
          <ac:chgData name="Kevin Bewsey" userId="617be78e-c4b4-46ea-8948-aecd8126a3af" providerId="ADAL" clId="{A28861A4-48E4-4A9E-9C75-D8F29A4207FD}" dt="2022-12-06T23:32:23.239" v="2847" actId="20577"/>
          <ac:spMkLst>
            <pc:docMk/>
            <pc:sldMk cId="1817460967" sldId="319"/>
            <ac:spMk id="8" creationId="{2CACAE47-570E-8912-68D8-F7A1F9B86B86}"/>
          </ac:spMkLst>
        </pc:spChg>
        <pc:picChg chg="mod">
          <ac:chgData name="Kevin Bewsey" userId="617be78e-c4b4-46ea-8948-aecd8126a3af" providerId="ADAL" clId="{A28861A4-48E4-4A9E-9C75-D8F29A4207FD}" dt="2022-12-06T23:30:49.553" v="2773" actId="1076"/>
          <ac:picMkLst>
            <pc:docMk/>
            <pc:sldMk cId="1817460967" sldId="319"/>
            <ac:picMk id="3" creationId="{3D7B8F91-EA92-53F9-D2DE-4F02D3BACB38}"/>
          </ac:picMkLst>
        </pc:picChg>
      </pc:sldChg>
    </pc:docChg>
  </pc:docChgLst>
  <pc:docChgLst>
    <pc:chgData name="Kevin Bewsey" userId="617be78e-c4b4-46ea-8948-aecd8126a3af" providerId="ADAL" clId="{F75A15C3-0F98-4369-A02F-F6BBF57DE4BC}"/>
    <pc:docChg chg="undo custSel addSld delSld modSld sldOrd">
      <pc:chgData name="Kevin Bewsey" userId="617be78e-c4b4-46ea-8948-aecd8126a3af" providerId="ADAL" clId="{F75A15C3-0F98-4369-A02F-F6BBF57DE4BC}" dt="2022-10-07T19:46:06.523" v="1255" actId="20577"/>
      <pc:docMkLst>
        <pc:docMk/>
      </pc:docMkLst>
      <pc:sldChg chg="del">
        <pc:chgData name="Kevin Bewsey" userId="617be78e-c4b4-46ea-8948-aecd8126a3af" providerId="ADAL" clId="{F75A15C3-0F98-4369-A02F-F6BBF57DE4BC}" dt="2022-09-27T20:32:03.788" v="1" actId="2696"/>
        <pc:sldMkLst>
          <pc:docMk/>
          <pc:sldMk cId="545209910" sldId="256"/>
        </pc:sldMkLst>
      </pc:sldChg>
      <pc:sldChg chg="del">
        <pc:chgData name="Kevin Bewsey" userId="617be78e-c4b4-46ea-8948-aecd8126a3af" providerId="ADAL" clId="{F75A15C3-0F98-4369-A02F-F6BBF57DE4BC}" dt="2022-09-27T20:37:11.150" v="131" actId="2696"/>
        <pc:sldMkLst>
          <pc:docMk/>
          <pc:sldMk cId="2437346431" sldId="277"/>
        </pc:sldMkLst>
      </pc:sldChg>
      <pc:sldChg chg="modSp mod">
        <pc:chgData name="Kevin Bewsey" userId="617be78e-c4b4-46ea-8948-aecd8126a3af" providerId="ADAL" clId="{F75A15C3-0F98-4369-A02F-F6BBF57DE4BC}" dt="2022-10-06T20:11:41.422" v="1243" actId="20577"/>
        <pc:sldMkLst>
          <pc:docMk/>
          <pc:sldMk cId="1213601090" sldId="292"/>
        </pc:sldMkLst>
        <pc:spChg chg="mod">
          <ac:chgData name="Kevin Bewsey" userId="617be78e-c4b4-46ea-8948-aecd8126a3af" providerId="ADAL" clId="{F75A15C3-0F98-4369-A02F-F6BBF57DE4BC}" dt="2022-10-06T20:11:41.422" v="1243" actId="20577"/>
          <ac:spMkLst>
            <pc:docMk/>
            <pc:sldMk cId="1213601090" sldId="292"/>
            <ac:spMk id="8" creationId="{AE9993F3-2C6B-1768-0F65-364AB7C99991}"/>
          </ac:spMkLst>
        </pc:spChg>
      </pc:sldChg>
      <pc:sldChg chg="del">
        <pc:chgData name="Kevin Bewsey" userId="617be78e-c4b4-46ea-8948-aecd8126a3af" providerId="ADAL" clId="{F75A15C3-0F98-4369-A02F-F6BBF57DE4BC}" dt="2022-09-27T21:19:39.150" v="847" actId="2696"/>
        <pc:sldMkLst>
          <pc:docMk/>
          <pc:sldMk cId="1840343548" sldId="295"/>
        </pc:sldMkLst>
      </pc:sldChg>
      <pc:sldChg chg="del">
        <pc:chgData name="Kevin Bewsey" userId="617be78e-c4b4-46ea-8948-aecd8126a3af" providerId="ADAL" clId="{F75A15C3-0F98-4369-A02F-F6BBF57DE4BC}" dt="2022-09-27T21:19:39.150" v="847" actId="2696"/>
        <pc:sldMkLst>
          <pc:docMk/>
          <pc:sldMk cId="647131266" sldId="297"/>
        </pc:sldMkLst>
      </pc:sldChg>
      <pc:sldChg chg="del">
        <pc:chgData name="Kevin Bewsey" userId="617be78e-c4b4-46ea-8948-aecd8126a3af" providerId="ADAL" clId="{F75A15C3-0F98-4369-A02F-F6BBF57DE4BC}" dt="2022-09-27T21:19:39.150" v="847" actId="2696"/>
        <pc:sldMkLst>
          <pc:docMk/>
          <pc:sldMk cId="1961289179" sldId="298"/>
        </pc:sldMkLst>
      </pc:sldChg>
      <pc:sldChg chg="modSp add mod">
        <pc:chgData name="Kevin Bewsey" userId="617be78e-c4b4-46ea-8948-aecd8126a3af" providerId="ADAL" clId="{F75A15C3-0F98-4369-A02F-F6BBF57DE4BC}" dt="2022-10-07T19:46:06.523" v="1255" actId="20577"/>
        <pc:sldMkLst>
          <pc:docMk/>
          <pc:sldMk cId="62273142" sldId="299"/>
        </pc:sldMkLst>
        <pc:spChg chg="mod">
          <ac:chgData name="Kevin Bewsey" userId="617be78e-c4b4-46ea-8948-aecd8126a3af" providerId="ADAL" clId="{F75A15C3-0F98-4369-A02F-F6BBF57DE4BC}" dt="2022-10-07T19:46:06.523" v="1255" actId="20577"/>
          <ac:spMkLst>
            <pc:docMk/>
            <pc:sldMk cId="62273142" sldId="299"/>
            <ac:spMk id="2" creationId="{00000000-0000-0000-0000-000000000000}"/>
          </ac:spMkLst>
        </pc:spChg>
      </pc:sldChg>
      <pc:sldChg chg="addSp delSp modSp add del mod modClrScheme chgLayout">
        <pc:chgData name="Kevin Bewsey" userId="617be78e-c4b4-46ea-8948-aecd8126a3af" providerId="ADAL" clId="{F75A15C3-0F98-4369-A02F-F6BBF57DE4BC}" dt="2022-09-27T21:13:34.121" v="846" actId="2696"/>
        <pc:sldMkLst>
          <pc:docMk/>
          <pc:sldMk cId="1251903390" sldId="300"/>
        </pc:sldMkLst>
        <pc:spChg chg="add del mod ord">
          <ac:chgData name="Kevin Bewsey" userId="617be78e-c4b4-46ea-8948-aecd8126a3af" providerId="ADAL" clId="{F75A15C3-0F98-4369-A02F-F6BBF57DE4BC}" dt="2022-09-27T20:39:26.862" v="142" actId="700"/>
          <ac:spMkLst>
            <pc:docMk/>
            <pc:sldMk cId="1251903390" sldId="300"/>
            <ac:spMk id="2" creationId="{90D0FD05-B31E-E694-9817-1E31CEF4AD72}"/>
          </ac:spMkLst>
        </pc:spChg>
        <pc:spChg chg="mod ord">
          <ac:chgData name="Kevin Bewsey" userId="617be78e-c4b4-46ea-8948-aecd8126a3af" providerId="ADAL" clId="{F75A15C3-0F98-4369-A02F-F6BBF57DE4BC}" dt="2022-09-27T20:48:28.043" v="395" actId="700"/>
          <ac:spMkLst>
            <pc:docMk/>
            <pc:sldMk cId="1251903390" sldId="300"/>
            <ac:spMk id="4" creationId="{27FC9999-6017-42D9-8DAF-3C8B20D9C56F}"/>
          </ac:spMkLst>
        </pc:spChg>
        <pc:spChg chg="mod ord">
          <ac:chgData name="Kevin Bewsey" userId="617be78e-c4b4-46ea-8948-aecd8126a3af" providerId="ADAL" clId="{F75A15C3-0F98-4369-A02F-F6BBF57DE4BC}" dt="2022-09-27T20:48:28.043" v="395" actId="700"/>
          <ac:spMkLst>
            <pc:docMk/>
            <pc:sldMk cId="1251903390" sldId="300"/>
            <ac:spMk id="6" creationId="{00000000-0000-0000-0000-000000000000}"/>
          </ac:spMkLst>
        </pc:spChg>
        <pc:spChg chg="mod ord">
          <ac:chgData name="Kevin Bewsey" userId="617be78e-c4b4-46ea-8948-aecd8126a3af" providerId="ADAL" clId="{F75A15C3-0F98-4369-A02F-F6BBF57DE4BC}" dt="2022-09-27T20:48:28.043" v="395" actId="700"/>
          <ac:spMkLst>
            <pc:docMk/>
            <pc:sldMk cId="1251903390" sldId="300"/>
            <ac:spMk id="8" creationId="{2CACAE47-570E-8912-68D8-F7A1F9B86B86}"/>
          </ac:spMkLst>
        </pc:spChg>
        <pc:spChg chg="add del mod">
          <ac:chgData name="Kevin Bewsey" userId="617be78e-c4b4-46ea-8948-aecd8126a3af" providerId="ADAL" clId="{F75A15C3-0F98-4369-A02F-F6BBF57DE4BC}" dt="2022-09-27T20:48:31.427" v="396" actId="478"/>
          <ac:spMkLst>
            <pc:docMk/>
            <pc:sldMk cId="1251903390" sldId="300"/>
            <ac:spMk id="13" creationId="{9C9424A6-ABB7-6A07-C654-527FEF4520E3}"/>
          </ac:spMkLst>
        </pc:spChg>
      </pc:sldChg>
      <pc:sldChg chg="addSp delSp modSp add mod ord">
        <pc:chgData name="Kevin Bewsey" userId="617be78e-c4b4-46ea-8948-aecd8126a3af" providerId="ADAL" clId="{F75A15C3-0F98-4369-A02F-F6BBF57DE4BC}" dt="2022-10-06T20:13:49.586" v="1252" actId="1076"/>
        <pc:sldMkLst>
          <pc:docMk/>
          <pc:sldMk cId="2294491532" sldId="301"/>
        </pc:sldMkLst>
        <pc:spChg chg="add del mod">
          <ac:chgData name="Kevin Bewsey" userId="617be78e-c4b4-46ea-8948-aecd8126a3af" providerId="ADAL" clId="{F75A15C3-0F98-4369-A02F-F6BBF57DE4BC}" dt="2022-09-27T21:44:18.243" v="851" actId="478"/>
          <ac:spMkLst>
            <pc:docMk/>
            <pc:sldMk cId="2294491532" sldId="301"/>
            <ac:spMk id="3" creationId="{62FC20B4-DE67-2067-A51F-393C464303E6}"/>
          </ac:spMkLst>
        </pc:spChg>
        <pc:spChg chg="mod">
          <ac:chgData name="Kevin Bewsey" userId="617be78e-c4b4-46ea-8948-aecd8126a3af" providerId="ADAL" clId="{F75A15C3-0F98-4369-A02F-F6BBF57DE4BC}" dt="2022-09-27T21:44:49.798" v="862" actId="20577"/>
          <ac:spMkLst>
            <pc:docMk/>
            <pc:sldMk cId="2294491532" sldId="301"/>
            <ac:spMk id="4" creationId="{27FC9999-6017-42D9-8DAF-3C8B20D9C56F}"/>
          </ac:spMkLst>
        </pc:spChg>
        <pc:spChg chg="add del">
          <ac:chgData name="Kevin Bewsey" userId="617be78e-c4b4-46ea-8948-aecd8126a3af" providerId="ADAL" clId="{F75A15C3-0F98-4369-A02F-F6BBF57DE4BC}" dt="2022-10-06T20:13:28.529" v="1246" actId="22"/>
          <ac:spMkLst>
            <pc:docMk/>
            <pc:sldMk cId="2294491532" sldId="301"/>
            <ac:spMk id="7" creationId="{228BF4FC-CE94-6FDB-121A-83846870C2F2}"/>
          </ac:spMkLst>
        </pc:spChg>
        <pc:spChg chg="del">
          <ac:chgData name="Kevin Bewsey" userId="617be78e-c4b4-46ea-8948-aecd8126a3af" providerId="ADAL" clId="{F75A15C3-0F98-4369-A02F-F6BBF57DE4BC}" dt="2022-09-27T21:44:14.942" v="850" actId="478"/>
          <ac:spMkLst>
            <pc:docMk/>
            <pc:sldMk cId="2294491532" sldId="301"/>
            <ac:spMk id="8" creationId="{2CACAE47-570E-8912-68D8-F7A1F9B86B86}"/>
          </ac:spMkLst>
        </pc:spChg>
        <pc:spChg chg="del mod">
          <ac:chgData name="Kevin Bewsey" userId="617be78e-c4b4-46ea-8948-aecd8126a3af" providerId="ADAL" clId="{F75A15C3-0F98-4369-A02F-F6BBF57DE4BC}" dt="2022-09-27T21:44:19.514" v="852" actId="478"/>
          <ac:spMkLst>
            <pc:docMk/>
            <pc:sldMk cId="2294491532" sldId="301"/>
            <ac:spMk id="13" creationId="{9C9424A6-ABB7-6A07-C654-527FEF4520E3}"/>
          </ac:spMkLst>
        </pc:spChg>
        <pc:spChg chg="mod">
          <ac:chgData name="Kevin Bewsey" userId="617be78e-c4b4-46ea-8948-aecd8126a3af" providerId="ADAL" clId="{F75A15C3-0F98-4369-A02F-F6BBF57DE4BC}" dt="2022-09-27T22:00:12.510" v="894" actId="18245"/>
          <ac:spMkLst>
            <pc:docMk/>
            <pc:sldMk cId="2294491532" sldId="301"/>
            <ac:spMk id="20" creationId="{C760BFD8-8139-A794-A639-FCDA6549366A}"/>
          </ac:spMkLst>
        </pc:spChg>
        <pc:spChg chg="mod">
          <ac:chgData name="Kevin Bewsey" userId="617be78e-c4b4-46ea-8948-aecd8126a3af" providerId="ADAL" clId="{F75A15C3-0F98-4369-A02F-F6BBF57DE4BC}" dt="2022-09-27T22:00:12.510" v="894" actId="18245"/>
          <ac:spMkLst>
            <pc:docMk/>
            <pc:sldMk cId="2294491532" sldId="301"/>
            <ac:spMk id="21" creationId="{575220C6-639B-84C3-774F-A1CC7E923B70}"/>
          </ac:spMkLst>
        </pc:spChg>
        <pc:spChg chg="mod">
          <ac:chgData name="Kevin Bewsey" userId="617be78e-c4b4-46ea-8948-aecd8126a3af" providerId="ADAL" clId="{F75A15C3-0F98-4369-A02F-F6BBF57DE4BC}" dt="2022-09-27T22:00:12.510" v="894" actId="18245"/>
          <ac:spMkLst>
            <pc:docMk/>
            <pc:sldMk cId="2294491532" sldId="301"/>
            <ac:spMk id="22" creationId="{635B0345-7726-EA50-8425-B7AB38F41184}"/>
          </ac:spMkLst>
        </pc:spChg>
        <pc:spChg chg="mod">
          <ac:chgData name="Kevin Bewsey" userId="617be78e-c4b4-46ea-8948-aecd8126a3af" providerId="ADAL" clId="{F75A15C3-0F98-4369-A02F-F6BBF57DE4BC}" dt="2022-09-27T22:00:12.510" v="894" actId="18245"/>
          <ac:spMkLst>
            <pc:docMk/>
            <pc:sldMk cId="2294491532" sldId="301"/>
            <ac:spMk id="23" creationId="{338626A4-0924-0A36-E8CE-F7D1FC88733E}"/>
          </ac:spMkLst>
        </pc:spChg>
        <pc:spChg chg="mod">
          <ac:chgData name="Kevin Bewsey" userId="617be78e-c4b4-46ea-8948-aecd8126a3af" providerId="ADAL" clId="{F75A15C3-0F98-4369-A02F-F6BBF57DE4BC}" dt="2022-09-27T22:00:12.510" v="894" actId="18245"/>
          <ac:spMkLst>
            <pc:docMk/>
            <pc:sldMk cId="2294491532" sldId="301"/>
            <ac:spMk id="24" creationId="{7A297FBA-9C6A-345A-34C9-BCE93F9A52B9}"/>
          </ac:spMkLst>
        </pc:spChg>
        <pc:spChg chg="mod">
          <ac:chgData name="Kevin Bewsey" userId="617be78e-c4b4-46ea-8948-aecd8126a3af" providerId="ADAL" clId="{F75A15C3-0F98-4369-A02F-F6BBF57DE4BC}" dt="2022-09-27T22:00:12.510" v="894" actId="18245"/>
          <ac:spMkLst>
            <pc:docMk/>
            <pc:sldMk cId="2294491532" sldId="301"/>
            <ac:spMk id="25" creationId="{7DB94A79-6276-909D-8EAF-0A0D309B73C2}"/>
          </ac:spMkLst>
        </pc:spChg>
        <pc:spChg chg="mod">
          <ac:chgData name="Kevin Bewsey" userId="617be78e-c4b4-46ea-8948-aecd8126a3af" providerId="ADAL" clId="{F75A15C3-0F98-4369-A02F-F6BBF57DE4BC}" dt="2022-09-27T22:00:12.510" v="894" actId="18245"/>
          <ac:spMkLst>
            <pc:docMk/>
            <pc:sldMk cId="2294491532" sldId="301"/>
            <ac:spMk id="26" creationId="{83EB719C-6F5B-8D83-9440-39C6A2AC2BA8}"/>
          </ac:spMkLst>
        </pc:spChg>
        <pc:spChg chg="mod">
          <ac:chgData name="Kevin Bewsey" userId="617be78e-c4b4-46ea-8948-aecd8126a3af" providerId="ADAL" clId="{F75A15C3-0F98-4369-A02F-F6BBF57DE4BC}" dt="2022-09-27T22:00:10.365" v="893" actId="18245"/>
          <ac:spMkLst>
            <pc:docMk/>
            <pc:sldMk cId="2294491532" sldId="301"/>
            <ac:spMk id="27" creationId="{B112C475-15CB-D379-908F-9420D4FD3EF2}"/>
          </ac:spMkLst>
        </pc:spChg>
        <pc:grpChg chg="mod">
          <ac:chgData name="Kevin Bewsey" userId="617be78e-c4b4-46ea-8948-aecd8126a3af" providerId="ADAL" clId="{F75A15C3-0F98-4369-A02F-F6BBF57DE4BC}" dt="2022-09-27T22:00:12.510" v="894" actId="18245"/>
          <ac:grpSpMkLst>
            <pc:docMk/>
            <pc:sldMk cId="2294491532" sldId="301"/>
            <ac:grpSpMk id="19" creationId="{55DF8263-167C-6A5F-5AE0-2E399453FECE}"/>
          </ac:grpSpMkLst>
        </pc:grpChg>
        <pc:graphicFrameChg chg="add del modGraphic">
          <ac:chgData name="Kevin Bewsey" userId="617be78e-c4b4-46ea-8948-aecd8126a3af" providerId="ADAL" clId="{F75A15C3-0F98-4369-A02F-F6BBF57DE4BC}" dt="2022-09-27T21:45:56.101" v="864" actId="1032"/>
          <ac:graphicFrameMkLst>
            <pc:docMk/>
            <pc:sldMk cId="2294491532" sldId="301"/>
            <ac:graphicFrameMk id="7" creationId="{919C6C3B-37C6-5E57-8C8E-8E78FA45C960}"/>
          </ac:graphicFrameMkLst>
        </pc:graphicFrameChg>
        <pc:graphicFrameChg chg="add del mod modGraphic">
          <ac:chgData name="Kevin Bewsey" userId="617be78e-c4b4-46ea-8948-aecd8126a3af" providerId="ADAL" clId="{F75A15C3-0F98-4369-A02F-F6BBF57DE4BC}" dt="2022-09-27T21:52:48.046" v="884" actId="478"/>
          <ac:graphicFrameMkLst>
            <pc:docMk/>
            <pc:sldMk cId="2294491532" sldId="301"/>
            <ac:graphicFrameMk id="11" creationId="{947E72F0-8723-E4F8-FF8B-F826DE1557D4}"/>
          </ac:graphicFrameMkLst>
        </pc:graphicFrameChg>
        <pc:graphicFrameChg chg="add del mod modGraphic">
          <ac:chgData name="Kevin Bewsey" userId="617be78e-c4b4-46ea-8948-aecd8126a3af" providerId="ADAL" clId="{F75A15C3-0F98-4369-A02F-F6BBF57DE4BC}" dt="2022-09-27T21:55:03.134" v="887" actId="478"/>
          <ac:graphicFrameMkLst>
            <pc:docMk/>
            <pc:sldMk cId="2294491532" sldId="301"/>
            <ac:graphicFrameMk id="12" creationId="{9720621B-477A-136B-42A9-26C8617DF1E4}"/>
          </ac:graphicFrameMkLst>
        </pc:graphicFrameChg>
        <pc:graphicFrameChg chg="add del mod modGraphic">
          <ac:chgData name="Kevin Bewsey" userId="617be78e-c4b4-46ea-8948-aecd8126a3af" providerId="ADAL" clId="{F75A15C3-0F98-4369-A02F-F6BBF57DE4BC}" dt="2022-09-27T21:56:53.354" v="891" actId="478"/>
          <ac:graphicFrameMkLst>
            <pc:docMk/>
            <pc:sldMk cId="2294491532" sldId="301"/>
            <ac:graphicFrameMk id="14" creationId="{C262DE60-1B6C-5BA6-B353-861CAC22A3AC}"/>
          </ac:graphicFrameMkLst>
        </pc:graphicFrameChg>
        <pc:graphicFrameChg chg="add del modGraphic">
          <ac:chgData name="Kevin Bewsey" userId="617be78e-c4b4-46ea-8948-aecd8126a3af" providerId="ADAL" clId="{F75A15C3-0F98-4369-A02F-F6BBF57DE4BC}" dt="2022-09-27T22:00:16.149" v="895" actId="478"/>
          <ac:graphicFrameMkLst>
            <pc:docMk/>
            <pc:sldMk cId="2294491532" sldId="301"/>
            <ac:graphicFrameMk id="18" creationId="{0E6A2345-5A25-462D-1521-20DBC442423E}"/>
          </ac:graphicFrameMkLst>
        </pc:graphicFrameChg>
        <pc:graphicFrameChg chg="add del mod modGraphic">
          <ac:chgData name="Kevin Bewsey" userId="617be78e-c4b4-46ea-8948-aecd8126a3af" providerId="ADAL" clId="{F75A15C3-0F98-4369-A02F-F6BBF57DE4BC}" dt="2022-09-27T22:01:21.447" v="899" actId="478"/>
          <ac:graphicFrameMkLst>
            <pc:docMk/>
            <pc:sldMk cId="2294491532" sldId="301"/>
            <ac:graphicFrameMk id="28" creationId="{E4E59960-960F-1329-C21D-558131857410}"/>
          </ac:graphicFrameMkLst>
        </pc:graphicFrameChg>
        <pc:graphicFrameChg chg="add del">
          <ac:chgData name="Kevin Bewsey" userId="617be78e-c4b4-46ea-8948-aecd8126a3af" providerId="ADAL" clId="{F75A15C3-0F98-4369-A02F-F6BBF57DE4BC}" dt="2022-09-27T22:02:02.238" v="901" actId="478"/>
          <ac:graphicFrameMkLst>
            <pc:docMk/>
            <pc:sldMk cId="2294491532" sldId="301"/>
            <ac:graphicFrameMk id="29" creationId="{366975BD-59A9-3847-098B-ABC0138D0790}"/>
          </ac:graphicFrameMkLst>
        </pc:graphicFrameChg>
        <pc:graphicFrameChg chg="add del mod">
          <ac:chgData name="Kevin Bewsey" userId="617be78e-c4b4-46ea-8948-aecd8126a3af" providerId="ADAL" clId="{F75A15C3-0F98-4369-A02F-F6BBF57DE4BC}" dt="2022-09-27T22:16:28.613" v="903"/>
          <ac:graphicFrameMkLst>
            <pc:docMk/>
            <pc:sldMk cId="2294491532" sldId="301"/>
            <ac:graphicFrameMk id="30" creationId="{6FFF2B35-C693-23C7-7EEE-9398F64E9FBB}"/>
          </ac:graphicFrameMkLst>
        </pc:graphicFrameChg>
        <pc:graphicFrameChg chg="add del mod">
          <ac:chgData name="Kevin Bewsey" userId="617be78e-c4b4-46ea-8948-aecd8126a3af" providerId="ADAL" clId="{F75A15C3-0F98-4369-A02F-F6BBF57DE4BC}" dt="2022-09-27T22:59:38.266" v="912" actId="478"/>
          <ac:graphicFrameMkLst>
            <pc:docMk/>
            <pc:sldMk cId="2294491532" sldId="301"/>
            <ac:graphicFrameMk id="31" creationId="{4DFC6971-183B-4C30-6B65-9A048FA6B1BD}"/>
          </ac:graphicFrameMkLst>
        </pc:graphicFrameChg>
        <pc:graphicFrameChg chg="add mod">
          <ac:chgData name="Kevin Bewsey" userId="617be78e-c4b4-46ea-8948-aecd8126a3af" providerId="ADAL" clId="{F75A15C3-0F98-4369-A02F-F6BBF57DE4BC}" dt="2022-09-27T23:00:00.634" v="914" actId="1076"/>
          <ac:graphicFrameMkLst>
            <pc:docMk/>
            <pc:sldMk cId="2294491532" sldId="301"/>
            <ac:graphicFrameMk id="32" creationId="{88E450B2-7B63-BE9E-7A6C-7FFBBA9F96C3}"/>
          </ac:graphicFrameMkLst>
        </pc:graphicFrameChg>
        <pc:picChg chg="add del mod">
          <ac:chgData name="Kevin Bewsey" userId="617be78e-c4b4-46ea-8948-aecd8126a3af" providerId="ADAL" clId="{F75A15C3-0F98-4369-A02F-F6BBF57DE4BC}" dt="2022-10-04T21:59:09.003" v="1160" actId="478"/>
          <ac:picMkLst>
            <pc:docMk/>
            <pc:sldMk cId="2294491532" sldId="301"/>
            <ac:picMk id="2" creationId="{B9929BDC-4B19-E2C0-4AAF-151745155BB9}"/>
          </ac:picMkLst>
        </pc:picChg>
        <pc:picChg chg="add del mod">
          <ac:chgData name="Kevin Bewsey" userId="617be78e-c4b4-46ea-8948-aecd8126a3af" providerId="ADAL" clId="{F75A15C3-0F98-4369-A02F-F6BBF57DE4BC}" dt="2022-10-06T20:13:35.342" v="1249" actId="478"/>
          <ac:picMkLst>
            <pc:docMk/>
            <pc:sldMk cId="2294491532" sldId="301"/>
            <ac:picMk id="3" creationId="{81A37FE9-46DC-8D33-D325-FC8B92BC4DAA}"/>
          </ac:picMkLst>
        </pc:picChg>
        <pc:picChg chg="add mod">
          <ac:chgData name="Kevin Bewsey" userId="617be78e-c4b4-46ea-8948-aecd8126a3af" providerId="ADAL" clId="{F75A15C3-0F98-4369-A02F-F6BBF57DE4BC}" dt="2022-10-06T20:13:49.586" v="1252" actId="1076"/>
          <ac:picMkLst>
            <pc:docMk/>
            <pc:sldMk cId="2294491532" sldId="301"/>
            <ac:picMk id="8" creationId="{28A69505-C7AC-59D7-65A5-8C141E11A646}"/>
          </ac:picMkLst>
        </pc:picChg>
        <pc:picChg chg="del">
          <ac:chgData name="Kevin Bewsey" userId="617be78e-c4b4-46ea-8948-aecd8126a3af" providerId="ADAL" clId="{F75A15C3-0F98-4369-A02F-F6BBF57DE4BC}" dt="2022-10-04T21:58:13.885" v="1156" actId="478"/>
          <ac:picMkLst>
            <pc:docMk/>
            <pc:sldMk cId="2294491532" sldId="301"/>
            <ac:picMk id="12" creationId="{CD4F9128-F1FB-29D6-5457-8B8E1BA675AD}"/>
          </ac:picMkLst>
        </pc:picChg>
      </pc:sldChg>
      <pc:sldChg chg="delSp modSp add mod chgLayout">
        <pc:chgData name="Kevin Bewsey" userId="617be78e-c4b4-46ea-8948-aecd8126a3af" providerId="ADAL" clId="{F75A15C3-0F98-4369-A02F-F6BBF57DE4BC}" dt="2022-09-29T19:41:31.148" v="968" actId="20577"/>
        <pc:sldMkLst>
          <pc:docMk/>
          <pc:sldMk cId="3878549293" sldId="302"/>
        </pc:sldMkLst>
        <pc:spChg chg="mod ord">
          <ac:chgData name="Kevin Bewsey" userId="617be78e-c4b4-46ea-8948-aecd8126a3af" providerId="ADAL" clId="{F75A15C3-0F98-4369-A02F-F6BBF57DE4BC}" dt="2022-09-27T21:12:21.953" v="839" actId="700"/>
          <ac:spMkLst>
            <pc:docMk/>
            <pc:sldMk cId="3878549293" sldId="302"/>
            <ac:spMk id="4" creationId="{27FC9999-6017-42D9-8DAF-3C8B20D9C56F}"/>
          </ac:spMkLst>
        </pc:spChg>
        <pc:spChg chg="mod ord">
          <ac:chgData name="Kevin Bewsey" userId="617be78e-c4b4-46ea-8948-aecd8126a3af" providerId="ADAL" clId="{F75A15C3-0F98-4369-A02F-F6BBF57DE4BC}" dt="2022-09-27T21:12:21.953" v="839" actId="700"/>
          <ac:spMkLst>
            <pc:docMk/>
            <pc:sldMk cId="3878549293" sldId="302"/>
            <ac:spMk id="6" creationId="{00000000-0000-0000-0000-000000000000}"/>
          </ac:spMkLst>
        </pc:spChg>
        <pc:spChg chg="mod ord">
          <ac:chgData name="Kevin Bewsey" userId="617be78e-c4b4-46ea-8948-aecd8126a3af" providerId="ADAL" clId="{F75A15C3-0F98-4369-A02F-F6BBF57DE4BC}" dt="2022-09-29T19:41:31.148" v="968" actId="20577"/>
          <ac:spMkLst>
            <pc:docMk/>
            <pc:sldMk cId="3878549293" sldId="302"/>
            <ac:spMk id="8" creationId="{2CACAE47-570E-8912-68D8-F7A1F9B86B86}"/>
          </ac:spMkLst>
        </pc:spChg>
        <pc:spChg chg="del">
          <ac:chgData name="Kevin Bewsey" userId="617be78e-c4b4-46ea-8948-aecd8126a3af" providerId="ADAL" clId="{F75A15C3-0F98-4369-A02F-F6BBF57DE4BC}" dt="2022-09-27T21:12:17.730" v="838" actId="478"/>
          <ac:spMkLst>
            <pc:docMk/>
            <pc:sldMk cId="3878549293" sldId="302"/>
            <ac:spMk id="13" creationId="{9C9424A6-ABB7-6A07-C654-527FEF4520E3}"/>
          </ac:spMkLst>
        </pc:spChg>
      </pc:sldChg>
      <pc:sldChg chg="delSp modSp add mod chgLayout">
        <pc:chgData name="Kevin Bewsey" userId="617be78e-c4b4-46ea-8948-aecd8126a3af" providerId="ADAL" clId="{F75A15C3-0F98-4369-A02F-F6BBF57DE4BC}" dt="2022-09-27T21:13:01.924" v="845" actId="255"/>
        <pc:sldMkLst>
          <pc:docMk/>
          <pc:sldMk cId="1233114129" sldId="303"/>
        </pc:sldMkLst>
        <pc:spChg chg="mod ord">
          <ac:chgData name="Kevin Bewsey" userId="617be78e-c4b4-46ea-8948-aecd8126a3af" providerId="ADAL" clId="{F75A15C3-0F98-4369-A02F-F6BBF57DE4BC}" dt="2022-09-27T21:12:11.482" v="837" actId="700"/>
          <ac:spMkLst>
            <pc:docMk/>
            <pc:sldMk cId="1233114129" sldId="303"/>
            <ac:spMk id="4" creationId="{27FC9999-6017-42D9-8DAF-3C8B20D9C56F}"/>
          </ac:spMkLst>
        </pc:spChg>
        <pc:spChg chg="mod ord">
          <ac:chgData name="Kevin Bewsey" userId="617be78e-c4b4-46ea-8948-aecd8126a3af" providerId="ADAL" clId="{F75A15C3-0F98-4369-A02F-F6BBF57DE4BC}" dt="2022-09-27T21:12:11.482" v="837" actId="700"/>
          <ac:spMkLst>
            <pc:docMk/>
            <pc:sldMk cId="1233114129" sldId="303"/>
            <ac:spMk id="6" creationId="{00000000-0000-0000-0000-000000000000}"/>
          </ac:spMkLst>
        </pc:spChg>
        <pc:spChg chg="mod ord">
          <ac:chgData name="Kevin Bewsey" userId="617be78e-c4b4-46ea-8948-aecd8126a3af" providerId="ADAL" clId="{F75A15C3-0F98-4369-A02F-F6BBF57DE4BC}" dt="2022-09-27T21:13:01.924" v="845" actId="255"/>
          <ac:spMkLst>
            <pc:docMk/>
            <pc:sldMk cId="1233114129" sldId="303"/>
            <ac:spMk id="8" creationId="{2CACAE47-570E-8912-68D8-F7A1F9B86B86}"/>
          </ac:spMkLst>
        </pc:spChg>
        <pc:spChg chg="del">
          <ac:chgData name="Kevin Bewsey" userId="617be78e-c4b4-46ea-8948-aecd8126a3af" providerId="ADAL" clId="{F75A15C3-0F98-4369-A02F-F6BBF57DE4BC}" dt="2022-09-27T21:12:04.952" v="836" actId="478"/>
          <ac:spMkLst>
            <pc:docMk/>
            <pc:sldMk cId="1233114129" sldId="303"/>
            <ac:spMk id="13" creationId="{9C9424A6-ABB7-6A07-C654-527FEF4520E3}"/>
          </ac:spMkLst>
        </pc:spChg>
      </pc:sldChg>
      <pc:sldChg chg="modSp add del mod chgLayout">
        <pc:chgData name="Kevin Bewsey" userId="617be78e-c4b4-46ea-8948-aecd8126a3af" providerId="ADAL" clId="{F75A15C3-0F98-4369-A02F-F6BBF57DE4BC}" dt="2022-10-04T21:59:29.401" v="1164" actId="2696"/>
        <pc:sldMkLst>
          <pc:docMk/>
          <pc:sldMk cId="3721149117" sldId="304"/>
        </pc:sldMkLst>
        <pc:spChg chg="mod ord">
          <ac:chgData name="Kevin Bewsey" userId="617be78e-c4b4-46ea-8948-aecd8126a3af" providerId="ADAL" clId="{F75A15C3-0F98-4369-A02F-F6BBF57DE4BC}" dt="2022-09-27T21:19:52.452" v="849" actId="700"/>
          <ac:spMkLst>
            <pc:docMk/>
            <pc:sldMk cId="3721149117" sldId="304"/>
            <ac:spMk id="4" creationId="{27FC9999-6017-42D9-8DAF-3C8B20D9C56F}"/>
          </ac:spMkLst>
        </pc:spChg>
        <pc:spChg chg="mod ord">
          <ac:chgData name="Kevin Bewsey" userId="617be78e-c4b4-46ea-8948-aecd8126a3af" providerId="ADAL" clId="{F75A15C3-0F98-4369-A02F-F6BBF57DE4BC}" dt="2022-09-27T21:19:52.452" v="849" actId="700"/>
          <ac:spMkLst>
            <pc:docMk/>
            <pc:sldMk cId="3721149117" sldId="304"/>
            <ac:spMk id="6" creationId="{00000000-0000-0000-0000-000000000000}"/>
          </ac:spMkLst>
        </pc:spChg>
        <pc:spChg chg="mod ord">
          <ac:chgData name="Kevin Bewsey" userId="617be78e-c4b4-46ea-8948-aecd8126a3af" providerId="ADAL" clId="{F75A15C3-0F98-4369-A02F-F6BBF57DE4BC}" dt="2022-09-27T21:19:52.452" v="849" actId="700"/>
          <ac:spMkLst>
            <pc:docMk/>
            <pc:sldMk cId="3721149117" sldId="304"/>
            <ac:spMk id="8" creationId="{2CACAE47-570E-8912-68D8-F7A1F9B86B86}"/>
          </ac:spMkLst>
        </pc:spChg>
      </pc:sldChg>
      <pc:sldChg chg="del">
        <pc:chgData name="Kevin Bewsey" userId="617be78e-c4b4-46ea-8948-aecd8126a3af" providerId="ADAL" clId="{F75A15C3-0F98-4369-A02F-F6BBF57DE4BC}" dt="2022-10-04T21:59:31.837" v="1165" actId="2696"/>
        <pc:sldMkLst>
          <pc:docMk/>
          <pc:sldMk cId="4180380132" sldId="305"/>
        </pc:sldMkLst>
      </pc:sldChg>
      <pc:sldChg chg="modSp mod">
        <pc:chgData name="Kevin Bewsey" userId="617be78e-c4b4-46ea-8948-aecd8126a3af" providerId="ADAL" clId="{F75A15C3-0F98-4369-A02F-F6BBF57DE4BC}" dt="2022-10-06T20:09:34.002" v="1166" actId="20577"/>
        <pc:sldMkLst>
          <pc:docMk/>
          <pc:sldMk cId="1877251038" sldId="306"/>
        </pc:sldMkLst>
        <pc:spChg chg="mod">
          <ac:chgData name="Kevin Bewsey" userId="617be78e-c4b4-46ea-8948-aecd8126a3af" providerId="ADAL" clId="{F75A15C3-0F98-4369-A02F-F6BBF57DE4BC}" dt="2022-09-29T19:56:46.250" v="1117" actId="5793"/>
          <ac:spMkLst>
            <pc:docMk/>
            <pc:sldMk cId="1877251038" sldId="306"/>
            <ac:spMk id="4" creationId="{27FC9999-6017-42D9-8DAF-3C8B20D9C56F}"/>
          </ac:spMkLst>
        </pc:spChg>
        <pc:spChg chg="mod">
          <ac:chgData name="Kevin Bewsey" userId="617be78e-c4b4-46ea-8948-aecd8126a3af" providerId="ADAL" clId="{F75A15C3-0F98-4369-A02F-F6BBF57DE4BC}" dt="2022-09-29T19:49:47.681" v="1082" actId="20578"/>
          <ac:spMkLst>
            <pc:docMk/>
            <pc:sldMk cId="1877251038" sldId="306"/>
            <ac:spMk id="35" creationId="{ECAFF59E-31E8-96A8-BCD3-7778C8B3CF61}"/>
          </ac:spMkLst>
        </pc:spChg>
        <pc:spChg chg="mod">
          <ac:chgData name="Kevin Bewsey" userId="617be78e-c4b4-46ea-8948-aecd8126a3af" providerId="ADAL" clId="{F75A15C3-0F98-4369-A02F-F6BBF57DE4BC}" dt="2022-10-06T20:09:34.002" v="1166" actId="20577"/>
          <ac:spMkLst>
            <pc:docMk/>
            <pc:sldMk cId="1877251038" sldId="306"/>
            <ac:spMk id="37" creationId="{C6AFD613-AC20-D84B-C6AD-C6781A0A6BCB}"/>
          </ac:spMkLst>
        </pc:spChg>
      </pc:sldChg>
      <pc:sldChg chg="modSp mod">
        <pc:chgData name="Kevin Bewsey" userId="617be78e-c4b4-46ea-8948-aecd8126a3af" providerId="ADAL" clId="{F75A15C3-0F98-4369-A02F-F6BBF57DE4BC}" dt="2022-09-29T19:55:19.679" v="1102" actId="6549"/>
        <pc:sldMkLst>
          <pc:docMk/>
          <pc:sldMk cId="2225432968" sldId="307"/>
        </pc:sldMkLst>
        <pc:spChg chg="mod">
          <ac:chgData name="Kevin Bewsey" userId="617be78e-c4b4-46ea-8948-aecd8126a3af" providerId="ADAL" clId="{F75A15C3-0F98-4369-A02F-F6BBF57DE4BC}" dt="2022-09-29T19:55:19.679" v="1102" actId="6549"/>
          <ac:spMkLst>
            <pc:docMk/>
            <pc:sldMk cId="2225432968" sldId="307"/>
            <ac:spMk id="14" creationId="{2378C4CB-EE40-45EB-5BAF-2C9C115E8A0C}"/>
          </ac:spMkLst>
        </pc:spChg>
      </pc:sldChg>
      <pc:sldChg chg="modSp mod">
        <pc:chgData name="Kevin Bewsey" userId="617be78e-c4b4-46ea-8948-aecd8126a3af" providerId="ADAL" clId="{F75A15C3-0F98-4369-A02F-F6BBF57DE4BC}" dt="2022-10-06T20:09:50.277" v="1177" actId="20577"/>
        <pc:sldMkLst>
          <pc:docMk/>
          <pc:sldMk cId="1476264103" sldId="308"/>
        </pc:sldMkLst>
        <pc:spChg chg="mod">
          <ac:chgData name="Kevin Bewsey" userId="617be78e-c4b4-46ea-8948-aecd8126a3af" providerId="ADAL" clId="{F75A15C3-0F98-4369-A02F-F6BBF57DE4BC}" dt="2022-10-06T20:09:50.277" v="1177" actId="20577"/>
          <ac:spMkLst>
            <pc:docMk/>
            <pc:sldMk cId="1476264103" sldId="308"/>
            <ac:spMk id="37" creationId="{C6AFD613-AC20-D84B-C6AD-C6781A0A6BCB}"/>
          </ac:spMkLst>
        </pc:spChg>
      </pc:sldChg>
      <pc:sldChg chg="modSp mod">
        <pc:chgData name="Kevin Bewsey" userId="617be78e-c4b4-46ea-8948-aecd8126a3af" providerId="ADAL" clId="{F75A15C3-0F98-4369-A02F-F6BBF57DE4BC}" dt="2022-10-06T20:10:54.083" v="1219" actId="20577"/>
        <pc:sldMkLst>
          <pc:docMk/>
          <pc:sldMk cId="3647847096" sldId="309"/>
        </pc:sldMkLst>
        <pc:spChg chg="mod">
          <ac:chgData name="Kevin Bewsey" userId="617be78e-c4b4-46ea-8948-aecd8126a3af" providerId="ADAL" clId="{F75A15C3-0F98-4369-A02F-F6BBF57DE4BC}" dt="2022-10-06T20:10:54.083" v="1219" actId="20577"/>
          <ac:spMkLst>
            <pc:docMk/>
            <pc:sldMk cId="3647847096" sldId="309"/>
            <ac:spMk id="35" creationId="{ECAFF59E-31E8-96A8-BCD3-7778C8B3CF61}"/>
          </ac:spMkLst>
        </pc:spChg>
      </pc:sldChg>
    </pc:docChg>
  </pc:docChgLst>
  <pc:docChgLst>
    <pc:chgData name="Kevin Bewsey" userId="617be78e-c4b4-46ea-8948-aecd8126a3af" providerId="ADAL" clId="{5711AF0A-F392-459B-BEC6-DFD6453EA24E}"/>
    <pc:docChg chg="modSld">
      <pc:chgData name="Kevin Bewsey" userId="617be78e-c4b4-46ea-8948-aecd8126a3af" providerId="ADAL" clId="{5711AF0A-F392-459B-BEC6-DFD6453EA24E}" dt="2023-01-04T19:44:22.523" v="57" actId="692"/>
      <pc:docMkLst>
        <pc:docMk/>
      </pc:docMkLst>
      <pc:sldChg chg="addSp modSp mod">
        <pc:chgData name="Kevin Bewsey" userId="617be78e-c4b4-46ea-8948-aecd8126a3af" providerId="ADAL" clId="{5711AF0A-F392-459B-BEC6-DFD6453EA24E}" dt="2023-01-04T19:44:22.523" v="57" actId="692"/>
        <pc:sldMkLst>
          <pc:docMk/>
          <pc:sldMk cId="477132439" sldId="310"/>
        </pc:sldMkLst>
        <pc:spChg chg="add mod">
          <ac:chgData name="Kevin Bewsey" userId="617be78e-c4b4-46ea-8948-aecd8126a3af" providerId="ADAL" clId="{5711AF0A-F392-459B-BEC6-DFD6453EA24E}" dt="2023-01-04T19:44:22.523" v="57" actId="692"/>
          <ac:spMkLst>
            <pc:docMk/>
            <pc:sldMk cId="477132439" sldId="310"/>
            <ac:spMk id="2" creationId="{898F503D-7930-BB32-86D2-0006364EF9B3}"/>
          </ac:spMkLst>
        </pc:spChg>
        <pc:spChg chg="mod">
          <ac:chgData name="Kevin Bewsey" userId="617be78e-c4b4-46ea-8948-aecd8126a3af" providerId="ADAL" clId="{5711AF0A-F392-459B-BEC6-DFD6453EA24E}" dt="2023-01-04T19:42:18.883" v="19"/>
          <ac:spMkLst>
            <pc:docMk/>
            <pc:sldMk cId="477132439" sldId="310"/>
            <ac:spMk id="4" creationId="{27FC9999-6017-42D9-8DAF-3C8B20D9C56F}"/>
          </ac:spMkLst>
        </pc:spChg>
      </pc:sldChg>
      <pc:sldChg chg="modSp mod">
        <pc:chgData name="Kevin Bewsey" userId="617be78e-c4b4-46ea-8948-aecd8126a3af" providerId="ADAL" clId="{5711AF0A-F392-459B-BEC6-DFD6453EA24E}" dt="2023-01-04T19:41:52.843" v="18" actId="20577"/>
        <pc:sldMkLst>
          <pc:docMk/>
          <pc:sldMk cId="3783449090" sldId="311"/>
        </pc:sldMkLst>
        <pc:spChg chg="mod">
          <ac:chgData name="Kevin Bewsey" userId="617be78e-c4b4-46ea-8948-aecd8126a3af" providerId="ADAL" clId="{5711AF0A-F392-459B-BEC6-DFD6453EA24E}" dt="2023-01-04T19:41:52.843" v="18" actId="20577"/>
          <ac:spMkLst>
            <pc:docMk/>
            <pc:sldMk cId="3783449090" sldId="311"/>
            <ac:spMk id="4" creationId="{27FC9999-6017-42D9-8DAF-3C8B20D9C56F}"/>
          </ac:spMkLst>
        </pc:spChg>
      </pc:sldChg>
    </pc:docChg>
  </pc:docChgLst>
  <pc:docChgLst>
    <pc:chgData name="Jennifer Doll" userId="3e6dc714-053a-4d25-81b8-b813f5039050" providerId="ADAL" clId="{099F1A2E-B8C2-46D0-9FB0-AC6D2201F0B3}"/>
    <pc:docChg chg="custSel addSld delSld modSld">
      <pc:chgData name="Jennifer Doll" userId="3e6dc714-053a-4d25-81b8-b813f5039050" providerId="ADAL" clId="{099F1A2E-B8C2-46D0-9FB0-AC6D2201F0B3}" dt="2022-08-10T21:49:05.523" v="210" actId="20577"/>
      <pc:docMkLst>
        <pc:docMk/>
      </pc:docMkLst>
      <pc:sldChg chg="modSp mod">
        <pc:chgData name="Jennifer Doll" userId="3e6dc714-053a-4d25-81b8-b813f5039050" providerId="ADAL" clId="{099F1A2E-B8C2-46D0-9FB0-AC6D2201F0B3}" dt="2022-08-10T20:46:45.936" v="14" actId="20577"/>
        <pc:sldMkLst>
          <pc:docMk/>
          <pc:sldMk cId="164755162" sldId="294"/>
        </pc:sldMkLst>
        <pc:spChg chg="mod">
          <ac:chgData name="Jennifer Doll" userId="3e6dc714-053a-4d25-81b8-b813f5039050" providerId="ADAL" clId="{099F1A2E-B8C2-46D0-9FB0-AC6D2201F0B3}" dt="2022-08-10T20:46:40.951" v="7" actId="20577"/>
          <ac:spMkLst>
            <pc:docMk/>
            <pc:sldMk cId="164755162" sldId="294"/>
            <ac:spMk id="4" creationId="{27FC9999-6017-42D9-8DAF-3C8B20D9C56F}"/>
          </ac:spMkLst>
        </pc:spChg>
        <pc:spChg chg="mod">
          <ac:chgData name="Jennifer Doll" userId="3e6dc714-053a-4d25-81b8-b813f5039050" providerId="ADAL" clId="{099F1A2E-B8C2-46D0-9FB0-AC6D2201F0B3}" dt="2022-08-10T20:46:45.936" v="14" actId="20577"/>
          <ac:spMkLst>
            <pc:docMk/>
            <pc:sldMk cId="164755162" sldId="294"/>
            <ac:spMk id="8" creationId="{2CACAE47-570E-8912-68D8-F7A1F9B86B86}"/>
          </ac:spMkLst>
        </pc:spChg>
      </pc:sldChg>
      <pc:sldChg chg="del">
        <pc:chgData name="Jennifer Doll" userId="3e6dc714-053a-4d25-81b8-b813f5039050" providerId="ADAL" clId="{099F1A2E-B8C2-46D0-9FB0-AC6D2201F0B3}" dt="2022-08-10T21:15:40.600" v="200" actId="2696"/>
        <pc:sldMkLst>
          <pc:docMk/>
          <pc:sldMk cId="3543020381" sldId="296"/>
        </pc:sldMkLst>
      </pc:sldChg>
      <pc:sldChg chg="addSp modSp add mod">
        <pc:chgData name="Jennifer Doll" userId="3e6dc714-053a-4d25-81b8-b813f5039050" providerId="ADAL" clId="{099F1A2E-B8C2-46D0-9FB0-AC6D2201F0B3}" dt="2022-08-10T21:10:26.312" v="185"/>
        <pc:sldMkLst>
          <pc:docMk/>
          <pc:sldMk cId="647131266" sldId="297"/>
        </pc:sldMkLst>
        <pc:spChg chg="mod">
          <ac:chgData name="Jennifer Doll" userId="3e6dc714-053a-4d25-81b8-b813f5039050" providerId="ADAL" clId="{099F1A2E-B8C2-46D0-9FB0-AC6D2201F0B3}" dt="2022-08-10T21:03:38.884" v="142" actId="21"/>
          <ac:spMkLst>
            <pc:docMk/>
            <pc:sldMk cId="647131266" sldId="297"/>
            <ac:spMk id="8" creationId="{2CACAE47-570E-8912-68D8-F7A1F9B86B86}"/>
          </ac:spMkLst>
        </pc:spChg>
        <pc:graphicFrameChg chg="add mod modGraphic">
          <ac:chgData name="Jennifer Doll" userId="3e6dc714-053a-4d25-81b8-b813f5039050" providerId="ADAL" clId="{099F1A2E-B8C2-46D0-9FB0-AC6D2201F0B3}" dt="2022-08-10T21:10:26.312" v="185"/>
          <ac:graphicFrameMkLst>
            <pc:docMk/>
            <pc:sldMk cId="647131266" sldId="297"/>
            <ac:graphicFrameMk id="2" creationId="{1D630E4B-0C71-1EA8-1963-84A1ACE6E5A7}"/>
          </ac:graphicFrameMkLst>
        </pc:graphicFrameChg>
      </pc:sldChg>
      <pc:sldChg chg="addSp delSp modSp add del mod setBg">
        <pc:chgData name="Jennifer Doll" userId="3e6dc714-053a-4d25-81b8-b813f5039050" providerId="ADAL" clId="{099F1A2E-B8C2-46D0-9FB0-AC6D2201F0B3}" dt="2022-08-10T21:15:28.781" v="199" actId="2696"/>
        <pc:sldMkLst>
          <pc:docMk/>
          <pc:sldMk cId="3378338456" sldId="298"/>
        </pc:sldMkLst>
        <pc:spChg chg="mod">
          <ac:chgData name="Jennifer Doll" userId="3e6dc714-053a-4d25-81b8-b813f5039050" providerId="ADAL" clId="{099F1A2E-B8C2-46D0-9FB0-AC6D2201F0B3}" dt="2022-08-10T21:12:39.014" v="187" actId="26606"/>
          <ac:spMkLst>
            <pc:docMk/>
            <pc:sldMk cId="3378338456" sldId="298"/>
            <ac:spMk id="4" creationId="{27FC9999-6017-42D9-8DAF-3C8B20D9C56F}"/>
          </ac:spMkLst>
        </pc:spChg>
        <pc:spChg chg="mod">
          <ac:chgData name="Jennifer Doll" userId="3e6dc714-053a-4d25-81b8-b813f5039050" providerId="ADAL" clId="{099F1A2E-B8C2-46D0-9FB0-AC6D2201F0B3}" dt="2022-08-10T21:12:39.014" v="187" actId="26606"/>
          <ac:spMkLst>
            <pc:docMk/>
            <pc:sldMk cId="3378338456" sldId="298"/>
            <ac:spMk id="6" creationId="{00000000-0000-0000-0000-000000000000}"/>
          </ac:spMkLst>
        </pc:spChg>
        <pc:spChg chg="del">
          <ac:chgData name="Jennifer Doll" userId="3e6dc714-053a-4d25-81b8-b813f5039050" providerId="ADAL" clId="{099F1A2E-B8C2-46D0-9FB0-AC6D2201F0B3}" dt="2022-08-10T21:12:39.014" v="187" actId="26606"/>
          <ac:spMkLst>
            <pc:docMk/>
            <pc:sldMk cId="3378338456" sldId="298"/>
            <ac:spMk id="8" creationId="{2CACAE47-570E-8912-68D8-F7A1F9B86B86}"/>
          </ac:spMkLst>
        </pc:spChg>
        <pc:graphicFrameChg chg="add">
          <ac:chgData name="Jennifer Doll" userId="3e6dc714-053a-4d25-81b8-b813f5039050" providerId="ADAL" clId="{099F1A2E-B8C2-46D0-9FB0-AC6D2201F0B3}" dt="2022-08-10T21:12:39.014" v="187" actId="26606"/>
          <ac:graphicFrameMkLst>
            <pc:docMk/>
            <pc:sldMk cId="3378338456" sldId="298"/>
            <ac:graphicFrameMk id="10" creationId="{52519C06-7D8D-E77B-6E4D-59D367A154F3}"/>
          </ac:graphicFrameMkLst>
        </pc:graphicFrameChg>
      </pc:sldChg>
      <pc:sldChg chg="addSp delSp modSp add mod">
        <pc:chgData name="Jennifer Doll" userId="3e6dc714-053a-4d25-81b8-b813f5039050" providerId="ADAL" clId="{099F1A2E-B8C2-46D0-9FB0-AC6D2201F0B3}" dt="2022-08-10T21:49:05.523" v="210" actId="20577"/>
        <pc:sldMkLst>
          <pc:docMk/>
          <pc:sldMk cId="2965630205" sldId="299"/>
        </pc:sldMkLst>
        <pc:spChg chg="add del mod">
          <ac:chgData name="Jennifer Doll" userId="3e6dc714-053a-4d25-81b8-b813f5039050" providerId="ADAL" clId="{099F1A2E-B8C2-46D0-9FB0-AC6D2201F0B3}" dt="2022-08-10T21:13:30.751" v="191" actId="478"/>
          <ac:spMkLst>
            <pc:docMk/>
            <pc:sldMk cId="2965630205" sldId="299"/>
            <ac:spMk id="3" creationId="{88747E66-4792-AF2D-0C2C-BF3DAC437F87}"/>
          </ac:spMkLst>
        </pc:spChg>
        <pc:spChg chg="del mod">
          <ac:chgData name="Jennifer Doll" userId="3e6dc714-053a-4d25-81b8-b813f5039050" providerId="ADAL" clId="{099F1A2E-B8C2-46D0-9FB0-AC6D2201F0B3}" dt="2022-08-10T21:13:26.052" v="190" actId="478"/>
          <ac:spMkLst>
            <pc:docMk/>
            <pc:sldMk cId="2965630205" sldId="299"/>
            <ac:spMk id="8" creationId="{2CACAE47-570E-8912-68D8-F7A1F9B86B86}"/>
          </ac:spMkLst>
        </pc:spChg>
        <pc:graphicFrameChg chg="add mod">
          <ac:chgData name="Jennifer Doll" userId="3e6dc714-053a-4d25-81b8-b813f5039050" providerId="ADAL" clId="{099F1A2E-B8C2-46D0-9FB0-AC6D2201F0B3}" dt="2022-08-10T21:49:05.523" v="210" actId="20577"/>
          <ac:graphicFrameMkLst>
            <pc:docMk/>
            <pc:sldMk cId="2965630205" sldId="299"/>
            <ac:graphicFrameMk id="7" creationId="{8776BECB-589C-F3BE-34A4-EABA2171D1AF}"/>
          </ac:graphicFrameMkLst>
        </pc:graphicFrameChg>
      </pc:sldChg>
    </pc:docChg>
  </pc:docChgLst>
  <pc:docChgLst>
    <pc:chgData name="Kevin Bewsey" userId="617be78e-c4b4-46ea-8948-aecd8126a3af" providerId="ADAL" clId="{91ADCDCF-9906-44B5-866D-229D391E487E}"/>
    <pc:docChg chg="undo custSel delSld modSld">
      <pc:chgData name="Kevin Bewsey" userId="617be78e-c4b4-46ea-8948-aecd8126a3af" providerId="ADAL" clId="{91ADCDCF-9906-44B5-866D-229D391E487E}" dt="2022-08-10T21:29:12.767" v="60" actId="2696"/>
      <pc:docMkLst>
        <pc:docMk/>
      </pc:docMkLst>
      <pc:sldChg chg="addSp delSp modSp mod">
        <pc:chgData name="Kevin Bewsey" userId="617be78e-c4b4-46ea-8948-aecd8126a3af" providerId="ADAL" clId="{91ADCDCF-9906-44B5-866D-229D391E487E}" dt="2022-08-09T20:10:51.381" v="28" actId="478"/>
        <pc:sldMkLst>
          <pc:docMk/>
          <pc:sldMk cId="545209910" sldId="256"/>
        </pc:sldMkLst>
        <pc:picChg chg="del mod">
          <ac:chgData name="Kevin Bewsey" userId="617be78e-c4b4-46ea-8948-aecd8126a3af" providerId="ADAL" clId="{91ADCDCF-9906-44B5-866D-229D391E487E}" dt="2022-08-09T20:10:44.382" v="24" actId="478"/>
          <ac:picMkLst>
            <pc:docMk/>
            <pc:sldMk cId="545209910" sldId="256"/>
            <ac:picMk id="7" creationId="{9B940754-E378-5533-1648-2F1A4405DB14}"/>
          </ac:picMkLst>
        </pc:picChg>
        <pc:picChg chg="add del mod">
          <ac:chgData name="Kevin Bewsey" userId="617be78e-c4b4-46ea-8948-aecd8126a3af" providerId="ADAL" clId="{91ADCDCF-9906-44B5-866D-229D391E487E}" dt="2022-08-09T20:10:45.069" v="25" actId="478"/>
          <ac:picMkLst>
            <pc:docMk/>
            <pc:sldMk cId="545209910" sldId="256"/>
            <ac:picMk id="8" creationId="{FCCE613F-FA9B-98AA-DF91-ADAC88772267}"/>
          </ac:picMkLst>
        </pc:picChg>
        <pc:picChg chg="add del mod">
          <ac:chgData name="Kevin Bewsey" userId="617be78e-c4b4-46ea-8948-aecd8126a3af" providerId="ADAL" clId="{91ADCDCF-9906-44B5-866D-229D391E487E}" dt="2022-08-09T20:10:51.381" v="28" actId="478"/>
          <ac:picMkLst>
            <pc:docMk/>
            <pc:sldMk cId="545209910" sldId="256"/>
            <ac:picMk id="10" creationId="{D7CB2F7A-2F03-7C90-DD4C-842D818CFB8C}"/>
          </ac:picMkLst>
        </pc:picChg>
      </pc:sldChg>
      <pc:sldChg chg="modSp mod">
        <pc:chgData name="Kevin Bewsey" userId="617be78e-c4b4-46ea-8948-aecd8126a3af" providerId="ADAL" clId="{91ADCDCF-9906-44B5-866D-229D391E487E}" dt="2022-08-09T20:14:44.849" v="45" actId="20577"/>
        <pc:sldMkLst>
          <pc:docMk/>
          <pc:sldMk cId="2437346431" sldId="277"/>
        </pc:sldMkLst>
        <pc:spChg chg="mod">
          <ac:chgData name="Kevin Bewsey" userId="617be78e-c4b4-46ea-8948-aecd8126a3af" providerId="ADAL" clId="{91ADCDCF-9906-44B5-866D-229D391E487E}" dt="2022-08-09T20:14:44.849" v="45" actId="20577"/>
          <ac:spMkLst>
            <pc:docMk/>
            <pc:sldMk cId="2437346431" sldId="277"/>
            <ac:spMk id="8" creationId="{2CACAE47-570E-8912-68D8-F7A1F9B86B86}"/>
          </ac:spMkLst>
        </pc:spChg>
      </pc:sldChg>
      <pc:sldChg chg="del">
        <pc:chgData name="Kevin Bewsey" userId="617be78e-c4b4-46ea-8948-aecd8126a3af" providerId="ADAL" clId="{91ADCDCF-9906-44B5-866D-229D391E487E}" dt="2022-08-10T21:29:12.767" v="60" actId="2696"/>
        <pc:sldMkLst>
          <pc:docMk/>
          <pc:sldMk cId="164755162" sldId="294"/>
        </pc:sldMkLst>
      </pc:sldChg>
      <pc:sldChg chg="modSp mod">
        <pc:chgData name="Kevin Bewsey" userId="617be78e-c4b4-46ea-8948-aecd8126a3af" providerId="ADAL" clId="{91ADCDCF-9906-44B5-866D-229D391E487E}" dt="2022-08-09T20:23:12" v="59" actId="20577"/>
        <pc:sldMkLst>
          <pc:docMk/>
          <pc:sldMk cId="3543020381" sldId="296"/>
        </pc:sldMkLst>
        <pc:spChg chg="mod">
          <ac:chgData name="Kevin Bewsey" userId="617be78e-c4b4-46ea-8948-aecd8126a3af" providerId="ADAL" clId="{91ADCDCF-9906-44B5-866D-229D391E487E}" dt="2022-08-09T20:23:12" v="59" actId="20577"/>
          <ac:spMkLst>
            <pc:docMk/>
            <pc:sldMk cId="3543020381" sldId="296"/>
            <ac:spMk id="8" creationId="{2CACAE47-570E-8912-68D8-F7A1F9B86B86}"/>
          </ac:spMkLst>
        </pc:spChg>
      </pc:sldChg>
    </pc:docChg>
  </pc:docChgLst>
  <pc:docChgLst>
    <pc:chgData name="Kevin Bewsey" userId="617be78e-c4b4-46ea-8948-aecd8126a3af" providerId="ADAL" clId="{ECA59ADE-55B2-44BD-8607-0A1B8FBCD7D6}"/>
    <pc:docChg chg="custSel addSld delSld modSld sldOrd">
      <pc:chgData name="Kevin Bewsey" userId="617be78e-c4b4-46ea-8948-aecd8126a3af" providerId="ADAL" clId="{ECA59ADE-55B2-44BD-8607-0A1B8FBCD7D6}" dt="2022-09-07T21:37:32.601" v="135" actId="478"/>
      <pc:docMkLst>
        <pc:docMk/>
      </pc:docMkLst>
      <pc:sldChg chg="modSp mod">
        <pc:chgData name="Kevin Bewsey" userId="617be78e-c4b4-46ea-8948-aecd8126a3af" providerId="ADAL" clId="{ECA59ADE-55B2-44BD-8607-0A1B8FBCD7D6}" dt="2022-09-07T21:31:59.461" v="10" actId="20577"/>
        <pc:sldMkLst>
          <pc:docMk/>
          <pc:sldMk cId="545209910" sldId="256"/>
        </pc:sldMkLst>
        <pc:spChg chg="mod">
          <ac:chgData name="Kevin Bewsey" userId="617be78e-c4b4-46ea-8948-aecd8126a3af" providerId="ADAL" clId="{ECA59ADE-55B2-44BD-8607-0A1B8FBCD7D6}" dt="2022-09-07T21:31:59.461" v="10" actId="20577"/>
          <ac:spMkLst>
            <pc:docMk/>
            <pc:sldMk cId="545209910" sldId="256"/>
            <ac:spMk id="9" creationId="{AA6DCE31-1F52-A3F2-5411-F4D649949F47}"/>
          </ac:spMkLst>
        </pc:spChg>
      </pc:sldChg>
      <pc:sldChg chg="del">
        <pc:chgData name="Kevin Bewsey" userId="617be78e-c4b4-46ea-8948-aecd8126a3af" providerId="ADAL" clId="{ECA59ADE-55B2-44BD-8607-0A1B8FBCD7D6}" dt="2022-09-07T21:37:11.016" v="132" actId="2696"/>
        <pc:sldMkLst>
          <pc:docMk/>
          <pc:sldMk cId="1213601090" sldId="292"/>
        </pc:sldMkLst>
      </pc:sldChg>
      <pc:sldChg chg="addSp delSp modSp mod">
        <pc:chgData name="Kevin Bewsey" userId="617be78e-c4b4-46ea-8948-aecd8126a3af" providerId="ADAL" clId="{ECA59ADE-55B2-44BD-8607-0A1B8FBCD7D6}" dt="2022-09-07T21:34:22.737" v="50" actId="1076"/>
        <pc:sldMkLst>
          <pc:docMk/>
          <pc:sldMk cId="647131266" sldId="297"/>
        </pc:sldMkLst>
        <pc:spChg chg="add del mod">
          <ac:chgData name="Kevin Bewsey" userId="617be78e-c4b4-46ea-8948-aecd8126a3af" providerId="ADAL" clId="{ECA59ADE-55B2-44BD-8607-0A1B8FBCD7D6}" dt="2022-09-07T21:32:49.807" v="14" actId="478"/>
          <ac:spMkLst>
            <pc:docMk/>
            <pc:sldMk cId="647131266" sldId="297"/>
            <ac:spMk id="3" creationId="{11EEC3B4-35E8-3BF5-BBDF-436EE293E67D}"/>
          </ac:spMkLst>
        </pc:spChg>
        <pc:spChg chg="add mod">
          <ac:chgData name="Kevin Bewsey" userId="617be78e-c4b4-46ea-8948-aecd8126a3af" providerId="ADAL" clId="{ECA59ADE-55B2-44BD-8607-0A1B8FBCD7D6}" dt="2022-09-07T21:34:22.737" v="50" actId="1076"/>
          <ac:spMkLst>
            <pc:docMk/>
            <pc:sldMk cId="647131266" sldId="297"/>
            <ac:spMk id="7" creationId="{32F0EA57-3890-9762-B028-FCD5CCBF2253}"/>
          </ac:spMkLst>
        </pc:spChg>
      </pc:sldChg>
      <pc:sldChg chg="addSp delSp modSp add mod ord">
        <pc:chgData name="Kevin Bewsey" userId="617be78e-c4b4-46ea-8948-aecd8126a3af" providerId="ADAL" clId="{ECA59ADE-55B2-44BD-8607-0A1B8FBCD7D6}" dt="2022-09-07T21:37:32.601" v="135" actId="478"/>
        <pc:sldMkLst>
          <pc:docMk/>
          <pc:sldMk cId="1961289179" sldId="298"/>
        </pc:sldMkLst>
        <pc:spChg chg="mod">
          <ac:chgData name="Kevin Bewsey" userId="617be78e-c4b4-46ea-8948-aecd8126a3af" providerId="ADAL" clId="{ECA59ADE-55B2-44BD-8607-0A1B8FBCD7D6}" dt="2022-09-07T21:35:07.495" v="67" actId="20577"/>
          <ac:spMkLst>
            <pc:docMk/>
            <pc:sldMk cId="1961289179" sldId="298"/>
            <ac:spMk id="4" creationId="{27FC9999-6017-42D9-8DAF-3C8B20D9C56F}"/>
          </ac:spMkLst>
        </pc:spChg>
        <pc:spChg chg="mod">
          <ac:chgData name="Kevin Bewsey" userId="617be78e-c4b4-46ea-8948-aecd8126a3af" providerId="ADAL" clId="{ECA59ADE-55B2-44BD-8607-0A1B8FBCD7D6}" dt="2022-09-07T21:37:23.734" v="133" actId="14100"/>
          <ac:spMkLst>
            <pc:docMk/>
            <pc:sldMk cId="1961289179" sldId="298"/>
            <ac:spMk id="8" creationId="{2CACAE47-570E-8912-68D8-F7A1F9B86B86}"/>
          </ac:spMkLst>
        </pc:spChg>
        <pc:spChg chg="del">
          <ac:chgData name="Kevin Bewsey" userId="617be78e-c4b4-46ea-8948-aecd8126a3af" providerId="ADAL" clId="{ECA59ADE-55B2-44BD-8607-0A1B8FBCD7D6}" dt="2022-09-07T21:35:32.280" v="122" actId="478"/>
          <ac:spMkLst>
            <pc:docMk/>
            <pc:sldMk cId="1961289179" sldId="298"/>
            <ac:spMk id="13" creationId="{9C9424A6-ABB7-6A07-C654-527FEF4520E3}"/>
          </ac:spMkLst>
        </pc:spChg>
        <pc:graphicFrameChg chg="add del mod">
          <ac:chgData name="Kevin Bewsey" userId="617be78e-c4b4-46ea-8948-aecd8126a3af" providerId="ADAL" clId="{ECA59ADE-55B2-44BD-8607-0A1B8FBCD7D6}" dt="2022-09-07T21:36:05.333" v="124"/>
          <ac:graphicFrameMkLst>
            <pc:docMk/>
            <pc:sldMk cId="1961289179" sldId="298"/>
            <ac:graphicFrameMk id="2" creationId="{E4138B4E-A944-2BA2-29A0-28DBB4B077C5}"/>
          </ac:graphicFrameMkLst>
        </pc:graphicFrameChg>
        <pc:graphicFrameChg chg="add del mod">
          <ac:chgData name="Kevin Bewsey" userId="617be78e-c4b4-46ea-8948-aecd8126a3af" providerId="ADAL" clId="{ECA59ADE-55B2-44BD-8607-0A1B8FBCD7D6}" dt="2022-09-07T21:36:12.706" v="126"/>
          <ac:graphicFrameMkLst>
            <pc:docMk/>
            <pc:sldMk cId="1961289179" sldId="298"/>
            <ac:graphicFrameMk id="3" creationId="{3293BC55-2442-F55E-E9A1-BA226C72F3BB}"/>
          </ac:graphicFrameMkLst>
        </pc:graphicFrameChg>
        <pc:picChg chg="del mod">
          <ac:chgData name="Kevin Bewsey" userId="617be78e-c4b4-46ea-8948-aecd8126a3af" providerId="ADAL" clId="{ECA59ADE-55B2-44BD-8607-0A1B8FBCD7D6}" dt="2022-09-07T21:37:32.601" v="135" actId="478"/>
          <ac:picMkLst>
            <pc:docMk/>
            <pc:sldMk cId="1961289179" sldId="298"/>
            <ac:picMk id="9" creationId="{750C4907-33D9-3393-41C8-1434428518AB}"/>
          </ac:picMkLst>
        </pc:picChg>
      </pc:sldChg>
      <pc:sldChg chg="del">
        <pc:chgData name="Kevin Bewsey" userId="617be78e-c4b4-46ea-8948-aecd8126a3af" providerId="ADAL" clId="{ECA59ADE-55B2-44BD-8607-0A1B8FBCD7D6}" dt="2022-09-07T21:34:35.231" v="51" actId="2696"/>
        <pc:sldMkLst>
          <pc:docMk/>
          <pc:sldMk cId="2965630205" sldId="299"/>
        </pc:sldMkLst>
      </pc:sldChg>
    </pc:docChg>
  </pc:docChgLst>
  <pc:docChgLst>
    <pc:chgData name="Kevin Bewsey" userId="617be78e-c4b4-46ea-8948-aecd8126a3af" providerId="ADAL" clId="{975CF57F-20F0-4E16-9EBF-9F564FD6022C}"/>
    <pc:docChg chg="undo custSel addSld modSld sldOrd modNotesMaster">
      <pc:chgData name="Kevin Bewsey" userId="617be78e-c4b4-46ea-8948-aecd8126a3af" providerId="ADAL" clId="{975CF57F-20F0-4E16-9EBF-9F564FD6022C}" dt="2022-09-28T18:18:56.422" v="1751"/>
      <pc:docMkLst>
        <pc:docMk/>
      </pc:docMkLst>
      <pc:sldChg chg="modSp mod">
        <pc:chgData name="Kevin Bewsey" userId="617be78e-c4b4-46ea-8948-aecd8126a3af" providerId="ADAL" clId="{975CF57F-20F0-4E16-9EBF-9F564FD6022C}" dt="2022-09-28T18:15:11.187" v="1730" actId="6549"/>
        <pc:sldMkLst>
          <pc:docMk/>
          <pc:sldMk cId="1213601090" sldId="292"/>
        </pc:sldMkLst>
        <pc:spChg chg="mod">
          <ac:chgData name="Kevin Bewsey" userId="617be78e-c4b4-46ea-8948-aecd8126a3af" providerId="ADAL" clId="{975CF57F-20F0-4E16-9EBF-9F564FD6022C}" dt="2022-09-28T18:15:11.187" v="1730" actId="6549"/>
          <ac:spMkLst>
            <pc:docMk/>
            <pc:sldMk cId="1213601090" sldId="292"/>
            <ac:spMk id="8" creationId="{AE9993F3-2C6B-1768-0F65-364AB7C99991}"/>
          </ac:spMkLst>
        </pc:spChg>
      </pc:sldChg>
      <pc:sldChg chg="addSp delSp modSp mod modClrScheme chgLayout">
        <pc:chgData name="Kevin Bewsey" userId="617be78e-c4b4-46ea-8948-aecd8126a3af" providerId="ADAL" clId="{975CF57F-20F0-4E16-9EBF-9F564FD6022C}" dt="2022-09-28T17:58:58.398" v="1620" actId="1035"/>
        <pc:sldMkLst>
          <pc:docMk/>
          <pc:sldMk cId="2294491532" sldId="301"/>
        </pc:sldMkLst>
        <pc:spChg chg="mod ord">
          <ac:chgData name="Kevin Bewsey" userId="617be78e-c4b4-46ea-8948-aecd8126a3af" providerId="ADAL" clId="{975CF57F-20F0-4E16-9EBF-9F564FD6022C}" dt="2022-09-28T17:55:29.613" v="1612" actId="20577"/>
          <ac:spMkLst>
            <pc:docMk/>
            <pc:sldMk cId="2294491532" sldId="301"/>
            <ac:spMk id="4" creationId="{27FC9999-6017-42D9-8DAF-3C8B20D9C56F}"/>
          </ac:spMkLst>
        </pc:spChg>
        <pc:spChg chg="mod ord">
          <ac:chgData name="Kevin Bewsey" userId="617be78e-c4b4-46ea-8948-aecd8126a3af" providerId="ADAL" clId="{975CF57F-20F0-4E16-9EBF-9F564FD6022C}" dt="2022-09-28T17:02:11.776" v="448" actId="700"/>
          <ac:spMkLst>
            <pc:docMk/>
            <pc:sldMk cId="2294491532" sldId="301"/>
            <ac:spMk id="6" creationId="{00000000-0000-0000-0000-000000000000}"/>
          </ac:spMkLst>
        </pc:spChg>
        <pc:spChg chg="add del mod ord">
          <ac:chgData name="Kevin Bewsey" userId="617be78e-c4b4-46ea-8948-aecd8126a3af" providerId="ADAL" clId="{975CF57F-20F0-4E16-9EBF-9F564FD6022C}" dt="2022-09-28T17:02:11.776" v="448" actId="700"/>
          <ac:spMkLst>
            <pc:docMk/>
            <pc:sldMk cId="2294491532" sldId="301"/>
            <ac:spMk id="7" creationId="{268BAE25-AB9C-EF28-43CC-6827A6FA0542}"/>
          </ac:spMkLst>
        </pc:spChg>
        <pc:spChg chg="add del mod ord">
          <ac:chgData name="Kevin Bewsey" userId="617be78e-c4b4-46ea-8948-aecd8126a3af" providerId="ADAL" clId="{975CF57F-20F0-4E16-9EBF-9F564FD6022C}" dt="2022-09-28T17:02:11.776" v="448" actId="700"/>
          <ac:spMkLst>
            <pc:docMk/>
            <pc:sldMk cId="2294491532" sldId="301"/>
            <ac:spMk id="8" creationId="{A0C9084F-6E14-4A61-A4ED-B7D64AB7159B}"/>
          </ac:spMkLst>
        </pc:spChg>
        <pc:spChg chg="add del mod ord">
          <ac:chgData name="Kevin Bewsey" userId="617be78e-c4b4-46ea-8948-aecd8126a3af" providerId="ADAL" clId="{975CF57F-20F0-4E16-9EBF-9F564FD6022C}" dt="2022-09-28T17:02:11.776" v="448" actId="700"/>
          <ac:spMkLst>
            <pc:docMk/>
            <pc:sldMk cId="2294491532" sldId="301"/>
            <ac:spMk id="9" creationId="{DAD3D3E5-201B-7563-48C0-48D46171105F}"/>
          </ac:spMkLst>
        </pc:spChg>
        <pc:spChg chg="add del mod ord">
          <ac:chgData name="Kevin Bewsey" userId="617be78e-c4b4-46ea-8948-aecd8126a3af" providerId="ADAL" clId="{975CF57F-20F0-4E16-9EBF-9F564FD6022C}" dt="2022-09-28T17:02:11.776" v="448" actId="700"/>
          <ac:spMkLst>
            <pc:docMk/>
            <pc:sldMk cId="2294491532" sldId="301"/>
            <ac:spMk id="10" creationId="{0D70C3D7-4667-F675-975D-C3DBCEB534DF}"/>
          </ac:spMkLst>
        </pc:spChg>
        <pc:graphicFrameChg chg="del">
          <ac:chgData name="Kevin Bewsey" userId="617be78e-c4b4-46ea-8948-aecd8126a3af" providerId="ADAL" clId="{975CF57F-20F0-4E16-9EBF-9F564FD6022C}" dt="2022-09-28T16:09:41.181" v="1" actId="478"/>
          <ac:graphicFrameMkLst>
            <pc:docMk/>
            <pc:sldMk cId="2294491532" sldId="301"/>
            <ac:graphicFrameMk id="32" creationId="{88E450B2-7B63-BE9E-7A6C-7FFBBA9F96C3}"/>
          </ac:graphicFrameMkLst>
        </pc:graphicFrameChg>
        <pc:picChg chg="add del mod">
          <ac:chgData name="Kevin Bewsey" userId="617be78e-c4b4-46ea-8948-aecd8126a3af" providerId="ADAL" clId="{975CF57F-20F0-4E16-9EBF-9F564FD6022C}" dt="2022-09-28T17:56:55.347" v="1613" actId="478"/>
          <ac:picMkLst>
            <pc:docMk/>
            <pc:sldMk cId="2294491532" sldId="301"/>
            <ac:picMk id="3" creationId="{5776B44E-5172-EBA8-5E06-437505F9B1C8}"/>
          </ac:picMkLst>
        </pc:picChg>
        <pc:picChg chg="add del">
          <ac:chgData name="Kevin Bewsey" userId="617be78e-c4b4-46ea-8948-aecd8126a3af" providerId="ADAL" clId="{975CF57F-20F0-4E16-9EBF-9F564FD6022C}" dt="2022-09-28T17:57:10.247" v="1615" actId="478"/>
          <ac:picMkLst>
            <pc:docMk/>
            <pc:sldMk cId="2294491532" sldId="301"/>
            <ac:picMk id="11" creationId="{418A1197-37BC-B2BC-1090-87E1AA8AAC37}"/>
          </ac:picMkLst>
        </pc:picChg>
        <pc:picChg chg="add mod">
          <ac:chgData name="Kevin Bewsey" userId="617be78e-c4b4-46ea-8948-aecd8126a3af" providerId="ADAL" clId="{975CF57F-20F0-4E16-9EBF-9F564FD6022C}" dt="2022-09-28T17:58:58.398" v="1620" actId="1035"/>
          <ac:picMkLst>
            <pc:docMk/>
            <pc:sldMk cId="2294491532" sldId="301"/>
            <ac:picMk id="12" creationId="{CD4F9128-F1FB-29D6-5457-8B8E1BA675AD}"/>
          </ac:picMkLst>
        </pc:picChg>
      </pc:sldChg>
      <pc:sldChg chg="modSp mod">
        <pc:chgData name="Kevin Bewsey" userId="617be78e-c4b4-46ea-8948-aecd8126a3af" providerId="ADAL" clId="{975CF57F-20F0-4E16-9EBF-9F564FD6022C}" dt="2022-09-28T17:23:40.510" v="904" actId="27636"/>
        <pc:sldMkLst>
          <pc:docMk/>
          <pc:sldMk cId="3878549293" sldId="302"/>
        </pc:sldMkLst>
        <pc:spChg chg="mod">
          <ac:chgData name="Kevin Bewsey" userId="617be78e-c4b4-46ea-8948-aecd8126a3af" providerId="ADAL" clId="{975CF57F-20F0-4E16-9EBF-9F564FD6022C}" dt="2022-09-28T17:23:40.510" v="904" actId="27636"/>
          <ac:spMkLst>
            <pc:docMk/>
            <pc:sldMk cId="3878549293" sldId="302"/>
            <ac:spMk id="8" creationId="{2CACAE47-570E-8912-68D8-F7A1F9B86B86}"/>
          </ac:spMkLst>
        </pc:spChg>
      </pc:sldChg>
      <pc:sldChg chg="addSp delSp modSp mod ord">
        <pc:chgData name="Kevin Bewsey" userId="617be78e-c4b4-46ea-8948-aecd8126a3af" providerId="ADAL" clId="{975CF57F-20F0-4E16-9EBF-9F564FD6022C}" dt="2022-09-28T18:18:44.670" v="1750" actId="14100"/>
        <pc:sldMkLst>
          <pc:docMk/>
          <pc:sldMk cId="3721149117" sldId="304"/>
        </pc:sldMkLst>
        <pc:spChg chg="add del mod">
          <ac:chgData name="Kevin Bewsey" userId="617be78e-c4b4-46ea-8948-aecd8126a3af" providerId="ADAL" clId="{975CF57F-20F0-4E16-9EBF-9F564FD6022C}" dt="2022-09-28T16:26:26.298" v="180" actId="11529"/>
          <ac:spMkLst>
            <pc:docMk/>
            <pc:sldMk cId="3721149117" sldId="304"/>
            <ac:spMk id="3" creationId="{B4BEFF9E-6932-5A18-2361-ED90793E7542}"/>
          </ac:spMkLst>
        </pc:spChg>
        <pc:spChg chg="mod">
          <ac:chgData name="Kevin Bewsey" userId="617be78e-c4b4-46ea-8948-aecd8126a3af" providerId="ADAL" clId="{975CF57F-20F0-4E16-9EBF-9F564FD6022C}" dt="2022-09-28T18:06:42.787" v="1639" actId="20577"/>
          <ac:spMkLst>
            <pc:docMk/>
            <pc:sldMk cId="3721149117" sldId="304"/>
            <ac:spMk id="4" creationId="{27FC9999-6017-42D9-8DAF-3C8B20D9C56F}"/>
          </ac:spMkLst>
        </pc:spChg>
        <pc:spChg chg="del mod">
          <ac:chgData name="Kevin Bewsey" userId="617be78e-c4b4-46ea-8948-aecd8126a3af" providerId="ADAL" clId="{975CF57F-20F0-4E16-9EBF-9F564FD6022C}" dt="2022-09-28T16:32:08.449" v="298" actId="478"/>
          <ac:spMkLst>
            <pc:docMk/>
            <pc:sldMk cId="3721149117" sldId="304"/>
            <ac:spMk id="8" creationId="{2CACAE47-570E-8912-68D8-F7A1F9B86B86}"/>
          </ac:spMkLst>
        </pc:spChg>
        <pc:spChg chg="mod topLvl">
          <ac:chgData name="Kevin Bewsey" userId="617be78e-c4b4-46ea-8948-aecd8126a3af" providerId="ADAL" clId="{975CF57F-20F0-4E16-9EBF-9F564FD6022C}" dt="2022-09-28T16:36:12.510" v="329" actId="14861"/>
          <ac:spMkLst>
            <pc:docMk/>
            <pc:sldMk cId="3721149117" sldId="304"/>
            <ac:spMk id="9" creationId="{D6A6D1E5-754E-36BE-6311-D071A73C655D}"/>
          </ac:spMkLst>
        </pc:spChg>
        <pc:spChg chg="mod topLvl">
          <ac:chgData name="Kevin Bewsey" userId="617be78e-c4b4-46ea-8948-aecd8126a3af" providerId="ADAL" clId="{975CF57F-20F0-4E16-9EBF-9F564FD6022C}" dt="2022-09-28T16:36:12.510" v="329" actId="14861"/>
          <ac:spMkLst>
            <pc:docMk/>
            <pc:sldMk cId="3721149117" sldId="304"/>
            <ac:spMk id="10" creationId="{E68E19EF-FB41-C3D4-EE7B-CEDCB09C4445}"/>
          </ac:spMkLst>
        </pc:spChg>
        <pc:spChg chg="mod topLvl">
          <ac:chgData name="Kevin Bewsey" userId="617be78e-c4b4-46ea-8948-aecd8126a3af" providerId="ADAL" clId="{975CF57F-20F0-4E16-9EBF-9F564FD6022C}" dt="2022-09-28T16:36:02.709" v="328" actId="14861"/>
          <ac:spMkLst>
            <pc:docMk/>
            <pc:sldMk cId="3721149117" sldId="304"/>
            <ac:spMk id="11" creationId="{8E9487BD-B6AA-162B-1E1A-DF1A373BB67C}"/>
          </ac:spMkLst>
        </pc:spChg>
        <pc:spChg chg="del mod">
          <ac:chgData name="Kevin Bewsey" userId="617be78e-c4b4-46ea-8948-aecd8126a3af" providerId="ADAL" clId="{975CF57F-20F0-4E16-9EBF-9F564FD6022C}" dt="2022-09-28T16:27:29.028" v="200" actId="478"/>
          <ac:spMkLst>
            <pc:docMk/>
            <pc:sldMk cId="3721149117" sldId="304"/>
            <ac:spMk id="12" creationId="{E8135E45-C600-7DF3-6181-B79E1FA991D3}"/>
          </ac:spMkLst>
        </pc:spChg>
        <pc:spChg chg="del mod">
          <ac:chgData name="Kevin Bewsey" userId="617be78e-c4b4-46ea-8948-aecd8126a3af" providerId="ADAL" clId="{975CF57F-20F0-4E16-9EBF-9F564FD6022C}" dt="2022-09-28T16:21:30.123" v="137" actId="478"/>
          <ac:spMkLst>
            <pc:docMk/>
            <pc:sldMk cId="3721149117" sldId="304"/>
            <ac:spMk id="13" creationId="{9C9424A6-ABB7-6A07-C654-527FEF4520E3}"/>
          </ac:spMkLst>
        </pc:spChg>
        <pc:spChg chg="mod topLvl">
          <ac:chgData name="Kevin Bewsey" userId="617be78e-c4b4-46ea-8948-aecd8126a3af" providerId="ADAL" clId="{975CF57F-20F0-4E16-9EBF-9F564FD6022C}" dt="2022-09-28T16:37:33.452" v="334" actId="1076"/>
          <ac:spMkLst>
            <pc:docMk/>
            <pc:sldMk cId="3721149117" sldId="304"/>
            <ac:spMk id="14" creationId="{2378C4CB-EE40-45EB-5BAF-2C9C115E8A0C}"/>
          </ac:spMkLst>
        </pc:spChg>
        <pc:spChg chg="del mod topLvl">
          <ac:chgData name="Kevin Bewsey" userId="617be78e-c4b4-46ea-8948-aecd8126a3af" providerId="ADAL" clId="{975CF57F-20F0-4E16-9EBF-9F564FD6022C}" dt="2022-09-28T16:30:12.694" v="261" actId="478"/>
          <ac:spMkLst>
            <pc:docMk/>
            <pc:sldMk cId="3721149117" sldId="304"/>
            <ac:spMk id="15" creationId="{4F65AA0C-A289-156C-25C9-BC267A6F0229}"/>
          </ac:spMkLst>
        </pc:spChg>
        <pc:spChg chg="mod topLvl">
          <ac:chgData name="Kevin Bewsey" userId="617be78e-c4b4-46ea-8948-aecd8126a3af" providerId="ADAL" clId="{975CF57F-20F0-4E16-9EBF-9F564FD6022C}" dt="2022-09-28T16:36:47.340" v="331" actId="108"/>
          <ac:spMkLst>
            <pc:docMk/>
            <pc:sldMk cId="3721149117" sldId="304"/>
            <ac:spMk id="16" creationId="{46D80163-71DD-C820-864C-24D7F2EF821A}"/>
          </ac:spMkLst>
        </pc:spChg>
        <pc:spChg chg="del mod topLvl">
          <ac:chgData name="Kevin Bewsey" userId="617be78e-c4b4-46ea-8948-aecd8126a3af" providerId="ADAL" clId="{975CF57F-20F0-4E16-9EBF-9F564FD6022C}" dt="2022-09-28T16:30:23.400" v="264" actId="478"/>
          <ac:spMkLst>
            <pc:docMk/>
            <pc:sldMk cId="3721149117" sldId="304"/>
            <ac:spMk id="17" creationId="{70843FFD-0725-F9C1-9C6A-16F3136CF36D}"/>
          </ac:spMkLst>
        </pc:spChg>
        <pc:spChg chg="mod topLvl">
          <ac:chgData name="Kevin Bewsey" userId="617be78e-c4b4-46ea-8948-aecd8126a3af" providerId="ADAL" clId="{975CF57F-20F0-4E16-9EBF-9F564FD6022C}" dt="2022-09-28T16:36:51.619" v="332" actId="108"/>
          <ac:spMkLst>
            <pc:docMk/>
            <pc:sldMk cId="3721149117" sldId="304"/>
            <ac:spMk id="18" creationId="{5C1DCD41-3F48-436E-F827-81FA7C61F464}"/>
          </ac:spMkLst>
        </pc:spChg>
        <pc:spChg chg="del mod topLvl">
          <ac:chgData name="Kevin Bewsey" userId="617be78e-c4b4-46ea-8948-aecd8126a3af" providerId="ADAL" clId="{975CF57F-20F0-4E16-9EBF-9F564FD6022C}" dt="2022-09-28T16:30:47.503" v="267" actId="478"/>
          <ac:spMkLst>
            <pc:docMk/>
            <pc:sldMk cId="3721149117" sldId="304"/>
            <ac:spMk id="19" creationId="{0B8C302F-44FB-5CDA-B9FF-C94A0D2856B4}"/>
          </ac:spMkLst>
        </pc:spChg>
        <pc:spChg chg="add mod">
          <ac:chgData name="Kevin Bewsey" userId="617be78e-c4b4-46ea-8948-aecd8126a3af" providerId="ADAL" clId="{975CF57F-20F0-4E16-9EBF-9F564FD6022C}" dt="2022-09-28T16:36:57.917" v="333" actId="339"/>
          <ac:spMkLst>
            <pc:docMk/>
            <pc:sldMk cId="3721149117" sldId="304"/>
            <ac:spMk id="21" creationId="{A229E117-3691-98AF-BED3-DDC162D87C9E}"/>
          </ac:spMkLst>
        </pc:spChg>
        <pc:spChg chg="add del mod">
          <ac:chgData name="Kevin Bewsey" userId="617be78e-c4b4-46ea-8948-aecd8126a3af" providerId="ADAL" clId="{975CF57F-20F0-4E16-9EBF-9F564FD6022C}" dt="2022-09-28T16:32:14.720" v="299" actId="478"/>
          <ac:spMkLst>
            <pc:docMk/>
            <pc:sldMk cId="3721149117" sldId="304"/>
            <ac:spMk id="24" creationId="{1E1D460B-54D7-56B4-E773-3767B6124F7D}"/>
          </ac:spMkLst>
        </pc:spChg>
        <pc:grpChg chg="del mod">
          <ac:chgData name="Kevin Bewsey" userId="617be78e-c4b4-46ea-8948-aecd8126a3af" providerId="ADAL" clId="{975CF57F-20F0-4E16-9EBF-9F564FD6022C}" dt="2022-09-28T16:27:49.740" v="204" actId="165"/>
          <ac:grpSpMkLst>
            <pc:docMk/>
            <pc:sldMk cId="3721149117" sldId="304"/>
            <ac:grpSpMk id="7" creationId="{7DD265C6-5A8D-393C-A782-C23B5352384B}"/>
          </ac:grpSpMkLst>
        </pc:grpChg>
        <pc:grpChg chg="add mod">
          <ac:chgData name="Kevin Bewsey" userId="617be78e-c4b4-46ea-8948-aecd8126a3af" providerId="ADAL" clId="{975CF57F-20F0-4E16-9EBF-9F564FD6022C}" dt="2022-09-28T16:37:38.326" v="341" actId="1036"/>
          <ac:grpSpMkLst>
            <pc:docMk/>
            <pc:sldMk cId="3721149117" sldId="304"/>
            <ac:grpSpMk id="22" creationId="{3B6A0EFF-5A4F-0534-E14E-4B4947D9271C}"/>
          </ac:grpSpMkLst>
        </pc:grpChg>
        <pc:graphicFrameChg chg="add del mod modGraphic">
          <ac:chgData name="Kevin Bewsey" userId="617be78e-c4b4-46ea-8948-aecd8126a3af" providerId="ADAL" clId="{975CF57F-20F0-4E16-9EBF-9F564FD6022C}" dt="2022-09-28T16:26:36.749" v="181" actId="18245"/>
          <ac:graphicFrameMkLst>
            <pc:docMk/>
            <pc:sldMk cId="3721149117" sldId="304"/>
            <ac:graphicFrameMk id="2" creationId="{5338F8B8-8647-14A0-F247-3491473C9585}"/>
          </ac:graphicFrameMkLst>
        </pc:graphicFrameChg>
        <pc:picChg chg="add del mod">
          <ac:chgData name="Kevin Bewsey" userId="617be78e-c4b4-46ea-8948-aecd8126a3af" providerId="ADAL" clId="{975CF57F-20F0-4E16-9EBF-9F564FD6022C}" dt="2022-09-28T16:39:07.337" v="344" actId="478"/>
          <ac:picMkLst>
            <pc:docMk/>
            <pc:sldMk cId="3721149117" sldId="304"/>
            <ac:picMk id="25" creationId="{4EA3EA9A-254B-46AC-0F01-8BB355E136A2}"/>
          </ac:picMkLst>
        </pc:picChg>
        <pc:cxnChg chg="add mod">
          <ac:chgData name="Kevin Bewsey" userId="617be78e-c4b4-46ea-8948-aecd8126a3af" providerId="ADAL" clId="{975CF57F-20F0-4E16-9EBF-9F564FD6022C}" dt="2022-09-28T18:18:44.670" v="1750" actId="14100"/>
          <ac:cxnSpMkLst>
            <pc:docMk/>
            <pc:sldMk cId="3721149117" sldId="304"/>
            <ac:cxnSpMk id="27" creationId="{94FF1BF2-926E-3A3D-CC69-79D15F389D15}"/>
          </ac:cxnSpMkLst>
        </pc:cxnChg>
        <pc:cxnChg chg="add mod">
          <ac:chgData name="Kevin Bewsey" userId="617be78e-c4b4-46ea-8948-aecd8126a3af" providerId="ADAL" clId="{975CF57F-20F0-4E16-9EBF-9F564FD6022C}" dt="2022-09-28T18:18:36.454" v="1748" actId="14100"/>
          <ac:cxnSpMkLst>
            <pc:docMk/>
            <pc:sldMk cId="3721149117" sldId="304"/>
            <ac:cxnSpMk id="28" creationId="{3CE00731-3B71-3C08-8D93-F5C9383923AA}"/>
          </ac:cxnSpMkLst>
        </pc:cxnChg>
      </pc:sldChg>
      <pc:sldChg chg="addSp modSp add">
        <pc:chgData name="Kevin Bewsey" userId="617be78e-c4b4-46ea-8948-aecd8126a3af" providerId="ADAL" clId="{975CF57F-20F0-4E16-9EBF-9F564FD6022C}" dt="2022-09-28T18:18:56.422" v="1751"/>
        <pc:sldMkLst>
          <pc:docMk/>
          <pc:sldMk cId="4180380132" sldId="305"/>
        </pc:sldMkLst>
        <pc:cxnChg chg="add mod">
          <ac:chgData name="Kevin Bewsey" userId="617be78e-c4b4-46ea-8948-aecd8126a3af" providerId="ADAL" clId="{975CF57F-20F0-4E16-9EBF-9F564FD6022C}" dt="2022-09-28T18:18:56.422" v="1751"/>
          <ac:cxnSpMkLst>
            <pc:docMk/>
            <pc:sldMk cId="4180380132" sldId="305"/>
            <ac:cxnSpMk id="2" creationId="{4967B780-E41F-4622-7220-88B4C5B420E1}"/>
          </ac:cxnSpMkLst>
        </pc:cxnChg>
        <pc:cxnChg chg="add mod">
          <ac:chgData name="Kevin Bewsey" userId="617be78e-c4b4-46ea-8948-aecd8126a3af" providerId="ADAL" clId="{975CF57F-20F0-4E16-9EBF-9F564FD6022C}" dt="2022-09-28T18:18:56.422" v="1751"/>
          <ac:cxnSpMkLst>
            <pc:docMk/>
            <pc:sldMk cId="4180380132" sldId="305"/>
            <ac:cxnSpMk id="7" creationId="{29E7CD49-3F3E-6EE4-EFA7-36B0F39AF1A6}"/>
          </ac:cxnSpMkLst>
        </pc:cxnChg>
      </pc:sldChg>
      <pc:sldChg chg="addSp delSp modSp add mod ord">
        <pc:chgData name="Kevin Bewsey" userId="617be78e-c4b4-46ea-8948-aecd8126a3af" providerId="ADAL" clId="{975CF57F-20F0-4E16-9EBF-9F564FD6022C}" dt="2022-09-28T17:36:07.061" v="1047" actId="6549"/>
        <pc:sldMkLst>
          <pc:docMk/>
          <pc:sldMk cId="1877251038" sldId="306"/>
        </pc:sldMkLst>
        <pc:spChg chg="mod">
          <ac:chgData name="Kevin Bewsey" userId="617be78e-c4b4-46ea-8948-aecd8126a3af" providerId="ADAL" clId="{975CF57F-20F0-4E16-9EBF-9F564FD6022C}" dt="2022-09-28T17:04:30.842" v="468" actId="20577"/>
          <ac:spMkLst>
            <pc:docMk/>
            <pc:sldMk cId="1877251038" sldId="306"/>
            <ac:spMk id="4" creationId="{27FC9999-6017-42D9-8DAF-3C8B20D9C56F}"/>
          </ac:spMkLst>
        </pc:spChg>
        <pc:spChg chg="mod">
          <ac:chgData name="Kevin Bewsey" userId="617be78e-c4b4-46ea-8948-aecd8126a3af" providerId="ADAL" clId="{975CF57F-20F0-4E16-9EBF-9F564FD6022C}" dt="2022-09-28T16:44:18.193" v="350" actId="27803"/>
          <ac:spMkLst>
            <pc:docMk/>
            <pc:sldMk cId="1877251038" sldId="306"/>
            <ac:spMk id="8" creationId="{D7D95BEF-F6FD-114D-B40F-4213262845A2}"/>
          </ac:spMkLst>
        </pc:spChg>
        <pc:spChg chg="add del mod topLvl">
          <ac:chgData name="Kevin Bewsey" userId="617be78e-c4b4-46ea-8948-aecd8126a3af" providerId="ADAL" clId="{975CF57F-20F0-4E16-9EBF-9F564FD6022C}" dt="2022-09-28T17:00:59.507" v="439" actId="164"/>
          <ac:spMkLst>
            <pc:docMk/>
            <pc:sldMk cId="1877251038" sldId="306"/>
            <ac:spMk id="9" creationId="{D6A6D1E5-754E-36BE-6311-D071A73C655D}"/>
          </ac:spMkLst>
        </pc:spChg>
        <pc:spChg chg="mod topLvl">
          <ac:chgData name="Kevin Bewsey" userId="617be78e-c4b4-46ea-8948-aecd8126a3af" providerId="ADAL" clId="{975CF57F-20F0-4E16-9EBF-9F564FD6022C}" dt="2022-09-28T17:00:59.507" v="439" actId="164"/>
          <ac:spMkLst>
            <pc:docMk/>
            <pc:sldMk cId="1877251038" sldId="306"/>
            <ac:spMk id="10" creationId="{E68E19EF-FB41-C3D4-EE7B-CEDCB09C4445}"/>
          </ac:spMkLst>
        </pc:spChg>
        <pc:spChg chg="mod topLvl">
          <ac:chgData name="Kevin Bewsey" userId="617be78e-c4b4-46ea-8948-aecd8126a3af" providerId="ADAL" clId="{975CF57F-20F0-4E16-9EBF-9F564FD6022C}" dt="2022-09-28T17:00:59.507" v="439" actId="164"/>
          <ac:spMkLst>
            <pc:docMk/>
            <pc:sldMk cId="1877251038" sldId="306"/>
            <ac:spMk id="11" creationId="{8E9487BD-B6AA-162B-1E1A-DF1A373BB67C}"/>
          </ac:spMkLst>
        </pc:spChg>
        <pc:spChg chg="mod">
          <ac:chgData name="Kevin Bewsey" userId="617be78e-c4b4-46ea-8948-aecd8126a3af" providerId="ADAL" clId="{975CF57F-20F0-4E16-9EBF-9F564FD6022C}" dt="2022-09-28T16:44:18.193" v="350" actId="27803"/>
          <ac:spMkLst>
            <pc:docMk/>
            <pc:sldMk cId="1877251038" sldId="306"/>
            <ac:spMk id="12" creationId="{60D1F5D1-E831-1112-3929-440D6DD44B4B}"/>
          </ac:spMkLst>
        </pc:spChg>
        <pc:spChg chg="mod">
          <ac:chgData name="Kevin Bewsey" userId="617be78e-c4b4-46ea-8948-aecd8126a3af" providerId="ADAL" clId="{975CF57F-20F0-4E16-9EBF-9F564FD6022C}" dt="2022-09-28T16:44:18.193" v="350" actId="27803"/>
          <ac:spMkLst>
            <pc:docMk/>
            <pc:sldMk cId="1877251038" sldId="306"/>
            <ac:spMk id="13" creationId="{5BB79974-58D3-CD5B-7B0D-00CE4871D6B0}"/>
          </ac:spMkLst>
        </pc:spChg>
        <pc:spChg chg="mod topLvl">
          <ac:chgData name="Kevin Bewsey" userId="617be78e-c4b4-46ea-8948-aecd8126a3af" providerId="ADAL" clId="{975CF57F-20F0-4E16-9EBF-9F564FD6022C}" dt="2022-09-28T17:00:59.507" v="439" actId="164"/>
          <ac:spMkLst>
            <pc:docMk/>
            <pc:sldMk cId="1877251038" sldId="306"/>
            <ac:spMk id="14" creationId="{2378C4CB-EE40-45EB-5BAF-2C9C115E8A0C}"/>
          </ac:spMkLst>
        </pc:spChg>
        <pc:spChg chg="mod">
          <ac:chgData name="Kevin Bewsey" userId="617be78e-c4b4-46ea-8948-aecd8126a3af" providerId="ADAL" clId="{975CF57F-20F0-4E16-9EBF-9F564FD6022C}" dt="2022-09-28T16:44:18.193" v="350" actId="27803"/>
          <ac:spMkLst>
            <pc:docMk/>
            <pc:sldMk cId="1877251038" sldId="306"/>
            <ac:spMk id="15" creationId="{75539C68-29DD-D15C-7D7F-790E1929B48D}"/>
          </ac:spMkLst>
        </pc:spChg>
        <pc:spChg chg="mod topLvl">
          <ac:chgData name="Kevin Bewsey" userId="617be78e-c4b4-46ea-8948-aecd8126a3af" providerId="ADAL" clId="{975CF57F-20F0-4E16-9EBF-9F564FD6022C}" dt="2022-09-28T17:00:59.507" v="439" actId="164"/>
          <ac:spMkLst>
            <pc:docMk/>
            <pc:sldMk cId="1877251038" sldId="306"/>
            <ac:spMk id="16" creationId="{46D80163-71DD-C820-864C-24D7F2EF821A}"/>
          </ac:spMkLst>
        </pc:spChg>
        <pc:spChg chg="mod">
          <ac:chgData name="Kevin Bewsey" userId="617be78e-c4b4-46ea-8948-aecd8126a3af" providerId="ADAL" clId="{975CF57F-20F0-4E16-9EBF-9F564FD6022C}" dt="2022-09-28T16:44:18.193" v="350" actId="27803"/>
          <ac:spMkLst>
            <pc:docMk/>
            <pc:sldMk cId="1877251038" sldId="306"/>
            <ac:spMk id="17" creationId="{286A6517-0524-AADC-04B6-9652E9A7B460}"/>
          </ac:spMkLst>
        </pc:spChg>
        <pc:spChg chg="mod topLvl">
          <ac:chgData name="Kevin Bewsey" userId="617be78e-c4b4-46ea-8948-aecd8126a3af" providerId="ADAL" clId="{975CF57F-20F0-4E16-9EBF-9F564FD6022C}" dt="2022-09-28T17:00:59.507" v="439" actId="164"/>
          <ac:spMkLst>
            <pc:docMk/>
            <pc:sldMk cId="1877251038" sldId="306"/>
            <ac:spMk id="18" creationId="{5C1DCD41-3F48-436E-F827-81FA7C61F464}"/>
          </ac:spMkLst>
        </pc:spChg>
        <pc:spChg chg="mod">
          <ac:chgData name="Kevin Bewsey" userId="617be78e-c4b4-46ea-8948-aecd8126a3af" providerId="ADAL" clId="{975CF57F-20F0-4E16-9EBF-9F564FD6022C}" dt="2022-09-28T16:44:18.193" v="350" actId="27803"/>
          <ac:spMkLst>
            <pc:docMk/>
            <pc:sldMk cId="1877251038" sldId="306"/>
            <ac:spMk id="19" creationId="{2FC2A987-5096-088F-81AC-7B18CC1314D0}"/>
          </ac:spMkLst>
        </pc:spChg>
        <pc:spChg chg="mod">
          <ac:chgData name="Kevin Bewsey" userId="617be78e-c4b4-46ea-8948-aecd8126a3af" providerId="ADAL" clId="{975CF57F-20F0-4E16-9EBF-9F564FD6022C}" dt="2022-09-28T16:44:18.193" v="350" actId="27803"/>
          <ac:spMkLst>
            <pc:docMk/>
            <pc:sldMk cId="1877251038" sldId="306"/>
            <ac:spMk id="20" creationId="{A2983D55-F12E-AAA2-FA64-B54565477811}"/>
          </ac:spMkLst>
        </pc:spChg>
        <pc:spChg chg="mod topLvl">
          <ac:chgData name="Kevin Bewsey" userId="617be78e-c4b4-46ea-8948-aecd8126a3af" providerId="ADAL" clId="{975CF57F-20F0-4E16-9EBF-9F564FD6022C}" dt="2022-09-28T17:00:59.507" v="439" actId="164"/>
          <ac:spMkLst>
            <pc:docMk/>
            <pc:sldMk cId="1877251038" sldId="306"/>
            <ac:spMk id="21" creationId="{A229E117-3691-98AF-BED3-DDC162D87C9E}"/>
          </ac:spMkLst>
        </pc:spChg>
        <pc:spChg chg="mod">
          <ac:chgData name="Kevin Bewsey" userId="617be78e-c4b4-46ea-8948-aecd8126a3af" providerId="ADAL" clId="{975CF57F-20F0-4E16-9EBF-9F564FD6022C}" dt="2022-09-28T16:44:18.193" v="350" actId="27803"/>
          <ac:spMkLst>
            <pc:docMk/>
            <pc:sldMk cId="1877251038" sldId="306"/>
            <ac:spMk id="23" creationId="{3876F633-4EDF-2D08-56AB-43C52F5E8BBE}"/>
          </ac:spMkLst>
        </pc:spChg>
        <pc:spChg chg="add mod">
          <ac:chgData name="Kevin Bewsey" userId="617be78e-c4b4-46ea-8948-aecd8126a3af" providerId="ADAL" clId="{975CF57F-20F0-4E16-9EBF-9F564FD6022C}" dt="2022-09-28T17:36:07.061" v="1047" actId="6549"/>
          <ac:spMkLst>
            <pc:docMk/>
            <pc:sldMk cId="1877251038" sldId="306"/>
            <ac:spMk id="35" creationId="{ECAFF59E-31E8-96A8-BCD3-7778C8B3CF61}"/>
          </ac:spMkLst>
        </pc:spChg>
        <pc:spChg chg="add del mod">
          <ac:chgData name="Kevin Bewsey" userId="617be78e-c4b4-46ea-8948-aecd8126a3af" providerId="ADAL" clId="{975CF57F-20F0-4E16-9EBF-9F564FD6022C}" dt="2022-09-28T17:05:35.971" v="479"/>
          <ac:spMkLst>
            <pc:docMk/>
            <pc:sldMk cId="1877251038" sldId="306"/>
            <ac:spMk id="36" creationId="{8ACA0BE2-5F13-9542-96AD-0E2E4349857E}"/>
          </ac:spMkLst>
        </pc:spChg>
        <pc:spChg chg="add mod">
          <ac:chgData name="Kevin Bewsey" userId="617be78e-c4b4-46ea-8948-aecd8126a3af" providerId="ADAL" clId="{975CF57F-20F0-4E16-9EBF-9F564FD6022C}" dt="2022-09-28T17:32:19.009" v="1036" actId="6549"/>
          <ac:spMkLst>
            <pc:docMk/>
            <pc:sldMk cId="1877251038" sldId="306"/>
            <ac:spMk id="37" creationId="{C6AFD613-AC20-D84B-C6AD-C6781A0A6BCB}"/>
          </ac:spMkLst>
        </pc:spChg>
        <pc:grpChg chg="add del mod">
          <ac:chgData name="Kevin Bewsey" userId="617be78e-c4b4-46ea-8948-aecd8126a3af" providerId="ADAL" clId="{975CF57F-20F0-4E16-9EBF-9F564FD6022C}" dt="2022-09-28T16:44:18.193" v="350" actId="27803"/>
          <ac:grpSpMkLst>
            <pc:docMk/>
            <pc:sldMk cId="1877251038" sldId="306"/>
            <ac:grpSpMk id="7" creationId="{1DC3C5C8-97C1-1F75-70E8-745459117CAC}"/>
          </ac:grpSpMkLst>
        </pc:grpChg>
        <pc:grpChg chg="del">
          <ac:chgData name="Kevin Bewsey" userId="617be78e-c4b4-46ea-8948-aecd8126a3af" providerId="ADAL" clId="{975CF57F-20F0-4E16-9EBF-9F564FD6022C}" dt="2022-09-28T16:58:34.803" v="430" actId="165"/>
          <ac:grpSpMkLst>
            <pc:docMk/>
            <pc:sldMk cId="1877251038" sldId="306"/>
            <ac:grpSpMk id="22" creationId="{3B6A0EFF-5A4F-0534-E14E-4B4947D9271C}"/>
          </ac:grpSpMkLst>
        </pc:grpChg>
        <pc:grpChg chg="add del mod">
          <ac:chgData name="Kevin Bewsey" userId="617be78e-c4b4-46ea-8948-aecd8126a3af" providerId="ADAL" clId="{975CF57F-20F0-4E16-9EBF-9F564FD6022C}" dt="2022-09-28T17:05:38.356" v="480" actId="478"/>
          <ac:grpSpMkLst>
            <pc:docMk/>
            <pc:sldMk cId="1877251038" sldId="306"/>
            <ac:grpSpMk id="33" creationId="{2570C37E-4DFE-7E25-7787-F20D774A6D4E}"/>
          </ac:grpSpMkLst>
        </pc:grpChg>
        <pc:graphicFrameChg chg="add del mod modGraphic">
          <ac:chgData name="Kevin Bewsey" userId="617be78e-c4b4-46ea-8948-aecd8126a3af" providerId="ADAL" clId="{975CF57F-20F0-4E16-9EBF-9F564FD6022C}" dt="2022-09-28T16:51:23.141" v="373" actId="478"/>
          <ac:graphicFrameMkLst>
            <pc:docMk/>
            <pc:sldMk cId="1877251038" sldId="306"/>
            <ac:graphicFrameMk id="32" creationId="{2BAE3033-F7CA-8CF7-61D9-D634EF505885}"/>
          </ac:graphicFrameMkLst>
        </pc:graphicFrameChg>
        <pc:picChg chg="add del mod">
          <ac:chgData name="Kevin Bewsey" userId="617be78e-c4b4-46ea-8948-aecd8126a3af" providerId="ADAL" clId="{975CF57F-20F0-4E16-9EBF-9F564FD6022C}" dt="2022-09-28T16:49:34.606" v="365" actId="478"/>
          <ac:picMkLst>
            <pc:docMk/>
            <pc:sldMk cId="1877251038" sldId="306"/>
            <ac:picMk id="3" creationId="{67EBF83E-6542-F612-BF3C-154AE01F052F}"/>
          </ac:picMkLst>
        </pc:picChg>
        <pc:picChg chg="add del mod">
          <ac:chgData name="Kevin Bewsey" userId="617be78e-c4b4-46ea-8948-aecd8126a3af" providerId="ADAL" clId="{975CF57F-20F0-4E16-9EBF-9F564FD6022C}" dt="2022-09-28T16:45:59.200" v="357" actId="478"/>
          <ac:picMkLst>
            <pc:docMk/>
            <pc:sldMk cId="1877251038" sldId="306"/>
            <ac:picMk id="25" creationId="{A0799078-E509-EEDC-9B11-125A8D34DFEE}"/>
          </ac:picMkLst>
        </pc:picChg>
        <pc:picChg chg="add mod">
          <ac:chgData name="Kevin Bewsey" userId="617be78e-c4b4-46ea-8948-aecd8126a3af" providerId="ADAL" clId="{975CF57F-20F0-4E16-9EBF-9F564FD6022C}" dt="2022-09-28T17:00:59.507" v="439" actId="164"/>
          <ac:picMkLst>
            <pc:docMk/>
            <pc:sldMk cId="1877251038" sldId="306"/>
            <ac:picMk id="27" creationId="{C47893FB-6281-7706-C309-68C2386A8830}"/>
          </ac:picMkLst>
        </pc:picChg>
        <pc:picChg chg="add mod">
          <ac:chgData name="Kevin Bewsey" userId="617be78e-c4b4-46ea-8948-aecd8126a3af" providerId="ADAL" clId="{975CF57F-20F0-4E16-9EBF-9F564FD6022C}" dt="2022-09-28T17:00:59.507" v="439" actId="164"/>
          <ac:picMkLst>
            <pc:docMk/>
            <pc:sldMk cId="1877251038" sldId="306"/>
            <ac:picMk id="29" creationId="{58E4B64E-6B16-0D81-4504-0EC65226CCEA}"/>
          </ac:picMkLst>
        </pc:picChg>
        <pc:picChg chg="add mod">
          <ac:chgData name="Kevin Bewsey" userId="617be78e-c4b4-46ea-8948-aecd8126a3af" providerId="ADAL" clId="{975CF57F-20F0-4E16-9EBF-9F564FD6022C}" dt="2022-09-28T17:00:59.507" v="439" actId="164"/>
          <ac:picMkLst>
            <pc:docMk/>
            <pc:sldMk cId="1877251038" sldId="306"/>
            <ac:picMk id="31" creationId="{A9A7DE06-C359-3B83-31CE-F172CEB561AD}"/>
          </ac:picMkLst>
        </pc:picChg>
        <pc:picChg chg="add mod">
          <ac:chgData name="Kevin Bewsey" userId="617be78e-c4b4-46ea-8948-aecd8126a3af" providerId="ADAL" clId="{975CF57F-20F0-4E16-9EBF-9F564FD6022C}" dt="2022-09-28T17:32:16.241" v="1035" actId="1076"/>
          <ac:picMkLst>
            <pc:docMk/>
            <pc:sldMk cId="1877251038" sldId="306"/>
            <ac:picMk id="39" creationId="{F6ED3443-3471-1DBD-52A0-DB60287CB0B8}"/>
          </ac:picMkLst>
        </pc:picChg>
      </pc:sldChg>
      <pc:sldChg chg="addSp delSp modSp add mod ord modClrScheme chgLayout">
        <pc:chgData name="Kevin Bewsey" userId="617be78e-c4b4-46ea-8948-aecd8126a3af" providerId="ADAL" clId="{975CF57F-20F0-4E16-9EBF-9F564FD6022C}" dt="2022-09-28T18:06:23.622" v="1625" actId="1035"/>
        <pc:sldMkLst>
          <pc:docMk/>
          <pc:sldMk cId="2225432968" sldId="307"/>
        </pc:sldMkLst>
        <pc:spChg chg="add del mod ord">
          <ac:chgData name="Kevin Bewsey" userId="617be78e-c4b4-46ea-8948-aecd8126a3af" providerId="ADAL" clId="{975CF57F-20F0-4E16-9EBF-9F564FD6022C}" dt="2022-09-28T17:02:06.032" v="446" actId="700"/>
          <ac:spMkLst>
            <pc:docMk/>
            <pc:sldMk cId="2225432968" sldId="307"/>
            <ac:spMk id="2" creationId="{731C54BE-5492-D3B7-5A82-7620F0092D9E}"/>
          </ac:spMkLst>
        </pc:spChg>
        <pc:spChg chg="add del mod ord">
          <ac:chgData name="Kevin Bewsey" userId="617be78e-c4b4-46ea-8948-aecd8126a3af" providerId="ADAL" clId="{975CF57F-20F0-4E16-9EBF-9F564FD6022C}" dt="2022-09-28T17:02:06.032" v="446" actId="700"/>
          <ac:spMkLst>
            <pc:docMk/>
            <pc:sldMk cId="2225432968" sldId="307"/>
            <ac:spMk id="3" creationId="{B70B8744-C975-6892-302D-9CAF67185C10}"/>
          </ac:spMkLst>
        </pc:spChg>
        <pc:spChg chg="mod ord">
          <ac:chgData name="Kevin Bewsey" userId="617be78e-c4b4-46ea-8948-aecd8126a3af" providerId="ADAL" clId="{975CF57F-20F0-4E16-9EBF-9F564FD6022C}" dt="2022-09-28T17:02:06.032" v="446" actId="700"/>
          <ac:spMkLst>
            <pc:docMk/>
            <pc:sldMk cId="2225432968" sldId="307"/>
            <ac:spMk id="4" creationId="{27FC9999-6017-42D9-8DAF-3C8B20D9C56F}"/>
          </ac:spMkLst>
        </pc:spChg>
        <pc:spChg chg="mod ord">
          <ac:chgData name="Kevin Bewsey" userId="617be78e-c4b4-46ea-8948-aecd8126a3af" providerId="ADAL" clId="{975CF57F-20F0-4E16-9EBF-9F564FD6022C}" dt="2022-09-28T17:02:06.032" v="446" actId="700"/>
          <ac:spMkLst>
            <pc:docMk/>
            <pc:sldMk cId="2225432968" sldId="307"/>
            <ac:spMk id="6" creationId="{00000000-0000-0000-0000-000000000000}"/>
          </ac:spMkLst>
        </pc:spChg>
        <pc:spChg chg="add mod">
          <ac:chgData name="Kevin Bewsey" userId="617be78e-c4b4-46ea-8948-aecd8126a3af" providerId="ADAL" clId="{975CF57F-20F0-4E16-9EBF-9F564FD6022C}" dt="2022-09-28T17:23:46.787" v="905" actId="313"/>
          <ac:spMkLst>
            <pc:docMk/>
            <pc:sldMk cId="2225432968" sldId="307"/>
            <ac:spMk id="8" creationId="{B3E56B9C-64C0-C138-810F-1EC4F5B136DE}"/>
          </ac:spMkLst>
        </pc:spChg>
        <pc:picChg chg="mod">
          <ac:chgData name="Kevin Bewsey" userId="617be78e-c4b4-46ea-8948-aecd8126a3af" providerId="ADAL" clId="{975CF57F-20F0-4E16-9EBF-9F564FD6022C}" dt="2022-09-28T18:06:23.622" v="1625" actId="1035"/>
          <ac:picMkLst>
            <pc:docMk/>
            <pc:sldMk cId="2225432968" sldId="307"/>
            <ac:picMk id="27" creationId="{C47893FB-6281-7706-C309-68C2386A8830}"/>
          </ac:picMkLst>
        </pc:picChg>
      </pc:sldChg>
      <pc:sldChg chg="addSp delSp modSp add mod">
        <pc:chgData name="Kevin Bewsey" userId="617be78e-c4b4-46ea-8948-aecd8126a3af" providerId="ADAL" clId="{975CF57F-20F0-4E16-9EBF-9F564FD6022C}" dt="2022-09-28T17:41:27.782" v="1091" actId="20577"/>
        <pc:sldMkLst>
          <pc:docMk/>
          <pc:sldMk cId="1476264103" sldId="308"/>
        </pc:sldMkLst>
        <pc:spChg chg="mod">
          <ac:chgData name="Kevin Bewsey" userId="617be78e-c4b4-46ea-8948-aecd8126a3af" providerId="ADAL" clId="{975CF57F-20F0-4E16-9EBF-9F564FD6022C}" dt="2022-09-28T17:41:27.782" v="1091" actId="20577"/>
          <ac:spMkLst>
            <pc:docMk/>
            <pc:sldMk cId="1476264103" sldId="308"/>
            <ac:spMk id="4" creationId="{27FC9999-6017-42D9-8DAF-3C8B20D9C56F}"/>
          </ac:spMkLst>
        </pc:spChg>
        <pc:spChg chg="mod">
          <ac:chgData name="Kevin Bewsey" userId="617be78e-c4b4-46ea-8948-aecd8126a3af" providerId="ADAL" clId="{975CF57F-20F0-4E16-9EBF-9F564FD6022C}" dt="2022-09-28T17:38:04.844" v="1083" actId="15"/>
          <ac:spMkLst>
            <pc:docMk/>
            <pc:sldMk cId="1476264103" sldId="308"/>
            <ac:spMk id="35" creationId="{ECAFF59E-31E8-96A8-BCD3-7778C8B3CF61}"/>
          </ac:spMkLst>
        </pc:spChg>
        <pc:spChg chg="mod">
          <ac:chgData name="Kevin Bewsey" userId="617be78e-c4b4-46ea-8948-aecd8126a3af" providerId="ADAL" clId="{975CF57F-20F0-4E16-9EBF-9F564FD6022C}" dt="2022-09-28T17:36:55.612" v="1059" actId="6549"/>
          <ac:spMkLst>
            <pc:docMk/>
            <pc:sldMk cId="1476264103" sldId="308"/>
            <ac:spMk id="37" creationId="{C6AFD613-AC20-D84B-C6AD-C6781A0A6BCB}"/>
          </ac:spMkLst>
        </pc:spChg>
        <pc:picChg chg="add mod">
          <ac:chgData name="Kevin Bewsey" userId="617be78e-c4b4-46ea-8948-aecd8126a3af" providerId="ADAL" clId="{975CF57F-20F0-4E16-9EBF-9F564FD6022C}" dt="2022-09-28T17:36:14.922" v="1048" actId="1076"/>
          <ac:picMkLst>
            <pc:docMk/>
            <pc:sldMk cId="1476264103" sldId="308"/>
            <ac:picMk id="3" creationId="{D25BFDAA-D86A-C427-23D3-6B5B37DB4070}"/>
          </ac:picMkLst>
        </pc:picChg>
        <pc:picChg chg="del">
          <ac:chgData name="Kevin Bewsey" userId="617be78e-c4b4-46ea-8948-aecd8126a3af" providerId="ADAL" clId="{975CF57F-20F0-4E16-9EBF-9F564FD6022C}" dt="2022-09-28T17:24:50.204" v="910" actId="478"/>
          <ac:picMkLst>
            <pc:docMk/>
            <pc:sldMk cId="1476264103" sldId="308"/>
            <ac:picMk id="39" creationId="{F6ED3443-3471-1DBD-52A0-DB60287CB0B8}"/>
          </ac:picMkLst>
        </pc:picChg>
      </pc:sldChg>
      <pc:sldChg chg="addSp delSp modSp add mod">
        <pc:chgData name="Kevin Bewsey" userId="617be78e-c4b4-46ea-8948-aecd8126a3af" providerId="ADAL" clId="{975CF57F-20F0-4E16-9EBF-9F564FD6022C}" dt="2022-09-28T17:54:26.091" v="1580" actId="20577"/>
        <pc:sldMkLst>
          <pc:docMk/>
          <pc:sldMk cId="3647847096" sldId="309"/>
        </pc:sldMkLst>
        <pc:spChg chg="mod">
          <ac:chgData name="Kevin Bewsey" userId="617be78e-c4b4-46ea-8948-aecd8126a3af" providerId="ADAL" clId="{975CF57F-20F0-4E16-9EBF-9F564FD6022C}" dt="2022-09-28T17:43:08.522" v="1100" actId="20577"/>
          <ac:spMkLst>
            <pc:docMk/>
            <pc:sldMk cId="3647847096" sldId="309"/>
            <ac:spMk id="4" creationId="{27FC9999-6017-42D9-8DAF-3C8B20D9C56F}"/>
          </ac:spMkLst>
        </pc:spChg>
        <pc:spChg chg="mod">
          <ac:chgData name="Kevin Bewsey" userId="617be78e-c4b4-46ea-8948-aecd8126a3af" providerId="ADAL" clId="{975CF57F-20F0-4E16-9EBF-9F564FD6022C}" dt="2022-09-28T17:54:26.091" v="1580" actId="20577"/>
          <ac:spMkLst>
            <pc:docMk/>
            <pc:sldMk cId="3647847096" sldId="309"/>
            <ac:spMk id="35" creationId="{ECAFF59E-31E8-96A8-BCD3-7778C8B3CF61}"/>
          </ac:spMkLst>
        </pc:spChg>
        <pc:spChg chg="mod">
          <ac:chgData name="Kevin Bewsey" userId="617be78e-c4b4-46ea-8948-aecd8126a3af" providerId="ADAL" clId="{975CF57F-20F0-4E16-9EBF-9F564FD6022C}" dt="2022-09-28T17:49:53.186" v="1299" actId="20577"/>
          <ac:spMkLst>
            <pc:docMk/>
            <pc:sldMk cId="3647847096" sldId="309"/>
            <ac:spMk id="37" creationId="{C6AFD613-AC20-D84B-C6AD-C6781A0A6BCB}"/>
          </ac:spMkLst>
        </pc:spChg>
        <pc:picChg chg="add del">
          <ac:chgData name="Kevin Bewsey" userId="617be78e-c4b4-46ea-8948-aecd8126a3af" providerId="ADAL" clId="{975CF57F-20F0-4E16-9EBF-9F564FD6022C}" dt="2022-09-28T17:44:15.704" v="1108" actId="478"/>
          <ac:picMkLst>
            <pc:docMk/>
            <pc:sldMk cId="3647847096" sldId="309"/>
            <ac:picMk id="3" creationId="{D25BFDAA-D86A-C427-23D3-6B5B37DB4070}"/>
          </ac:picMkLst>
        </pc:picChg>
        <pc:picChg chg="add mod">
          <ac:chgData name="Kevin Bewsey" userId="617be78e-c4b4-46ea-8948-aecd8126a3af" providerId="ADAL" clId="{975CF57F-20F0-4E16-9EBF-9F564FD6022C}" dt="2022-09-28T17:44:20.967" v="1143" actId="1035"/>
          <ac:picMkLst>
            <pc:docMk/>
            <pc:sldMk cId="3647847096" sldId="309"/>
            <ac:picMk id="7" creationId="{375177B9-B420-A7DB-7781-08665F200790}"/>
          </ac:picMkLst>
        </pc:picChg>
      </pc:sldChg>
    </pc:docChg>
  </pc:docChgLst>
  <pc:docChgLst>
    <pc:chgData name="Kevin Bewsey" userId="617be78e-c4b4-46ea-8948-aecd8126a3af" providerId="ADAL" clId="{F440B86A-9D6D-44A6-BA74-DFF2D79FF97D}"/>
    <pc:docChg chg="modSld">
      <pc:chgData name="Kevin Bewsey" userId="617be78e-c4b4-46ea-8948-aecd8126a3af" providerId="ADAL" clId="{F440B86A-9D6D-44A6-BA74-DFF2D79FF97D}" dt="2022-09-27T16:31:47.470" v="97" actId="20577"/>
      <pc:docMkLst>
        <pc:docMk/>
      </pc:docMkLst>
      <pc:sldChg chg="modSp mod">
        <pc:chgData name="Kevin Bewsey" userId="617be78e-c4b4-46ea-8948-aecd8126a3af" providerId="ADAL" clId="{F440B86A-9D6D-44A6-BA74-DFF2D79FF97D}" dt="2022-09-27T16:27:06.315" v="31" actId="20577"/>
        <pc:sldMkLst>
          <pc:docMk/>
          <pc:sldMk cId="545209910" sldId="256"/>
        </pc:sldMkLst>
        <pc:spChg chg="mod">
          <ac:chgData name="Kevin Bewsey" userId="617be78e-c4b4-46ea-8948-aecd8126a3af" providerId="ADAL" clId="{F440B86A-9D6D-44A6-BA74-DFF2D79FF97D}" dt="2022-09-27T16:26:56.646" v="13" actId="20577"/>
          <ac:spMkLst>
            <pc:docMk/>
            <pc:sldMk cId="545209910" sldId="256"/>
            <ac:spMk id="2" creationId="{00000000-0000-0000-0000-000000000000}"/>
          </ac:spMkLst>
        </pc:spChg>
        <pc:spChg chg="mod">
          <ac:chgData name="Kevin Bewsey" userId="617be78e-c4b4-46ea-8948-aecd8126a3af" providerId="ADAL" clId="{F440B86A-9D6D-44A6-BA74-DFF2D79FF97D}" dt="2022-09-27T16:27:06.315" v="31" actId="20577"/>
          <ac:spMkLst>
            <pc:docMk/>
            <pc:sldMk cId="545209910" sldId="256"/>
            <ac:spMk id="9" creationId="{AA6DCE31-1F52-A3F2-5411-F4D649949F47}"/>
          </ac:spMkLst>
        </pc:spChg>
      </pc:sldChg>
      <pc:sldChg chg="modSp mod">
        <pc:chgData name="Kevin Bewsey" userId="617be78e-c4b4-46ea-8948-aecd8126a3af" providerId="ADAL" clId="{F440B86A-9D6D-44A6-BA74-DFF2D79FF97D}" dt="2022-09-27T16:27:36.260" v="33" actId="20577"/>
        <pc:sldMkLst>
          <pc:docMk/>
          <pc:sldMk cId="2437346431" sldId="277"/>
        </pc:sldMkLst>
        <pc:spChg chg="mod">
          <ac:chgData name="Kevin Bewsey" userId="617be78e-c4b4-46ea-8948-aecd8126a3af" providerId="ADAL" clId="{F440B86A-9D6D-44A6-BA74-DFF2D79FF97D}" dt="2022-09-27T16:27:36.260" v="33" actId="20577"/>
          <ac:spMkLst>
            <pc:docMk/>
            <pc:sldMk cId="2437346431" sldId="277"/>
            <ac:spMk id="13" creationId="{9C9424A6-ABB7-6A07-C654-527FEF4520E3}"/>
          </ac:spMkLst>
        </pc:spChg>
      </pc:sldChg>
      <pc:sldChg chg="addSp modSp mod">
        <pc:chgData name="Kevin Bewsey" userId="617be78e-c4b4-46ea-8948-aecd8126a3af" providerId="ADAL" clId="{F440B86A-9D6D-44A6-BA74-DFF2D79FF97D}" dt="2022-09-27T16:28:31.621" v="41" actId="1076"/>
        <pc:sldMkLst>
          <pc:docMk/>
          <pc:sldMk cId="647131266" sldId="297"/>
        </pc:sldMkLst>
        <pc:spChg chg="add mod">
          <ac:chgData name="Kevin Bewsey" userId="617be78e-c4b4-46ea-8948-aecd8126a3af" providerId="ADAL" clId="{F440B86A-9D6D-44A6-BA74-DFF2D79FF97D}" dt="2022-09-27T16:28:16.132" v="38" actId="14100"/>
          <ac:spMkLst>
            <pc:docMk/>
            <pc:sldMk cId="647131266" sldId="297"/>
            <ac:spMk id="3" creationId="{5703A917-138C-35C8-2571-3FEAE008F21D}"/>
          </ac:spMkLst>
        </pc:spChg>
        <pc:spChg chg="mod">
          <ac:chgData name="Kevin Bewsey" userId="617be78e-c4b4-46ea-8948-aecd8126a3af" providerId="ADAL" clId="{F440B86A-9D6D-44A6-BA74-DFF2D79FF97D}" dt="2022-09-27T16:28:31.621" v="41" actId="1076"/>
          <ac:spMkLst>
            <pc:docMk/>
            <pc:sldMk cId="647131266" sldId="297"/>
            <ac:spMk id="7" creationId="{32F0EA57-3890-9762-B028-FCD5CCBF2253}"/>
          </ac:spMkLst>
        </pc:spChg>
        <pc:graphicFrameChg chg="mod">
          <ac:chgData name="Kevin Bewsey" userId="617be78e-c4b4-46ea-8948-aecd8126a3af" providerId="ADAL" clId="{F440B86A-9D6D-44A6-BA74-DFF2D79FF97D}" dt="2022-09-27T16:28:29.687" v="40"/>
          <ac:graphicFrameMkLst>
            <pc:docMk/>
            <pc:sldMk cId="647131266" sldId="297"/>
            <ac:graphicFrameMk id="2" creationId="{1D630E4B-0C71-1EA8-1963-84A1ACE6E5A7}"/>
          </ac:graphicFrameMkLst>
        </pc:graphicFrameChg>
      </pc:sldChg>
      <pc:sldChg chg="addSp modSp mod">
        <pc:chgData name="Kevin Bewsey" userId="617be78e-c4b4-46ea-8948-aecd8126a3af" providerId="ADAL" clId="{F440B86A-9D6D-44A6-BA74-DFF2D79FF97D}" dt="2022-09-27T16:31:47.470" v="97" actId="20577"/>
        <pc:sldMkLst>
          <pc:docMk/>
          <pc:sldMk cId="1961289179" sldId="298"/>
        </pc:sldMkLst>
        <pc:spChg chg="mod">
          <ac:chgData name="Kevin Bewsey" userId="617be78e-c4b4-46ea-8948-aecd8126a3af" providerId="ADAL" clId="{F440B86A-9D6D-44A6-BA74-DFF2D79FF97D}" dt="2022-09-27T16:28:46.448" v="54" actId="20577"/>
          <ac:spMkLst>
            <pc:docMk/>
            <pc:sldMk cId="1961289179" sldId="298"/>
            <ac:spMk id="4" creationId="{27FC9999-6017-42D9-8DAF-3C8B20D9C56F}"/>
          </ac:spMkLst>
        </pc:spChg>
        <pc:spChg chg="mod">
          <ac:chgData name="Kevin Bewsey" userId="617be78e-c4b4-46ea-8948-aecd8126a3af" providerId="ADAL" clId="{F440B86A-9D6D-44A6-BA74-DFF2D79FF97D}" dt="2022-09-27T16:31:47.470" v="97" actId="20577"/>
          <ac:spMkLst>
            <pc:docMk/>
            <pc:sldMk cId="1961289179" sldId="298"/>
            <ac:spMk id="8" creationId="{2CACAE47-570E-8912-68D8-F7A1F9B86B86}"/>
          </ac:spMkLst>
        </pc:spChg>
        <pc:picChg chg="add mod modCrop">
          <ac:chgData name="Kevin Bewsey" userId="617be78e-c4b4-46ea-8948-aecd8126a3af" providerId="ADAL" clId="{F440B86A-9D6D-44A6-BA74-DFF2D79FF97D}" dt="2022-09-27T16:31:30.828" v="69" actId="14100"/>
          <ac:picMkLst>
            <pc:docMk/>
            <pc:sldMk cId="1961289179" sldId="298"/>
            <ac:picMk id="3" creationId="{2726DC0C-6F81-0763-1063-F35E0A26859D}"/>
          </ac:picMkLst>
        </pc:picChg>
      </pc:sldChg>
    </pc:docChg>
  </pc:docChgLst>
  <pc:docChgLst>
    <pc:chgData name="Kevin Bewsey" userId="617be78e-c4b4-46ea-8948-aecd8126a3af" providerId="ADAL" clId="{0F9D9A52-8BCA-4C81-8695-8BBED503B3F2}"/>
    <pc:docChg chg="undo custSel addSld delSld modSld sldOrd">
      <pc:chgData name="Kevin Bewsey" userId="617be78e-c4b4-46ea-8948-aecd8126a3af" providerId="ADAL" clId="{0F9D9A52-8BCA-4C81-8695-8BBED503B3F2}" dt="2022-07-20T22:22:03.927" v="1847" actId="20577"/>
      <pc:docMkLst>
        <pc:docMk/>
      </pc:docMkLst>
      <pc:sldChg chg="addSp delSp modSp mod setBg">
        <pc:chgData name="Kevin Bewsey" userId="617be78e-c4b4-46ea-8948-aecd8126a3af" providerId="ADAL" clId="{0F9D9A52-8BCA-4C81-8695-8BBED503B3F2}" dt="2022-07-20T22:22:03.927" v="1847" actId="20577"/>
        <pc:sldMkLst>
          <pc:docMk/>
          <pc:sldMk cId="545209910" sldId="256"/>
        </pc:sldMkLst>
        <pc:spChg chg="mod">
          <ac:chgData name="Kevin Bewsey" userId="617be78e-c4b4-46ea-8948-aecd8126a3af" providerId="ADAL" clId="{0F9D9A52-8BCA-4C81-8695-8BBED503B3F2}" dt="2022-07-20T17:49:30.649" v="1799" actId="14100"/>
          <ac:spMkLst>
            <pc:docMk/>
            <pc:sldMk cId="545209910" sldId="256"/>
            <ac:spMk id="2" creationId="{00000000-0000-0000-0000-000000000000}"/>
          </ac:spMkLst>
        </pc:spChg>
        <pc:spChg chg="mod">
          <ac:chgData name="Kevin Bewsey" userId="617be78e-c4b4-46ea-8948-aecd8126a3af" providerId="ADAL" clId="{0F9D9A52-8BCA-4C81-8695-8BBED503B3F2}" dt="2022-07-20T17:46:39.463" v="1675" actId="26606"/>
          <ac:spMkLst>
            <pc:docMk/>
            <pc:sldMk cId="545209910" sldId="256"/>
            <ac:spMk id="6" creationId="{00000000-0000-0000-0000-000000000000}"/>
          </ac:spMkLst>
        </pc:spChg>
        <pc:spChg chg="mod">
          <ac:chgData name="Kevin Bewsey" userId="617be78e-c4b4-46ea-8948-aecd8126a3af" providerId="ADAL" clId="{0F9D9A52-8BCA-4C81-8695-8BBED503B3F2}" dt="2022-07-20T22:22:03.927" v="1847" actId="20577"/>
          <ac:spMkLst>
            <pc:docMk/>
            <pc:sldMk cId="545209910" sldId="256"/>
            <ac:spMk id="9" creationId="{AA6DCE31-1F52-A3F2-5411-F4D649949F47}"/>
          </ac:spMkLst>
        </pc:spChg>
        <pc:spChg chg="add del">
          <ac:chgData name="Kevin Bewsey" userId="617be78e-c4b4-46ea-8948-aecd8126a3af" providerId="ADAL" clId="{0F9D9A52-8BCA-4C81-8695-8BBED503B3F2}" dt="2022-07-20T17:46:39.463" v="1675" actId="26606"/>
          <ac:spMkLst>
            <pc:docMk/>
            <pc:sldMk cId="545209910" sldId="256"/>
            <ac:spMk id="14" creationId="{2779F603-B669-4AD6-82F9-E09F76165B99}"/>
          </ac:spMkLst>
        </pc:spChg>
        <pc:spChg chg="add del">
          <ac:chgData name="Kevin Bewsey" userId="617be78e-c4b4-46ea-8948-aecd8126a3af" providerId="ADAL" clId="{0F9D9A52-8BCA-4C81-8695-8BBED503B3F2}" dt="2022-07-20T17:46:39.463" v="1675" actId="26606"/>
          <ac:spMkLst>
            <pc:docMk/>
            <pc:sldMk cId="545209910" sldId="256"/>
            <ac:spMk id="18" creationId="{BC0D1FC6-352C-4C7D-825F-C4E2F6A8059C}"/>
          </ac:spMkLst>
        </pc:spChg>
        <pc:spChg chg="add del">
          <ac:chgData name="Kevin Bewsey" userId="617be78e-c4b4-46ea-8948-aecd8126a3af" providerId="ADAL" clId="{0F9D9A52-8BCA-4C81-8695-8BBED503B3F2}" dt="2022-07-20T17:46:39.463" v="1675" actId="26606"/>
          <ac:spMkLst>
            <pc:docMk/>
            <pc:sldMk cId="545209910" sldId="256"/>
            <ac:spMk id="20" creationId="{541AFC2C-CD98-4478-AB71-1A864026D92F}"/>
          </ac:spMkLst>
        </pc:spChg>
        <pc:picChg chg="add del mod ord">
          <ac:chgData name="Kevin Bewsey" userId="617be78e-c4b4-46ea-8948-aecd8126a3af" providerId="ADAL" clId="{0F9D9A52-8BCA-4C81-8695-8BBED503B3F2}" dt="2022-07-20T17:49:49.957" v="1801" actId="478"/>
          <ac:picMkLst>
            <pc:docMk/>
            <pc:sldMk cId="545209910" sldId="256"/>
            <ac:picMk id="7" creationId="{9B940754-E378-5533-1648-2F1A4405DB14}"/>
          </ac:picMkLst>
        </pc:picChg>
        <pc:cxnChg chg="add del">
          <ac:chgData name="Kevin Bewsey" userId="617be78e-c4b4-46ea-8948-aecd8126a3af" providerId="ADAL" clId="{0F9D9A52-8BCA-4C81-8695-8BBED503B3F2}" dt="2022-07-20T17:46:39.463" v="1675" actId="26606"/>
          <ac:cxnSpMkLst>
            <pc:docMk/>
            <pc:sldMk cId="545209910" sldId="256"/>
            <ac:cxnSpMk id="16" creationId="{7ABFD994-C2DC-4E7D-9411-C7FF7813EF47}"/>
          </ac:cxnSpMkLst>
        </pc:cxnChg>
      </pc:sldChg>
      <pc:sldChg chg="addSp delSp modSp mod modClrScheme chgLayout">
        <pc:chgData name="Kevin Bewsey" userId="617be78e-c4b4-46ea-8948-aecd8126a3af" providerId="ADAL" clId="{0F9D9A52-8BCA-4C81-8695-8BBED503B3F2}" dt="2022-07-20T17:52:27.226" v="1813" actId="20577"/>
        <pc:sldMkLst>
          <pc:docMk/>
          <pc:sldMk cId="2437346431" sldId="277"/>
        </pc:sldMkLst>
        <pc:spChg chg="add del mod ord">
          <ac:chgData name="Kevin Bewsey" userId="617be78e-c4b4-46ea-8948-aecd8126a3af" providerId="ADAL" clId="{0F9D9A52-8BCA-4C81-8695-8BBED503B3F2}" dt="2022-07-18T18:04:37.203" v="830" actId="700"/>
          <ac:spMkLst>
            <pc:docMk/>
            <pc:sldMk cId="2437346431" sldId="277"/>
            <ac:spMk id="2" creationId="{84270DE1-7EB3-91D6-B55E-1B14BFC2A3DC}"/>
          </ac:spMkLst>
        </pc:spChg>
        <pc:spChg chg="mod ord">
          <ac:chgData name="Kevin Bewsey" userId="617be78e-c4b4-46ea-8948-aecd8126a3af" providerId="ADAL" clId="{0F9D9A52-8BCA-4C81-8695-8BBED503B3F2}" dt="2022-07-18T18:04:37.203" v="830" actId="700"/>
          <ac:spMkLst>
            <pc:docMk/>
            <pc:sldMk cId="2437346431" sldId="277"/>
            <ac:spMk id="4" creationId="{27FC9999-6017-42D9-8DAF-3C8B20D9C56F}"/>
          </ac:spMkLst>
        </pc:spChg>
        <pc:spChg chg="mod ord">
          <ac:chgData name="Kevin Bewsey" userId="617be78e-c4b4-46ea-8948-aecd8126a3af" providerId="ADAL" clId="{0F9D9A52-8BCA-4C81-8695-8BBED503B3F2}" dt="2022-07-18T18:04:37.203" v="830" actId="700"/>
          <ac:spMkLst>
            <pc:docMk/>
            <pc:sldMk cId="2437346431" sldId="277"/>
            <ac:spMk id="6" creationId="{00000000-0000-0000-0000-000000000000}"/>
          </ac:spMkLst>
        </pc:spChg>
        <pc:spChg chg="mod ord">
          <ac:chgData name="Kevin Bewsey" userId="617be78e-c4b4-46ea-8948-aecd8126a3af" providerId="ADAL" clId="{0F9D9A52-8BCA-4C81-8695-8BBED503B3F2}" dt="2022-07-20T17:50:28.889" v="1806" actId="20577"/>
          <ac:spMkLst>
            <pc:docMk/>
            <pc:sldMk cId="2437346431" sldId="277"/>
            <ac:spMk id="8" creationId="{2CACAE47-570E-8912-68D8-F7A1F9B86B86}"/>
          </ac:spMkLst>
        </pc:spChg>
        <pc:spChg chg="add mod">
          <ac:chgData name="Kevin Bewsey" userId="617be78e-c4b4-46ea-8948-aecd8126a3af" providerId="ADAL" clId="{0F9D9A52-8BCA-4C81-8695-8BBED503B3F2}" dt="2022-07-20T17:52:27.226" v="1813" actId="20577"/>
          <ac:spMkLst>
            <pc:docMk/>
            <pc:sldMk cId="2437346431" sldId="277"/>
            <ac:spMk id="13" creationId="{9C9424A6-ABB7-6A07-C654-527FEF4520E3}"/>
          </ac:spMkLst>
        </pc:spChg>
        <pc:picChg chg="add del mod modCrop">
          <ac:chgData name="Kevin Bewsey" userId="617be78e-c4b4-46ea-8948-aecd8126a3af" providerId="ADAL" clId="{0F9D9A52-8BCA-4C81-8695-8BBED503B3F2}" dt="2022-07-20T17:49:53.279" v="1802" actId="478"/>
          <ac:picMkLst>
            <pc:docMk/>
            <pc:sldMk cId="2437346431" sldId="277"/>
            <ac:picMk id="3" creationId="{B02E6EF9-E62E-12E6-DEC5-61F7521082C8}"/>
          </ac:picMkLst>
        </pc:picChg>
        <pc:picChg chg="add mod">
          <ac:chgData name="Kevin Bewsey" userId="617be78e-c4b4-46ea-8948-aecd8126a3af" providerId="ADAL" clId="{0F9D9A52-8BCA-4C81-8695-8BBED503B3F2}" dt="2022-07-20T17:50:42.883" v="1810" actId="14100"/>
          <ac:picMkLst>
            <pc:docMk/>
            <pc:sldMk cId="2437346431" sldId="277"/>
            <ac:picMk id="9" creationId="{750C4907-33D9-3393-41C8-1434428518AB}"/>
          </ac:picMkLst>
        </pc:picChg>
        <pc:picChg chg="del">
          <ac:chgData name="Kevin Bewsey" userId="617be78e-c4b4-46ea-8948-aecd8126a3af" providerId="ADAL" clId="{0F9D9A52-8BCA-4C81-8695-8BBED503B3F2}" dt="2022-07-18T17:59:35.051" v="625" actId="478"/>
          <ac:picMkLst>
            <pc:docMk/>
            <pc:sldMk cId="2437346431" sldId="277"/>
            <ac:picMk id="11" creationId="{76C0164D-89D1-551E-9839-5AF6FC81FC7E}"/>
          </ac:picMkLst>
        </pc:picChg>
        <pc:picChg chg="del">
          <ac:chgData name="Kevin Bewsey" userId="617be78e-c4b4-46ea-8948-aecd8126a3af" providerId="ADAL" clId="{0F9D9A52-8BCA-4C81-8695-8BBED503B3F2}" dt="2022-07-18T17:59:35.722" v="626" actId="478"/>
          <ac:picMkLst>
            <pc:docMk/>
            <pc:sldMk cId="2437346431" sldId="277"/>
            <ac:picMk id="12" creationId="{A384DB9F-FBC9-A92E-AC2F-5988F0C015B2}"/>
          </ac:picMkLst>
        </pc:picChg>
        <pc:picChg chg="del">
          <ac:chgData name="Kevin Bewsey" userId="617be78e-c4b4-46ea-8948-aecd8126a3af" providerId="ADAL" clId="{0F9D9A52-8BCA-4C81-8695-8BBED503B3F2}" dt="2022-07-18T17:59:33.849" v="623" actId="478"/>
          <ac:picMkLst>
            <pc:docMk/>
            <pc:sldMk cId="2437346431" sldId="277"/>
            <ac:picMk id="14" creationId="{A625D32E-0FEB-D677-7DA5-A462FF8462BB}"/>
          </ac:picMkLst>
        </pc:picChg>
        <pc:picChg chg="del">
          <ac:chgData name="Kevin Bewsey" userId="617be78e-c4b4-46ea-8948-aecd8126a3af" providerId="ADAL" clId="{0F9D9A52-8BCA-4C81-8695-8BBED503B3F2}" dt="2022-07-18T17:59:34.481" v="624" actId="478"/>
          <ac:picMkLst>
            <pc:docMk/>
            <pc:sldMk cId="2437346431" sldId="277"/>
            <ac:picMk id="16" creationId="{7AD64057-CDD5-EAAF-61D3-9029FF7EEB0D}"/>
          </ac:picMkLst>
        </pc:picChg>
      </pc:sldChg>
      <pc:sldChg chg="del">
        <pc:chgData name="Kevin Bewsey" userId="617be78e-c4b4-46ea-8948-aecd8126a3af" providerId="ADAL" clId="{0F9D9A52-8BCA-4C81-8695-8BBED503B3F2}" dt="2022-07-18T18:36:59.515" v="1240" actId="2696"/>
        <pc:sldMkLst>
          <pc:docMk/>
          <pc:sldMk cId="1352936419" sldId="278"/>
        </pc:sldMkLst>
      </pc:sldChg>
      <pc:sldChg chg="del">
        <pc:chgData name="Kevin Bewsey" userId="617be78e-c4b4-46ea-8948-aecd8126a3af" providerId="ADAL" clId="{0F9D9A52-8BCA-4C81-8695-8BBED503B3F2}" dt="2022-07-18T18:36:59.515" v="1240" actId="2696"/>
        <pc:sldMkLst>
          <pc:docMk/>
          <pc:sldMk cId="3706560576" sldId="279"/>
        </pc:sldMkLst>
      </pc:sldChg>
      <pc:sldChg chg="del">
        <pc:chgData name="Kevin Bewsey" userId="617be78e-c4b4-46ea-8948-aecd8126a3af" providerId="ADAL" clId="{0F9D9A52-8BCA-4C81-8695-8BBED503B3F2}" dt="2022-07-18T18:36:59.515" v="1240" actId="2696"/>
        <pc:sldMkLst>
          <pc:docMk/>
          <pc:sldMk cId="1589552478" sldId="281"/>
        </pc:sldMkLst>
      </pc:sldChg>
      <pc:sldChg chg="del">
        <pc:chgData name="Kevin Bewsey" userId="617be78e-c4b4-46ea-8948-aecd8126a3af" providerId="ADAL" clId="{0F9D9A52-8BCA-4C81-8695-8BBED503B3F2}" dt="2022-07-18T18:36:59.515" v="1240" actId="2696"/>
        <pc:sldMkLst>
          <pc:docMk/>
          <pc:sldMk cId="474736734" sldId="282"/>
        </pc:sldMkLst>
      </pc:sldChg>
      <pc:sldChg chg="del">
        <pc:chgData name="Kevin Bewsey" userId="617be78e-c4b4-46ea-8948-aecd8126a3af" providerId="ADAL" clId="{0F9D9A52-8BCA-4C81-8695-8BBED503B3F2}" dt="2022-07-18T18:36:59.515" v="1240" actId="2696"/>
        <pc:sldMkLst>
          <pc:docMk/>
          <pc:sldMk cId="2501030734" sldId="283"/>
        </pc:sldMkLst>
      </pc:sldChg>
      <pc:sldChg chg="del">
        <pc:chgData name="Kevin Bewsey" userId="617be78e-c4b4-46ea-8948-aecd8126a3af" providerId="ADAL" clId="{0F9D9A52-8BCA-4C81-8695-8BBED503B3F2}" dt="2022-07-18T18:36:59.515" v="1240" actId="2696"/>
        <pc:sldMkLst>
          <pc:docMk/>
          <pc:sldMk cId="4062327164" sldId="284"/>
        </pc:sldMkLst>
      </pc:sldChg>
      <pc:sldChg chg="del">
        <pc:chgData name="Kevin Bewsey" userId="617be78e-c4b4-46ea-8948-aecd8126a3af" providerId="ADAL" clId="{0F9D9A52-8BCA-4C81-8695-8BBED503B3F2}" dt="2022-07-18T18:36:59.515" v="1240" actId="2696"/>
        <pc:sldMkLst>
          <pc:docMk/>
          <pc:sldMk cId="3665947198" sldId="285"/>
        </pc:sldMkLst>
      </pc:sldChg>
      <pc:sldChg chg="del">
        <pc:chgData name="Kevin Bewsey" userId="617be78e-c4b4-46ea-8948-aecd8126a3af" providerId="ADAL" clId="{0F9D9A52-8BCA-4C81-8695-8BBED503B3F2}" dt="2022-07-18T18:36:59.515" v="1240" actId="2696"/>
        <pc:sldMkLst>
          <pc:docMk/>
          <pc:sldMk cId="1318785695" sldId="286"/>
        </pc:sldMkLst>
      </pc:sldChg>
      <pc:sldChg chg="del">
        <pc:chgData name="Kevin Bewsey" userId="617be78e-c4b4-46ea-8948-aecd8126a3af" providerId="ADAL" clId="{0F9D9A52-8BCA-4C81-8695-8BBED503B3F2}" dt="2022-07-18T18:36:59.515" v="1240" actId="2696"/>
        <pc:sldMkLst>
          <pc:docMk/>
          <pc:sldMk cId="1534477674" sldId="287"/>
        </pc:sldMkLst>
      </pc:sldChg>
      <pc:sldChg chg="del">
        <pc:chgData name="Kevin Bewsey" userId="617be78e-c4b4-46ea-8948-aecd8126a3af" providerId="ADAL" clId="{0F9D9A52-8BCA-4C81-8695-8BBED503B3F2}" dt="2022-07-18T18:36:59.515" v="1240" actId="2696"/>
        <pc:sldMkLst>
          <pc:docMk/>
          <pc:sldMk cId="1206658818" sldId="288"/>
        </pc:sldMkLst>
      </pc:sldChg>
      <pc:sldChg chg="del">
        <pc:chgData name="Kevin Bewsey" userId="617be78e-c4b4-46ea-8948-aecd8126a3af" providerId="ADAL" clId="{0F9D9A52-8BCA-4C81-8695-8BBED503B3F2}" dt="2022-07-18T18:36:59.515" v="1240" actId="2696"/>
        <pc:sldMkLst>
          <pc:docMk/>
          <pc:sldMk cId="3848617039" sldId="289"/>
        </pc:sldMkLst>
      </pc:sldChg>
      <pc:sldChg chg="del">
        <pc:chgData name="Kevin Bewsey" userId="617be78e-c4b4-46ea-8948-aecd8126a3af" providerId="ADAL" clId="{0F9D9A52-8BCA-4C81-8695-8BBED503B3F2}" dt="2022-07-18T18:36:59.515" v="1240" actId="2696"/>
        <pc:sldMkLst>
          <pc:docMk/>
          <pc:sldMk cId="3345636223" sldId="290"/>
        </pc:sldMkLst>
      </pc:sldChg>
      <pc:sldChg chg="del">
        <pc:chgData name="Kevin Bewsey" userId="617be78e-c4b4-46ea-8948-aecd8126a3af" providerId="ADAL" clId="{0F9D9A52-8BCA-4C81-8695-8BBED503B3F2}" dt="2022-07-18T18:36:59.515" v="1240" actId="2696"/>
        <pc:sldMkLst>
          <pc:docMk/>
          <pc:sldMk cId="1556444715" sldId="291"/>
        </pc:sldMkLst>
      </pc:sldChg>
      <pc:sldChg chg="addSp delSp modSp mod ord">
        <pc:chgData name="Kevin Bewsey" userId="617be78e-c4b4-46ea-8948-aecd8126a3af" providerId="ADAL" clId="{0F9D9A52-8BCA-4C81-8695-8BBED503B3F2}" dt="2022-07-20T18:13:07.346" v="1844" actId="113"/>
        <pc:sldMkLst>
          <pc:docMk/>
          <pc:sldMk cId="1213601090" sldId="292"/>
        </pc:sldMkLst>
        <pc:spChg chg="add del mod">
          <ac:chgData name="Kevin Bewsey" userId="617be78e-c4b4-46ea-8948-aecd8126a3af" providerId="ADAL" clId="{0F9D9A52-8BCA-4C81-8695-8BBED503B3F2}" dt="2022-07-18T18:46:50.096" v="1619" actId="478"/>
          <ac:spMkLst>
            <pc:docMk/>
            <pc:sldMk cId="1213601090" sldId="292"/>
            <ac:spMk id="3" creationId="{A60A6493-1480-C861-4E0F-4F9880930BF6}"/>
          </ac:spMkLst>
        </pc:spChg>
        <pc:spChg chg="add mod">
          <ac:chgData name="Kevin Bewsey" userId="617be78e-c4b4-46ea-8948-aecd8126a3af" providerId="ADAL" clId="{0F9D9A52-8BCA-4C81-8695-8BBED503B3F2}" dt="2022-07-20T18:13:07.346" v="1844" actId="113"/>
          <ac:spMkLst>
            <pc:docMk/>
            <pc:sldMk cId="1213601090" sldId="292"/>
            <ac:spMk id="8" creationId="{AE9993F3-2C6B-1768-0F65-364AB7C99991}"/>
          </ac:spMkLst>
        </pc:spChg>
        <pc:spChg chg="add del mod">
          <ac:chgData name="Kevin Bewsey" userId="617be78e-c4b4-46ea-8948-aecd8126a3af" providerId="ADAL" clId="{0F9D9A52-8BCA-4C81-8695-8BBED503B3F2}" dt="2022-07-18T18:47:46.782" v="1628" actId="478"/>
          <ac:spMkLst>
            <pc:docMk/>
            <pc:sldMk cId="1213601090" sldId="292"/>
            <ac:spMk id="10" creationId="{66CED455-3EC6-8078-372B-F586BFCC8AFD}"/>
          </ac:spMkLst>
        </pc:spChg>
        <pc:spChg chg="add del">
          <ac:chgData name="Kevin Bewsey" userId="617be78e-c4b4-46ea-8948-aecd8126a3af" providerId="ADAL" clId="{0F9D9A52-8BCA-4C81-8695-8BBED503B3F2}" dt="2022-07-18T18:47:15.458" v="1623" actId="22"/>
          <ac:spMkLst>
            <pc:docMk/>
            <pc:sldMk cId="1213601090" sldId="292"/>
            <ac:spMk id="12" creationId="{879AFBD8-1EC3-A288-DE5D-8D4B2587ADD2}"/>
          </ac:spMkLst>
        </pc:spChg>
        <pc:picChg chg="del">
          <ac:chgData name="Kevin Bewsey" userId="617be78e-c4b4-46ea-8948-aecd8126a3af" providerId="ADAL" clId="{0F9D9A52-8BCA-4C81-8695-8BBED503B3F2}" dt="2022-07-18T18:46:27.824" v="1615" actId="478"/>
          <ac:picMkLst>
            <pc:docMk/>
            <pc:sldMk cId="1213601090" sldId="292"/>
            <ac:picMk id="9" creationId="{7B58BB00-2E59-1FE8-9E54-F34CE187586F}"/>
          </ac:picMkLst>
        </pc:picChg>
      </pc:sldChg>
      <pc:sldChg chg="add del">
        <pc:chgData name="Kevin Bewsey" userId="617be78e-c4b4-46ea-8948-aecd8126a3af" providerId="ADAL" clId="{0F9D9A52-8BCA-4C81-8695-8BBED503B3F2}" dt="2022-07-18T18:00:01.516" v="628" actId="2696"/>
        <pc:sldMkLst>
          <pc:docMk/>
          <pc:sldMk cId="4051539107" sldId="293"/>
        </pc:sldMkLst>
      </pc:sldChg>
      <pc:sldChg chg="modSp add mod">
        <pc:chgData name="Kevin Bewsey" userId="617be78e-c4b4-46ea-8948-aecd8126a3af" providerId="ADAL" clId="{0F9D9A52-8BCA-4C81-8695-8BBED503B3F2}" dt="2022-07-18T18:45:47.246" v="1610" actId="11"/>
        <pc:sldMkLst>
          <pc:docMk/>
          <pc:sldMk cId="164755162" sldId="294"/>
        </pc:sldMkLst>
        <pc:spChg chg="mod">
          <ac:chgData name="Kevin Bewsey" userId="617be78e-c4b4-46ea-8948-aecd8126a3af" providerId="ADAL" clId="{0F9D9A52-8BCA-4C81-8695-8BBED503B3F2}" dt="2022-07-18T18:32:05.788" v="1128" actId="20577"/>
          <ac:spMkLst>
            <pc:docMk/>
            <pc:sldMk cId="164755162" sldId="294"/>
            <ac:spMk id="4" creationId="{27FC9999-6017-42D9-8DAF-3C8B20D9C56F}"/>
          </ac:spMkLst>
        </pc:spChg>
        <pc:spChg chg="mod">
          <ac:chgData name="Kevin Bewsey" userId="617be78e-c4b4-46ea-8948-aecd8126a3af" providerId="ADAL" clId="{0F9D9A52-8BCA-4C81-8695-8BBED503B3F2}" dt="2022-07-18T18:45:47.246" v="1610" actId="11"/>
          <ac:spMkLst>
            <pc:docMk/>
            <pc:sldMk cId="164755162" sldId="294"/>
            <ac:spMk id="8" creationId="{2CACAE47-570E-8912-68D8-F7A1F9B86B86}"/>
          </ac:spMkLst>
        </pc:spChg>
      </pc:sldChg>
      <pc:sldChg chg="modSp add mod">
        <pc:chgData name="Kevin Bewsey" userId="617be78e-c4b4-46ea-8948-aecd8126a3af" providerId="ADAL" clId="{0F9D9A52-8BCA-4C81-8695-8BBED503B3F2}" dt="2022-07-18T18:33:35.799" v="1164" actId="21"/>
        <pc:sldMkLst>
          <pc:docMk/>
          <pc:sldMk cId="1840343548" sldId="295"/>
        </pc:sldMkLst>
        <pc:spChg chg="mod">
          <ac:chgData name="Kevin Bewsey" userId="617be78e-c4b4-46ea-8948-aecd8126a3af" providerId="ADAL" clId="{0F9D9A52-8BCA-4C81-8695-8BBED503B3F2}" dt="2022-07-18T18:33:35.799" v="1164" actId="21"/>
          <ac:spMkLst>
            <pc:docMk/>
            <pc:sldMk cId="1840343548" sldId="295"/>
            <ac:spMk id="8" creationId="{2CACAE47-570E-8912-68D8-F7A1F9B86B86}"/>
          </ac:spMkLst>
        </pc:spChg>
        <pc:spChg chg="mod">
          <ac:chgData name="Kevin Bewsey" userId="617be78e-c4b4-46ea-8948-aecd8126a3af" providerId="ADAL" clId="{0F9D9A52-8BCA-4C81-8695-8BBED503B3F2}" dt="2022-07-18T18:25:38.040" v="1064" actId="20577"/>
          <ac:spMkLst>
            <pc:docMk/>
            <pc:sldMk cId="1840343548" sldId="295"/>
            <ac:spMk id="13" creationId="{9C9424A6-ABB7-6A07-C654-527FEF4520E3}"/>
          </ac:spMkLst>
        </pc:spChg>
      </pc:sldChg>
      <pc:sldChg chg="modSp add mod">
        <pc:chgData name="Kevin Bewsey" userId="617be78e-c4b4-46ea-8948-aecd8126a3af" providerId="ADAL" clId="{0F9D9A52-8BCA-4C81-8695-8BBED503B3F2}" dt="2022-07-18T18:46:06.860" v="1614" actId="20577"/>
        <pc:sldMkLst>
          <pc:docMk/>
          <pc:sldMk cId="3543020381" sldId="296"/>
        </pc:sldMkLst>
        <pc:spChg chg="mod">
          <ac:chgData name="Kevin Bewsey" userId="617be78e-c4b4-46ea-8948-aecd8126a3af" providerId="ADAL" clId="{0F9D9A52-8BCA-4C81-8695-8BBED503B3F2}" dt="2022-07-18T18:34:59.990" v="1191" actId="20577"/>
          <ac:spMkLst>
            <pc:docMk/>
            <pc:sldMk cId="3543020381" sldId="296"/>
            <ac:spMk id="4" creationId="{27FC9999-6017-42D9-8DAF-3C8B20D9C56F}"/>
          </ac:spMkLst>
        </pc:spChg>
        <pc:spChg chg="mod">
          <ac:chgData name="Kevin Bewsey" userId="617be78e-c4b4-46ea-8948-aecd8126a3af" providerId="ADAL" clId="{0F9D9A52-8BCA-4C81-8695-8BBED503B3F2}" dt="2022-07-18T18:46:06.860" v="1614" actId="20577"/>
          <ac:spMkLst>
            <pc:docMk/>
            <pc:sldMk cId="3543020381" sldId="296"/>
            <ac:spMk id="8" creationId="{2CACAE47-570E-8912-68D8-F7A1F9B86B86}"/>
          </ac:spMkLst>
        </pc:spChg>
      </pc:sldChg>
    </pc:docChg>
  </pc:docChgLst>
  <pc:docChgLst>
    <pc:chgData name="Jennifer Doll" userId="3e6dc714-053a-4d25-81b8-b813f5039050" providerId="ADAL" clId="{C6A4180A-BFF0-465C-B47B-636A8574BD84}"/>
    <pc:docChg chg="undo redo custSel modSld">
      <pc:chgData name="Jennifer Doll" userId="3e6dc714-053a-4d25-81b8-b813f5039050" providerId="ADAL" clId="{C6A4180A-BFF0-465C-B47B-636A8574BD84}" dt="2022-12-01T00:05:15.766" v="233" actId="207"/>
      <pc:docMkLst>
        <pc:docMk/>
      </pc:docMkLst>
      <pc:sldChg chg="modSp mod">
        <pc:chgData name="Jennifer Doll" userId="3e6dc714-053a-4d25-81b8-b813f5039050" providerId="ADAL" clId="{C6A4180A-BFF0-465C-B47B-636A8574BD84}" dt="2022-12-01T00:05:15.766" v="233" actId="207"/>
        <pc:sldMkLst>
          <pc:docMk/>
          <pc:sldMk cId="3878549293" sldId="302"/>
        </pc:sldMkLst>
        <pc:spChg chg="mod">
          <ac:chgData name="Jennifer Doll" userId="3e6dc714-053a-4d25-81b8-b813f5039050" providerId="ADAL" clId="{C6A4180A-BFF0-465C-B47B-636A8574BD84}" dt="2022-12-01T00:05:15.766" v="233" actId="207"/>
          <ac:spMkLst>
            <pc:docMk/>
            <pc:sldMk cId="3878549293" sldId="302"/>
            <ac:spMk id="8" creationId="{2CACAE47-570E-8912-68D8-F7A1F9B86B86}"/>
          </ac:spMkLst>
        </pc:spChg>
      </pc:sldChg>
      <pc:sldChg chg="modSp mod addCm">
        <pc:chgData name="Jennifer Doll" userId="3e6dc714-053a-4d25-81b8-b813f5039050" providerId="ADAL" clId="{C6A4180A-BFF0-465C-B47B-636A8574BD84}" dt="2022-11-30T23:51:04.341" v="43"/>
        <pc:sldMkLst>
          <pc:docMk/>
          <pc:sldMk cId="477132439" sldId="310"/>
        </pc:sldMkLst>
        <pc:spChg chg="mod">
          <ac:chgData name="Jennifer Doll" userId="3e6dc714-053a-4d25-81b8-b813f5039050" providerId="ADAL" clId="{C6A4180A-BFF0-465C-B47B-636A8574BD84}" dt="2022-11-30T23:51:01.983" v="42" actId="13926"/>
          <ac:spMkLst>
            <pc:docMk/>
            <pc:sldMk cId="477132439" sldId="310"/>
            <ac:spMk id="8" creationId="{2CACAE47-570E-8912-68D8-F7A1F9B86B86}"/>
          </ac:spMkLst>
        </pc:spChg>
      </pc:sldChg>
    </pc:docChg>
  </pc:docChgLst>
  <pc:docChgLst>
    <pc:chgData name="Kevin Bewsey" userId="617be78e-c4b4-46ea-8948-aecd8126a3af" providerId="ADAL" clId="{D1ADFD09-0170-4668-B621-7ADEE06F5D0B}"/>
    <pc:docChg chg="custSel modSld">
      <pc:chgData name="Kevin Bewsey" userId="617be78e-c4b4-46ea-8948-aecd8126a3af" providerId="ADAL" clId="{D1ADFD09-0170-4668-B621-7ADEE06F5D0B}" dt="2022-09-13T22:36:40.769" v="7" actId="20577"/>
      <pc:docMkLst>
        <pc:docMk/>
      </pc:docMkLst>
      <pc:sldChg chg="modSp mod">
        <pc:chgData name="Kevin Bewsey" userId="617be78e-c4b4-46ea-8948-aecd8126a3af" providerId="ADAL" clId="{D1ADFD09-0170-4668-B621-7ADEE06F5D0B}" dt="2022-09-13T22:36:40.769" v="7" actId="20577"/>
        <pc:sldMkLst>
          <pc:docMk/>
          <pc:sldMk cId="545209910" sldId="256"/>
        </pc:sldMkLst>
        <pc:spChg chg="mod">
          <ac:chgData name="Kevin Bewsey" userId="617be78e-c4b4-46ea-8948-aecd8126a3af" providerId="ADAL" clId="{D1ADFD09-0170-4668-B621-7ADEE06F5D0B}" dt="2022-09-13T22:36:40.769" v="7" actId="20577"/>
          <ac:spMkLst>
            <pc:docMk/>
            <pc:sldMk cId="545209910" sldId="256"/>
            <ac:spMk id="2" creationId="{00000000-0000-0000-0000-000000000000}"/>
          </ac:spMkLst>
        </pc:spChg>
      </pc:sldChg>
    </pc:docChg>
  </pc:docChgLst>
  <pc:docChgLst>
    <pc:chgData name="Dustin Purinton" userId="89a6b85a-7965-44b2-9d2f-894320469121" providerId="ADAL" clId="{56E25BBD-F6F8-48D6-81B6-15B23256CC4C}"/>
    <pc:docChg chg="undo custSel modSld modNotesMaster">
      <pc:chgData name="Dustin Purinton" userId="89a6b85a-7965-44b2-9d2f-894320469121" providerId="ADAL" clId="{56E25BBD-F6F8-48D6-81B6-15B23256CC4C}" dt="2022-12-08T20:01:01.074" v="3940" actId="20577"/>
      <pc:docMkLst>
        <pc:docMk/>
      </pc:docMkLst>
      <pc:sldChg chg="modNotesTx">
        <pc:chgData name="Dustin Purinton" userId="89a6b85a-7965-44b2-9d2f-894320469121" providerId="ADAL" clId="{56E25BBD-F6F8-48D6-81B6-15B23256CC4C}" dt="2022-12-06T23:27:04.565" v="2316" actId="20577"/>
        <pc:sldMkLst>
          <pc:docMk/>
          <pc:sldMk cId="62273142" sldId="299"/>
        </pc:sldMkLst>
      </pc:sldChg>
      <pc:sldChg chg="modNotesTx">
        <pc:chgData name="Dustin Purinton" userId="89a6b85a-7965-44b2-9d2f-894320469121" providerId="ADAL" clId="{56E25BBD-F6F8-48D6-81B6-15B23256CC4C}" dt="2022-12-06T23:27:28.199" v="2321" actId="20577"/>
        <pc:sldMkLst>
          <pc:docMk/>
          <pc:sldMk cId="3878549293" sldId="302"/>
        </pc:sldMkLst>
      </pc:sldChg>
      <pc:sldChg chg="modSp mod modNotesTx">
        <pc:chgData name="Dustin Purinton" userId="89a6b85a-7965-44b2-9d2f-894320469121" providerId="ADAL" clId="{56E25BBD-F6F8-48D6-81B6-15B23256CC4C}" dt="2022-12-08T19:32:00.129" v="3931" actId="20577"/>
        <pc:sldMkLst>
          <pc:docMk/>
          <pc:sldMk cId="1233114129" sldId="303"/>
        </pc:sldMkLst>
        <pc:spChg chg="mod">
          <ac:chgData name="Dustin Purinton" userId="89a6b85a-7965-44b2-9d2f-894320469121" providerId="ADAL" clId="{56E25BBD-F6F8-48D6-81B6-15B23256CC4C}" dt="2022-12-07T16:44:44.121" v="2332" actId="20577"/>
          <ac:spMkLst>
            <pc:docMk/>
            <pc:sldMk cId="1233114129" sldId="303"/>
            <ac:spMk id="8" creationId="{2CACAE47-570E-8912-68D8-F7A1F9B86B86}"/>
          </ac:spMkLst>
        </pc:spChg>
      </pc:sldChg>
      <pc:sldChg chg="addCm modNotesTx">
        <pc:chgData name="Dustin Purinton" userId="89a6b85a-7965-44b2-9d2f-894320469121" providerId="ADAL" clId="{56E25BBD-F6F8-48D6-81B6-15B23256CC4C}" dt="2022-12-07T16:50:57.256" v="2333"/>
        <pc:sldMkLst>
          <pc:docMk/>
          <pc:sldMk cId="477132439" sldId="310"/>
        </pc:sldMkLst>
      </pc:sldChg>
      <pc:sldChg chg="modSp mod modNotesTx">
        <pc:chgData name="Dustin Purinton" userId="89a6b85a-7965-44b2-9d2f-894320469121" providerId="ADAL" clId="{56E25BBD-F6F8-48D6-81B6-15B23256CC4C}" dt="2022-12-06T23:27:41.220" v="2323" actId="20577"/>
        <pc:sldMkLst>
          <pc:docMk/>
          <pc:sldMk cId="169245467" sldId="311"/>
        </pc:sldMkLst>
        <pc:graphicFrameChg chg="modGraphic">
          <ac:chgData name="Dustin Purinton" userId="89a6b85a-7965-44b2-9d2f-894320469121" providerId="ADAL" clId="{56E25BBD-F6F8-48D6-81B6-15B23256CC4C}" dt="2022-12-06T23:27:22.900" v="2319" actId="2"/>
          <ac:graphicFrameMkLst>
            <pc:docMk/>
            <pc:sldMk cId="169245467" sldId="311"/>
            <ac:graphicFrameMk id="3" creationId="{B739A6BD-5EBC-CAB4-CC05-5FF971589EA8}"/>
          </ac:graphicFrameMkLst>
        </pc:graphicFrameChg>
      </pc:sldChg>
      <pc:sldChg chg="modNotesTx">
        <pc:chgData name="Dustin Purinton" userId="89a6b85a-7965-44b2-9d2f-894320469121" providerId="ADAL" clId="{56E25BBD-F6F8-48D6-81B6-15B23256CC4C}" dt="2022-12-06T23:27:46.670" v="2327" actId="20577"/>
        <pc:sldMkLst>
          <pc:docMk/>
          <pc:sldMk cId="1676727298" sldId="312"/>
        </pc:sldMkLst>
      </pc:sldChg>
      <pc:sldChg chg="addSp delSp modSp mod modNotesTx">
        <pc:chgData name="Dustin Purinton" userId="89a6b85a-7965-44b2-9d2f-894320469121" providerId="ADAL" clId="{56E25BBD-F6F8-48D6-81B6-15B23256CC4C}" dt="2022-12-08T20:01:01.074" v="3940" actId="20577"/>
        <pc:sldMkLst>
          <pc:docMk/>
          <pc:sldMk cId="3129591356" sldId="314"/>
        </pc:sldMkLst>
        <pc:graphicFrameChg chg="add del mod modGraphic">
          <ac:chgData name="Dustin Purinton" userId="89a6b85a-7965-44b2-9d2f-894320469121" providerId="ADAL" clId="{56E25BBD-F6F8-48D6-81B6-15B23256CC4C}" dt="2022-12-06T22:23:05.775" v="1365" actId="478"/>
          <ac:graphicFrameMkLst>
            <pc:docMk/>
            <pc:sldMk cId="3129591356" sldId="314"/>
            <ac:graphicFrameMk id="7" creationId="{1AE55254-14E6-70C2-32CF-4342F355B8BA}"/>
          </ac:graphicFrameMkLst>
        </pc:graphicFrameChg>
        <pc:picChg chg="del">
          <ac:chgData name="Dustin Purinton" userId="89a6b85a-7965-44b2-9d2f-894320469121" providerId="ADAL" clId="{56E25BBD-F6F8-48D6-81B6-15B23256CC4C}" dt="2022-12-06T22:23:06.254" v="1366" actId="478"/>
          <ac:picMkLst>
            <pc:docMk/>
            <pc:sldMk cId="3129591356" sldId="314"/>
            <ac:picMk id="2" creationId="{4D529CFE-68C0-3938-EABD-84CAEDA280FA}"/>
          </ac:picMkLst>
        </pc:picChg>
        <pc:picChg chg="add mod">
          <ac:chgData name="Dustin Purinton" userId="89a6b85a-7965-44b2-9d2f-894320469121" providerId="ADAL" clId="{56E25BBD-F6F8-48D6-81B6-15B23256CC4C}" dt="2022-12-06T22:23:22.317" v="1372" actId="14100"/>
          <ac:picMkLst>
            <pc:docMk/>
            <pc:sldMk cId="3129591356" sldId="314"/>
            <ac:picMk id="9" creationId="{E7307893-7045-D782-C426-530A8BC32E8F}"/>
          </ac:picMkLst>
        </pc:picChg>
      </pc:sldChg>
      <pc:sldChg chg="modSp mod addCm modNotesTx">
        <pc:chgData name="Dustin Purinton" userId="89a6b85a-7965-44b2-9d2f-894320469121" providerId="ADAL" clId="{56E25BBD-F6F8-48D6-81B6-15B23256CC4C}" dt="2022-12-07T16:54:17.060" v="2335"/>
        <pc:sldMkLst>
          <pc:docMk/>
          <pc:sldMk cId="3892376330" sldId="315"/>
        </pc:sldMkLst>
        <pc:spChg chg="mod">
          <ac:chgData name="Dustin Purinton" userId="89a6b85a-7965-44b2-9d2f-894320469121" providerId="ADAL" clId="{56E25BBD-F6F8-48D6-81B6-15B23256CC4C}" dt="2022-12-07T16:53:46.366" v="2334" actId="20577"/>
          <ac:spMkLst>
            <pc:docMk/>
            <pc:sldMk cId="3892376330" sldId="315"/>
            <ac:spMk id="8" creationId="{2CACAE47-570E-8912-68D8-F7A1F9B86B86}"/>
          </ac:spMkLst>
        </pc:spChg>
      </pc:sldChg>
      <pc:sldChg chg="modNotesTx">
        <pc:chgData name="Dustin Purinton" userId="89a6b85a-7965-44b2-9d2f-894320469121" providerId="ADAL" clId="{56E25BBD-F6F8-48D6-81B6-15B23256CC4C}" dt="2022-12-06T23:27:51.470" v="2329" actId="20577"/>
        <pc:sldMkLst>
          <pc:docMk/>
          <pc:sldMk cId="320066985" sldId="316"/>
        </pc:sldMkLst>
      </pc:sldChg>
      <pc:sldChg chg="addCm modNotesTx">
        <pc:chgData name="Dustin Purinton" userId="89a6b85a-7965-44b2-9d2f-894320469121" providerId="ADAL" clId="{56E25BBD-F6F8-48D6-81B6-15B23256CC4C}" dt="2022-12-07T17:04:16.304" v="2338"/>
        <pc:sldMkLst>
          <pc:docMk/>
          <pc:sldMk cId="1338063581" sldId="318"/>
        </pc:sldMkLst>
      </pc:sldChg>
    </pc:docChg>
  </pc:docChgLst>
  <pc:docChgLst>
    <pc:chgData name="Kevin Bewsey" userId="617be78e-c4b4-46ea-8948-aecd8126a3af" providerId="ADAL" clId="{D2816A0D-FD3D-48ED-A4D3-7E2E6C0244E2}"/>
    <pc:docChg chg="undo custSel modSld">
      <pc:chgData name="Kevin Bewsey" userId="617be78e-c4b4-46ea-8948-aecd8126a3af" providerId="ADAL" clId="{D2816A0D-FD3D-48ED-A4D3-7E2E6C0244E2}" dt="2022-12-07T18:16:52.307" v="107"/>
      <pc:docMkLst>
        <pc:docMk/>
      </pc:docMkLst>
      <pc:sldChg chg="modSp mod delCm modCm">
        <pc:chgData name="Kevin Bewsey" userId="617be78e-c4b4-46ea-8948-aecd8126a3af" providerId="ADAL" clId="{D2816A0D-FD3D-48ED-A4D3-7E2E6C0244E2}" dt="2022-12-07T18:11:48.820" v="16"/>
        <pc:sldMkLst>
          <pc:docMk/>
          <pc:sldMk cId="477132439" sldId="310"/>
        </pc:sldMkLst>
        <pc:spChg chg="mod">
          <ac:chgData name="Kevin Bewsey" userId="617be78e-c4b4-46ea-8948-aecd8126a3af" providerId="ADAL" clId="{D2816A0D-FD3D-48ED-A4D3-7E2E6C0244E2}" dt="2022-12-07T18:11:43.634" v="15" actId="20577"/>
          <ac:spMkLst>
            <pc:docMk/>
            <pc:sldMk cId="477132439" sldId="310"/>
            <ac:spMk id="8" creationId="{2CACAE47-570E-8912-68D8-F7A1F9B86B86}"/>
          </ac:spMkLst>
        </pc:spChg>
      </pc:sldChg>
      <pc:sldChg chg="modSp mod">
        <pc:chgData name="Kevin Bewsey" userId="617be78e-c4b4-46ea-8948-aecd8126a3af" providerId="ADAL" clId="{D2816A0D-FD3D-48ED-A4D3-7E2E6C0244E2}" dt="2022-12-07T18:13:16.944" v="50" actId="6549"/>
        <pc:sldMkLst>
          <pc:docMk/>
          <pc:sldMk cId="169245467" sldId="311"/>
        </pc:sldMkLst>
        <pc:spChg chg="mod">
          <ac:chgData name="Kevin Bewsey" userId="617be78e-c4b4-46ea-8948-aecd8126a3af" providerId="ADAL" clId="{D2816A0D-FD3D-48ED-A4D3-7E2E6C0244E2}" dt="2022-12-07T18:13:16.944" v="50" actId="6549"/>
          <ac:spMkLst>
            <pc:docMk/>
            <pc:sldMk cId="169245467" sldId="311"/>
            <ac:spMk id="8" creationId="{2CACAE47-570E-8912-68D8-F7A1F9B86B86}"/>
          </ac:spMkLst>
        </pc:spChg>
      </pc:sldChg>
      <pc:sldChg chg="modSp mod delCm modCm">
        <pc:chgData name="Kevin Bewsey" userId="617be78e-c4b4-46ea-8948-aecd8126a3af" providerId="ADAL" clId="{D2816A0D-FD3D-48ED-A4D3-7E2E6C0244E2}" dt="2022-12-07T18:14:16.141" v="75"/>
        <pc:sldMkLst>
          <pc:docMk/>
          <pc:sldMk cId="3892376330" sldId="315"/>
        </pc:sldMkLst>
        <pc:spChg chg="mod">
          <ac:chgData name="Kevin Bewsey" userId="617be78e-c4b4-46ea-8948-aecd8126a3af" providerId="ADAL" clId="{D2816A0D-FD3D-48ED-A4D3-7E2E6C0244E2}" dt="2022-12-07T18:14:08.882" v="74" actId="20577"/>
          <ac:spMkLst>
            <pc:docMk/>
            <pc:sldMk cId="3892376330" sldId="315"/>
            <ac:spMk id="8" creationId="{2CACAE47-570E-8912-68D8-F7A1F9B86B86}"/>
          </ac:spMkLst>
        </pc:spChg>
      </pc:sldChg>
      <pc:sldChg chg="modSp mod delCm modCm">
        <pc:chgData name="Kevin Bewsey" userId="617be78e-c4b4-46ea-8948-aecd8126a3af" providerId="ADAL" clId="{D2816A0D-FD3D-48ED-A4D3-7E2E6C0244E2}" dt="2022-12-07T18:16:52.307" v="107"/>
        <pc:sldMkLst>
          <pc:docMk/>
          <pc:sldMk cId="1338063581" sldId="318"/>
        </pc:sldMkLst>
        <pc:spChg chg="mod">
          <ac:chgData name="Kevin Bewsey" userId="617be78e-c4b4-46ea-8948-aecd8126a3af" providerId="ADAL" clId="{D2816A0D-FD3D-48ED-A4D3-7E2E6C0244E2}" dt="2022-12-07T18:16:38.301" v="104" actId="20577"/>
          <ac:spMkLst>
            <pc:docMk/>
            <pc:sldMk cId="1338063581" sldId="318"/>
            <ac:spMk id="8" creationId="{2CACAE47-570E-8912-68D8-F7A1F9B86B86}"/>
          </ac:spMkLst>
        </pc:spChg>
      </pc:sldChg>
    </pc:docChg>
  </pc:docChgLst>
  <pc:docChgLst>
    <pc:chgData name="Dustin Purinton" userId="89a6b85a-7965-44b2-9d2f-894320469121" providerId="ADAL" clId="{CE8C4A98-1F61-42FF-A7F6-F17AA3638FA2}"/>
    <pc:docChg chg="undo custSel addSld delSld modSld sldOrd">
      <pc:chgData name="Dustin Purinton" userId="89a6b85a-7965-44b2-9d2f-894320469121" providerId="ADAL" clId="{CE8C4A98-1F61-42FF-A7F6-F17AA3638FA2}" dt="2023-04-19T18:03:59.753" v="4859" actId="20577"/>
      <pc:docMkLst>
        <pc:docMk/>
      </pc:docMkLst>
      <pc:sldChg chg="del">
        <pc:chgData name="Dustin Purinton" userId="89a6b85a-7965-44b2-9d2f-894320469121" providerId="ADAL" clId="{CE8C4A98-1F61-42FF-A7F6-F17AA3638FA2}" dt="2023-04-13T22:44:23.115" v="83" actId="2696"/>
        <pc:sldMkLst>
          <pc:docMk/>
          <pc:sldMk cId="1213601090" sldId="292"/>
        </pc:sldMkLst>
      </pc:sldChg>
      <pc:sldChg chg="modSp mod">
        <pc:chgData name="Dustin Purinton" userId="89a6b85a-7965-44b2-9d2f-894320469121" providerId="ADAL" clId="{CE8C4A98-1F61-42FF-A7F6-F17AA3638FA2}" dt="2023-04-13T22:28:15.055" v="58" actId="120"/>
        <pc:sldMkLst>
          <pc:docMk/>
          <pc:sldMk cId="62273142" sldId="299"/>
        </pc:sldMkLst>
        <pc:spChg chg="mod">
          <ac:chgData name="Dustin Purinton" userId="89a6b85a-7965-44b2-9d2f-894320469121" providerId="ADAL" clId="{CE8C4A98-1F61-42FF-A7F6-F17AA3638FA2}" dt="2023-04-13T22:28:15.055" v="58" actId="120"/>
          <ac:spMkLst>
            <pc:docMk/>
            <pc:sldMk cId="62273142" sldId="299"/>
            <ac:spMk id="2" creationId="{00000000-0000-0000-0000-000000000000}"/>
          </ac:spMkLst>
        </pc:spChg>
        <pc:spChg chg="mod">
          <ac:chgData name="Dustin Purinton" userId="89a6b85a-7965-44b2-9d2f-894320469121" providerId="ADAL" clId="{CE8C4A98-1F61-42FF-A7F6-F17AA3638FA2}" dt="2023-04-13T22:27:47.668" v="44" actId="20577"/>
          <ac:spMkLst>
            <pc:docMk/>
            <pc:sldMk cId="62273142" sldId="299"/>
            <ac:spMk id="9" creationId="{AA6DCE31-1F52-A3F2-5411-F4D649949F47}"/>
          </ac:spMkLst>
        </pc:spChg>
      </pc:sldChg>
      <pc:sldChg chg="del">
        <pc:chgData name="Dustin Purinton" userId="89a6b85a-7965-44b2-9d2f-894320469121" providerId="ADAL" clId="{CE8C4A98-1F61-42FF-A7F6-F17AA3638FA2}" dt="2023-04-13T22:44:15.374" v="81" actId="2696"/>
        <pc:sldMkLst>
          <pc:docMk/>
          <pc:sldMk cId="477132439" sldId="310"/>
        </pc:sldMkLst>
      </pc:sldChg>
      <pc:sldChg chg="addSp delSp modSp mod">
        <pc:chgData name="Dustin Purinton" userId="89a6b85a-7965-44b2-9d2f-894320469121" providerId="ADAL" clId="{CE8C4A98-1F61-42FF-A7F6-F17AA3638FA2}" dt="2023-04-17T21:26:53.537" v="3879" actId="20577"/>
        <pc:sldMkLst>
          <pc:docMk/>
          <pc:sldMk cId="3783449090" sldId="311"/>
        </pc:sldMkLst>
        <pc:spChg chg="mod">
          <ac:chgData name="Dustin Purinton" userId="89a6b85a-7965-44b2-9d2f-894320469121" providerId="ADAL" clId="{CE8C4A98-1F61-42FF-A7F6-F17AA3638FA2}" dt="2023-04-17T21:26:53.537" v="3879" actId="20577"/>
          <ac:spMkLst>
            <pc:docMk/>
            <pc:sldMk cId="3783449090" sldId="311"/>
            <ac:spMk id="4" creationId="{27FC9999-6017-42D9-8DAF-3C8B20D9C56F}"/>
          </ac:spMkLst>
        </pc:spChg>
        <pc:graphicFrameChg chg="add del mod">
          <ac:chgData name="Dustin Purinton" userId="89a6b85a-7965-44b2-9d2f-894320469121" providerId="ADAL" clId="{CE8C4A98-1F61-42FF-A7F6-F17AA3638FA2}" dt="2023-04-14T00:01:29.215" v="2868" actId="21"/>
          <ac:graphicFrameMkLst>
            <pc:docMk/>
            <pc:sldMk cId="3783449090" sldId="311"/>
            <ac:graphicFrameMk id="2" creationId="{F609F819-9899-3ABD-6E71-6733BCDDAD2B}"/>
          </ac:graphicFrameMkLst>
        </pc:graphicFrameChg>
        <pc:graphicFrameChg chg="add mod">
          <ac:chgData name="Dustin Purinton" userId="89a6b85a-7965-44b2-9d2f-894320469121" providerId="ADAL" clId="{CE8C4A98-1F61-42FF-A7F6-F17AA3638FA2}" dt="2023-04-17T21:26:29.884" v="3854" actId="6549"/>
          <ac:graphicFrameMkLst>
            <pc:docMk/>
            <pc:sldMk cId="3783449090" sldId="311"/>
            <ac:graphicFrameMk id="3" creationId="{F609F819-9899-3ABD-6E71-6733BCDDAD2B}"/>
          </ac:graphicFrameMkLst>
        </pc:graphicFrameChg>
        <pc:graphicFrameChg chg="del modGraphic">
          <ac:chgData name="Dustin Purinton" userId="89a6b85a-7965-44b2-9d2f-894320469121" providerId="ADAL" clId="{CE8C4A98-1F61-42FF-A7F6-F17AA3638FA2}" dt="2023-04-13T22:29:59.418" v="76" actId="478"/>
          <ac:graphicFrameMkLst>
            <pc:docMk/>
            <pc:sldMk cId="3783449090" sldId="311"/>
            <ac:graphicFrameMk id="7" creationId="{F7A7E5B9-D66C-9034-0024-7FD5E4AC9427}"/>
          </ac:graphicFrameMkLst>
        </pc:graphicFrameChg>
      </pc:sldChg>
      <pc:sldChg chg="del">
        <pc:chgData name="Dustin Purinton" userId="89a6b85a-7965-44b2-9d2f-894320469121" providerId="ADAL" clId="{CE8C4A98-1F61-42FF-A7F6-F17AA3638FA2}" dt="2023-04-13T22:44:24.706" v="84" actId="2696"/>
        <pc:sldMkLst>
          <pc:docMk/>
          <pc:sldMk cId="3785730786" sldId="312"/>
        </pc:sldMkLst>
      </pc:sldChg>
      <pc:sldChg chg="modSp mod">
        <pc:chgData name="Dustin Purinton" userId="89a6b85a-7965-44b2-9d2f-894320469121" providerId="ADAL" clId="{CE8C4A98-1F61-42FF-A7F6-F17AA3638FA2}" dt="2023-04-14T16:06:32.870" v="3806" actId="14100"/>
        <pc:sldMkLst>
          <pc:docMk/>
          <pc:sldMk cId="1424140655" sldId="313"/>
        </pc:sldMkLst>
        <pc:spChg chg="mod">
          <ac:chgData name="Dustin Purinton" userId="89a6b85a-7965-44b2-9d2f-894320469121" providerId="ADAL" clId="{CE8C4A98-1F61-42FF-A7F6-F17AA3638FA2}" dt="2023-04-14T16:06:32.870" v="3806" actId="14100"/>
          <ac:spMkLst>
            <pc:docMk/>
            <pc:sldMk cId="1424140655" sldId="313"/>
            <ac:spMk id="3" creationId="{BDC94847-3EAF-6A91-7B47-B365BE2C1E8F}"/>
          </ac:spMkLst>
        </pc:spChg>
      </pc:sldChg>
      <pc:sldChg chg="del">
        <pc:chgData name="Dustin Purinton" userId="89a6b85a-7965-44b2-9d2f-894320469121" providerId="ADAL" clId="{CE8C4A98-1F61-42FF-A7F6-F17AA3638FA2}" dt="2023-04-13T22:44:22.121" v="82" actId="2696"/>
        <pc:sldMkLst>
          <pc:docMk/>
          <pc:sldMk cId="1564876951" sldId="314"/>
        </pc:sldMkLst>
      </pc:sldChg>
      <pc:sldChg chg="addSp delSp modSp add mod">
        <pc:chgData name="Dustin Purinton" userId="89a6b85a-7965-44b2-9d2f-894320469121" providerId="ADAL" clId="{CE8C4A98-1F61-42FF-A7F6-F17AA3638FA2}" dt="2023-04-17T21:26:41.727" v="3870" actId="20577"/>
        <pc:sldMkLst>
          <pc:docMk/>
          <pc:sldMk cId="4021060334" sldId="314"/>
        </pc:sldMkLst>
        <pc:spChg chg="mod">
          <ac:chgData name="Dustin Purinton" userId="89a6b85a-7965-44b2-9d2f-894320469121" providerId="ADAL" clId="{CE8C4A98-1F61-42FF-A7F6-F17AA3638FA2}" dt="2023-04-17T21:26:41.727" v="3870" actId="20577"/>
          <ac:spMkLst>
            <pc:docMk/>
            <pc:sldMk cId="4021060334" sldId="314"/>
            <ac:spMk id="4" creationId="{27FC9999-6017-42D9-8DAF-3C8B20D9C56F}"/>
          </ac:spMkLst>
        </pc:spChg>
        <pc:graphicFrameChg chg="del">
          <ac:chgData name="Dustin Purinton" userId="89a6b85a-7965-44b2-9d2f-894320469121" providerId="ADAL" clId="{CE8C4A98-1F61-42FF-A7F6-F17AA3638FA2}" dt="2023-04-13T22:44:34.751" v="86" actId="478"/>
          <ac:graphicFrameMkLst>
            <pc:docMk/>
            <pc:sldMk cId="4021060334" sldId="314"/>
            <ac:graphicFrameMk id="2" creationId="{F609F819-9899-3ABD-6E71-6733BCDDAD2B}"/>
          </ac:graphicFrameMkLst>
        </pc:graphicFrameChg>
        <pc:graphicFrameChg chg="add del mod">
          <ac:chgData name="Dustin Purinton" userId="89a6b85a-7965-44b2-9d2f-894320469121" providerId="ADAL" clId="{CE8C4A98-1F61-42FF-A7F6-F17AA3638FA2}" dt="2023-04-14T00:01:53.399" v="2874" actId="21"/>
          <ac:graphicFrameMkLst>
            <pc:docMk/>
            <pc:sldMk cId="4021060334" sldId="314"/>
            <ac:graphicFrameMk id="3" creationId="{E0581D59-2E09-4B4B-B9C4-8F54A7AE817D}"/>
          </ac:graphicFrameMkLst>
        </pc:graphicFrameChg>
        <pc:graphicFrameChg chg="add mod">
          <ac:chgData name="Dustin Purinton" userId="89a6b85a-7965-44b2-9d2f-894320469121" providerId="ADAL" clId="{CE8C4A98-1F61-42FF-A7F6-F17AA3638FA2}" dt="2023-04-17T21:26:24.899" v="3853" actId="6549"/>
          <ac:graphicFrameMkLst>
            <pc:docMk/>
            <pc:sldMk cId="4021060334" sldId="314"/>
            <ac:graphicFrameMk id="7" creationId="{E0581D59-2E09-4B4B-B9C4-8F54A7AE817D}"/>
          </ac:graphicFrameMkLst>
        </pc:graphicFrameChg>
      </pc:sldChg>
      <pc:sldChg chg="modSp new del mod ord">
        <pc:chgData name="Dustin Purinton" userId="89a6b85a-7965-44b2-9d2f-894320469121" providerId="ADAL" clId="{CE8C4A98-1F61-42FF-A7F6-F17AA3638FA2}" dt="2023-04-13T22:50:35.720" v="139" actId="2696"/>
        <pc:sldMkLst>
          <pc:docMk/>
          <pc:sldMk cId="828249706" sldId="315"/>
        </pc:sldMkLst>
        <pc:spChg chg="mod">
          <ac:chgData name="Dustin Purinton" userId="89a6b85a-7965-44b2-9d2f-894320469121" providerId="ADAL" clId="{CE8C4A98-1F61-42FF-A7F6-F17AA3638FA2}" dt="2023-04-13T22:48:58.374" v="137" actId="20577"/>
          <ac:spMkLst>
            <pc:docMk/>
            <pc:sldMk cId="828249706" sldId="315"/>
            <ac:spMk id="2" creationId="{F032D389-B720-526E-63FA-8658BE65A090}"/>
          </ac:spMkLst>
        </pc:spChg>
      </pc:sldChg>
      <pc:sldChg chg="modSp new del mod ord">
        <pc:chgData name="Dustin Purinton" userId="89a6b85a-7965-44b2-9d2f-894320469121" providerId="ADAL" clId="{CE8C4A98-1F61-42FF-A7F6-F17AA3638FA2}" dt="2023-04-17T21:07:31.152" v="3852" actId="2696"/>
        <pc:sldMkLst>
          <pc:docMk/>
          <pc:sldMk cId="3570070358" sldId="315"/>
        </pc:sldMkLst>
        <pc:spChg chg="mod">
          <ac:chgData name="Dustin Purinton" userId="89a6b85a-7965-44b2-9d2f-894320469121" providerId="ADAL" clId="{CE8C4A98-1F61-42FF-A7F6-F17AA3638FA2}" dt="2023-04-13T22:52:04.082" v="168" actId="20577"/>
          <ac:spMkLst>
            <pc:docMk/>
            <pc:sldMk cId="3570070358" sldId="315"/>
            <ac:spMk id="2" creationId="{79A594F2-1679-5CBA-4B5B-B5818876D962}"/>
          </ac:spMkLst>
        </pc:spChg>
        <pc:spChg chg="mod">
          <ac:chgData name="Dustin Purinton" userId="89a6b85a-7965-44b2-9d2f-894320469121" providerId="ADAL" clId="{CE8C4A98-1F61-42FF-A7F6-F17AA3638FA2}" dt="2023-04-14T16:06:00.490" v="3795" actId="403"/>
          <ac:spMkLst>
            <pc:docMk/>
            <pc:sldMk cId="3570070358" sldId="315"/>
            <ac:spMk id="3" creationId="{CCB5D4D6-4D38-4F33-499D-0973BBE9F222}"/>
          </ac:spMkLst>
        </pc:spChg>
      </pc:sldChg>
      <pc:sldChg chg="modSp new mod ord">
        <pc:chgData name="Dustin Purinton" userId="89a6b85a-7965-44b2-9d2f-894320469121" providerId="ADAL" clId="{CE8C4A98-1F61-42FF-A7F6-F17AA3638FA2}" dt="2023-04-19T18:00:25.703" v="4805" actId="20577"/>
        <pc:sldMkLst>
          <pc:docMk/>
          <pc:sldMk cId="211179104" sldId="316"/>
        </pc:sldMkLst>
        <pc:spChg chg="mod">
          <ac:chgData name="Dustin Purinton" userId="89a6b85a-7965-44b2-9d2f-894320469121" providerId="ADAL" clId="{CE8C4A98-1F61-42FF-A7F6-F17AA3638FA2}" dt="2023-04-17T21:06:34.789" v="3839" actId="6549"/>
          <ac:spMkLst>
            <pc:docMk/>
            <pc:sldMk cId="211179104" sldId="316"/>
            <ac:spMk id="2" creationId="{11252023-26D8-17A8-BE08-759CC6BCBFAF}"/>
          </ac:spMkLst>
        </pc:spChg>
        <pc:spChg chg="mod">
          <ac:chgData name="Dustin Purinton" userId="89a6b85a-7965-44b2-9d2f-894320469121" providerId="ADAL" clId="{CE8C4A98-1F61-42FF-A7F6-F17AA3638FA2}" dt="2023-04-14T16:06:04.509" v="3796" actId="403"/>
          <ac:spMkLst>
            <pc:docMk/>
            <pc:sldMk cId="211179104" sldId="316"/>
            <ac:spMk id="3" creationId="{F4A94AFE-DCEF-34CA-3818-DF854DD63CBD}"/>
          </ac:spMkLst>
        </pc:spChg>
        <pc:graphicFrameChg chg="mod">
          <ac:chgData name="Dustin Purinton" userId="89a6b85a-7965-44b2-9d2f-894320469121" providerId="ADAL" clId="{CE8C4A98-1F61-42FF-A7F6-F17AA3638FA2}" dt="2023-04-19T18:00:25.703" v="4805" actId="20577"/>
          <ac:graphicFrameMkLst>
            <pc:docMk/>
            <pc:sldMk cId="211179104" sldId="316"/>
            <ac:graphicFrameMk id="5" creationId="{439EBEED-B5CB-9D13-66CE-F5CCC11EBC39}"/>
          </ac:graphicFrameMkLst>
        </pc:graphicFrameChg>
      </pc:sldChg>
      <pc:sldChg chg="modSp new del mod">
        <pc:chgData name="Dustin Purinton" userId="89a6b85a-7965-44b2-9d2f-894320469121" providerId="ADAL" clId="{CE8C4A98-1F61-42FF-A7F6-F17AA3638FA2}" dt="2023-04-17T21:07:01.581" v="3847" actId="2696"/>
        <pc:sldMkLst>
          <pc:docMk/>
          <pc:sldMk cId="2338902858" sldId="317"/>
        </pc:sldMkLst>
        <pc:spChg chg="mod">
          <ac:chgData name="Dustin Purinton" userId="89a6b85a-7965-44b2-9d2f-894320469121" providerId="ADAL" clId="{CE8C4A98-1F61-42FF-A7F6-F17AA3638FA2}" dt="2023-04-13T22:59:36.276" v="963" actId="20577"/>
          <ac:spMkLst>
            <pc:docMk/>
            <pc:sldMk cId="2338902858" sldId="317"/>
            <ac:spMk id="2" creationId="{5FC539C3-CF73-D842-5B3E-54C8116A86A4}"/>
          </ac:spMkLst>
        </pc:spChg>
        <pc:spChg chg="mod">
          <ac:chgData name="Dustin Purinton" userId="89a6b85a-7965-44b2-9d2f-894320469121" providerId="ADAL" clId="{CE8C4A98-1F61-42FF-A7F6-F17AA3638FA2}" dt="2023-04-14T16:06:09.298" v="3797" actId="403"/>
          <ac:spMkLst>
            <pc:docMk/>
            <pc:sldMk cId="2338902858" sldId="317"/>
            <ac:spMk id="3" creationId="{1B52B01A-F408-1998-BE56-7458BF7C3561}"/>
          </ac:spMkLst>
        </pc:spChg>
      </pc:sldChg>
      <pc:sldChg chg="modSp new del mod">
        <pc:chgData name="Dustin Purinton" userId="89a6b85a-7965-44b2-9d2f-894320469121" providerId="ADAL" clId="{CE8C4A98-1F61-42FF-A7F6-F17AA3638FA2}" dt="2023-04-17T21:07:09.339" v="3848" actId="2696"/>
        <pc:sldMkLst>
          <pc:docMk/>
          <pc:sldMk cId="3705412148" sldId="318"/>
        </pc:sldMkLst>
        <pc:spChg chg="mod">
          <ac:chgData name="Dustin Purinton" userId="89a6b85a-7965-44b2-9d2f-894320469121" providerId="ADAL" clId="{CE8C4A98-1F61-42FF-A7F6-F17AA3638FA2}" dt="2023-04-13T23:04:29.901" v="1541" actId="14100"/>
          <ac:spMkLst>
            <pc:docMk/>
            <pc:sldMk cId="3705412148" sldId="318"/>
            <ac:spMk id="2" creationId="{E7319CA1-9313-6B8B-4871-4695E1D9B6F7}"/>
          </ac:spMkLst>
        </pc:spChg>
        <pc:spChg chg="mod">
          <ac:chgData name="Dustin Purinton" userId="89a6b85a-7965-44b2-9d2f-894320469121" providerId="ADAL" clId="{CE8C4A98-1F61-42FF-A7F6-F17AA3638FA2}" dt="2023-04-14T16:06:12.747" v="3798" actId="403"/>
          <ac:spMkLst>
            <pc:docMk/>
            <pc:sldMk cId="3705412148" sldId="318"/>
            <ac:spMk id="3" creationId="{72430089-4F25-A146-008E-FF8869259E37}"/>
          </ac:spMkLst>
        </pc:spChg>
      </pc:sldChg>
      <pc:sldChg chg="modSp new del mod">
        <pc:chgData name="Dustin Purinton" userId="89a6b85a-7965-44b2-9d2f-894320469121" providerId="ADAL" clId="{CE8C4A98-1F61-42FF-A7F6-F17AA3638FA2}" dt="2023-04-17T21:07:12.447" v="3849" actId="2696"/>
        <pc:sldMkLst>
          <pc:docMk/>
          <pc:sldMk cId="510342672" sldId="319"/>
        </pc:sldMkLst>
        <pc:spChg chg="mod">
          <ac:chgData name="Dustin Purinton" userId="89a6b85a-7965-44b2-9d2f-894320469121" providerId="ADAL" clId="{CE8C4A98-1F61-42FF-A7F6-F17AA3638FA2}" dt="2023-04-13T23:09:28.046" v="1894" actId="20577"/>
          <ac:spMkLst>
            <pc:docMk/>
            <pc:sldMk cId="510342672" sldId="319"/>
            <ac:spMk id="2" creationId="{760A885C-E2A7-8712-1078-74C4544616B4}"/>
          </ac:spMkLst>
        </pc:spChg>
        <pc:spChg chg="mod">
          <ac:chgData name="Dustin Purinton" userId="89a6b85a-7965-44b2-9d2f-894320469121" providerId="ADAL" clId="{CE8C4A98-1F61-42FF-A7F6-F17AA3638FA2}" dt="2023-04-14T16:06:19.367" v="3799" actId="403"/>
          <ac:spMkLst>
            <pc:docMk/>
            <pc:sldMk cId="510342672" sldId="319"/>
            <ac:spMk id="3" creationId="{5DF7C46D-3BC2-A6D4-23E8-BC8AE9DAFE1A}"/>
          </ac:spMkLst>
        </pc:spChg>
      </pc:sldChg>
      <pc:sldChg chg="modSp new del mod">
        <pc:chgData name="Dustin Purinton" userId="89a6b85a-7965-44b2-9d2f-894320469121" providerId="ADAL" clId="{CE8C4A98-1F61-42FF-A7F6-F17AA3638FA2}" dt="2023-04-17T20:14:17.268" v="3818" actId="2696"/>
        <pc:sldMkLst>
          <pc:docMk/>
          <pc:sldMk cId="531472270" sldId="320"/>
        </pc:sldMkLst>
        <pc:spChg chg="mod">
          <ac:chgData name="Dustin Purinton" userId="89a6b85a-7965-44b2-9d2f-894320469121" providerId="ADAL" clId="{CE8C4A98-1F61-42FF-A7F6-F17AA3638FA2}" dt="2023-04-13T23:27:06.323" v="2560" actId="20577"/>
          <ac:spMkLst>
            <pc:docMk/>
            <pc:sldMk cId="531472270" sldId="320"/>
            <ac:spMk id="2" creationId="{22F1F0F8-9754-9454-2FF7-2371BDAE8B3C}"/>
          </ac:spMkLst>
        </pc:spChg>
        <pc:spChg chg="mod">
          <ac:chgData name="Dustin Purinton" userId="89a6b85a-7965-44b2-9d2f-894320469121" providerId="ADAL" clId="{CE8C4A98-1F61-42FF-A7F6-F17AA3638FA2}" dt="2023-04-14T16:05:38.768" v="3794" actId="403"/>
          <ac:spMkLst>
            <pc:docMk/>
            <pc:sldMk cId="531472270" sldId="320"/>
            <ac:spMk id="3" creationId="{9DF34A44-C2EB-8EEF-C71D-CD773E513A68}"/>
          </ac:spMkLst>
        </pc:spChg>
      </pc:sldChg>
      <pc:sldChg chg="addSp delSp modSp new mod">
        <pc:chgData name="Dustin Purinton" userId="89a6b85a-7965-44b2-9d2f-894320469121" providerId="ADAL" clId="{CE8C4A98-1F61-42FF-A7F6-F17AA3638FA2}" dt="2023-04-17T21:56:17.302" v="4276"/>
        <pc:sldMkLst>
          <pc:docMk/>
          <pc:sldMk cId="3151929457" sldId="321"/>
        </pc:sldMkLst>
        <pc:spChg chg="mod">
          <ac:chgData name="Dustin Purinton" userId="89a6b85a-7965-44b2-9d2f-894320469121" providerId="ADAL" clId="{CE8C4A98-1F61-42FF-A7F6-F17AA3638FA2}" dt="2023-04-17T21:07:19.326" v="3851" actId="27636"/>
          <ac:spMkLst>
            <pc:docMk/>
            <pc:sldMk cId="3151929457" sldId="321"/>
            <ac:spMk id="2" creationId="{280EA946-0B5C-EEE0-8D52-DAB2B7CDEB1C}"/>
          </ac:spMkLst>
        </pc:spChg>
        <pc:spChg chg="del">
          <ac:chgData name="Dustin Purinton" userId="89a6b85a-7965-44b2-9d2f-894320469121" providerId="ADAL" clId="{CE8C4A98-1F61-42FF-A7F6-F17AA3638FA2}" dt="2023-04-13T23:55:56.389" v="2851"/>
          <ac:spMkLst>
            <pc:docMk/>
            <pc:sldMk cId="3151929457" sldId="321"/>
            <ac:spMk id="3" creationId="{157BEA0D-0F36-58EC-0F90-D4A1177D8FBC}"/>
          </ac:spMkLst>
        </pc:spChg>
        <pc:graphicFrameChg chg="add mod modGraphic">
          <ac:chgData name="Dustin Purinton" userId="89a6b85a-7965-44b2-9d2f-894320469121" providerId="ADAL" clId="{CE8C4A98-1F61-42FF-A7F6-F17AA3638FA2}" dt="2023-04-17T21:56:17.302" v="4276"/>
          <ac:graphicFrameMkLst>
            <pc:docMk/>
            <pc:sldMk cId="3151929457" sldId="321"/>
            <ac:graphicFrameMk id="5" creationId="{29327663-A839-0479-C5DB-806943216859}"/>
          </ac:graphicFrameMkLst>
        </pc:graphicFrameChg>
      </pc:sldChg>
      <pc:sldChg chg="modSp new del mod">
        <pc:chgData name="Dustin Purinton" userId="89a6b85a-7965-44b2-9d2f-894320469121" providerId="ADAL" clId="{CE8C4A98-1F61-42FF-A7F6-F17AA3638FA2}" dt="2023-04-17T20:14:31.303" v="3819" actId="2696"/>
        <pc:sldMkLst>
          <pc:docMk/>
          <pc:sldMk cId="1556996967" sldId="322"/>
        </pc:sldMkLst>
        <pc:spChg chg="mod">
          <ac:chgData name="Dustin Purinton" userId="89a6b85a-7965-44b2-9d2f-894320469121" providerId="ADAL" clId="{CE8C4A98-1F61-42FF-A7F6-F17AA3638FA2}" dt="2023-04-14T16:01:53.932" v="3659" actId="20577"/>
          <ac:spMkLst>
            <pc:docMk/>
            <pc:sldMk cId="1556996967" sldId="322"/>
            <ac:spMk id="2" creationId="{EAF9279B-4822-CCE0-7684-B4512EC28610}"/>
          </ac:spMkLst>
        </pc:spChg>
        <pc:spChg chg="mod">
          <ac:chgData name="Dustin Purinton" userId="89a6b85a-7965-44b2-9d2f-894320469121" providerId="ADAL" clId="{CE8C4A98-1F61-42FF-A7F6-F17AA3638FA2}" dt="2023-04-14T18:28:39.906" v="3817" actId="33524"/>
          <ac:spMkLst>
            <pc:docMk/>
            <pc:sldMk cId="1556996967" sldId="322"/>
            <ac:spMk id="3" creationId="{F30E45C4-A9C4-7982-0CA9-1950F61C3AE8}"/>
          </ac:spMkLst>
        </pc:spChg>
      </pc:sldChg>
      <pc:sldChg chg="modSp mod">
        <pc:chgData name="Dustin Purinton" userId="89a6b85a-7965-44b2-9d2f-894320469121" providerId="ADAL" clId="{CE8C4A98-1F61-42FF-A7F6-F17AA3638FA2}" dt="2023-04-19T17:58:06.962" v="4723" actId="20577"/>
        <pc:sldMkLst>
          <pc:docMk/>
          <pc:sldMk cId="3404777503" sldId="324"/>
        </pc:sldMkLst>
        <pc:graphicFrameChg chg="mod modGraphic">
          <ac:chgData name="Dustin Purinton" userId="89a6b85a-7965-44b2-9d2f-894320469121" providerId="ADAL" clId="{CE8C4A98-1F61-42FF-A7F6-F17AA3638FA2}" dt="2023-04-19T17:58:06.962" v="4723" actId="20577"/>
          <ac:graphicFrameMkLst>
            <pc:docMk/>
            <pc:sldMk cId="3404777503" sldId="324"/>
            <ac:graphicFrameMk id="14" creationId="{972DF6FD-9331-24F6-9E75-C54532A10544}"/>
          </ac:graphicFrameMkLst>
        </pc:graphicFrameChg>
      </pc:sldChg>
      <pc:sldChg chg="modSp mod">
        <pc:chgData name="Dustin Purinton" userId="89a6b85a-7965-44b2-9d2f-894320469121" providerId="ADAL" clId="{CE8C4A98-1F61-42FF-A7F6-F17AA3638FA2}" dt="2023-04-19T17:59:51.044" v="4795" actId="20577"/>
        <pc:sldMkLst>
          <pc:docMk/>
          <pc:sldMk cId="1571380359" sldId="325"/>
        </pc:sldMkLst>
        <pc:spChg chg="mod">
          <ac:chgData name="Dustin Purinton" userId="89a6b85a-7965-44b2-9d2f-894320469121" providerId="ADAL" clId="{CE8C4A98-1F61-42FF-A7F6-F17AA3638FA2}" dt="2023-04-17T21:06:38.652" v="3840" actId="6549"/>
          <ac:spMkLst>
            <pc:docMk/>
            <pc:sldMk cId="1571380359" sldId="325"/>
            <ac:spMk id="2" creationId="{79A594F2-1679-5CBA-4B5B-B5818876D962}"/>
          </ac:spMkLst>
        </pc:spChg>
        <pc:graphicFrameChg chg="mod">
          <ac:chgData name="Dustin Purinton" userId="89a6b85a-7965-44b2-9d2f-894320469121" providerId="ADAL" clId="{CE8C4A98-1F61-42FF-A7F6-F17AA3638FA2}" dt="2023-04-19T17:59:51.044" v="4795" actId="20577"/>
          <ac:graphicFrameMkLst>
            <pc:docMk/>
            <pc:sldMk cId="1571380359" sldId="325"/>
            <ac:graphicFrameMk id="10" creationId="{6C87DFC6-63C9-6450-F57E-C5C7E7D50973}"/>
          </ac:graphicFrameMkLst>
        </pc:graphicFrameChg>
      </pc:sldChg>
      <pc:sldChg chg="modSp mod modNotesTx">
        <pc:chgData name="Dustin Purinton" userId="89a6b85a-7965-44b2-9d2f-894320469121" providerId="ADAL" clId="{CE8C4A98-1F61-42FF-A7F6-F17AA3638FA2}" dt="2023-04-19T18:01:12.753" v="4853" actId="20577"/>
        <pc:sldMkLst>
          <pc:docMk/>
          <pc:sldMk cId="3955412473" sldId="326"/>
        </pc:sldMkLst>
        <pc:spChg chg="mod">
          <ac:chgData name="Dustin Purinton" userId="89a6b85a-7965-44b2-9d2f-894320469121" providerId="ADAL" clId="{CE8C4A98-1F61-42FF-A7F6-F17AA3638FA2}" dt="2023-04-17T21:06:31.177" v="3838" actId="6549"/>
          <ac:spMkLst>
            <pc:docMk/>
            <pc:sldMk cId="3955412473" sldId="326"/>
            <ac:spMk id="2" creationId="{5FC539C3-CF73-D842-5B3E-54C8116A86A4}"/>
          </ac:spMkLst>
        </pc:spChg>
        <pc:graphicFrameChg chg="mod">
          <ac:chgData name="Dustin Purinton" userId="89a6b85a-7965-44b2-9d2f-894320469121" providerId="ADAL" clId="{CE8C4A98-1F61-42FF-A7F6-F17AA3638FA2}" dt="2023-04-19T18:01:12.753" v="4853" actId="20577"/>
          <ac:graphicFrameMkLst>
            <pc:docMk/>
            <pc:sldMk cId="3955412473" sldId="326"/>
            <ac:graphicFrameMk id="7" creationId="{282EE458-04DF-1D84-030D-BD567CB58EE6}"/>
          </ac:graphicFrameMkLst>
        </pc:graphicFrameChg>
      </pc:sldChg>
      <pc:sldChg chg="modSp mod">
        <pc:chgData name="Dustin Purinton" userId="89a6b85a-7965-44b2-9d2f-894320469121" providerId="ADAL" clId="{CE8C4A98-1F61-42FF-A7F6-F17AA3638FA2}" dt="2023-04-17T21:51:21.791" v="4159" actId="20577"/>
        <pc:sldMkLst>
          <pc:docMk/>
          <pc:sldMk cId="1642018843" sldId="327"/>
        </pc:sldMkLst>
        <pc:spChg chg="mod">
          <ac:chgData name="Dustin Purinton" userId="89a6b85a-7965-44b2-9d2f-894320469121" providerId="ADAL" clId="{CE8C4A98-1F61-42FF-A7F6-F17AA3638FA2}" dt="2023-04-17T21:06:25.834" v="3837" actId="27636"/>
          <ac:spMkLst>
            <pc:docMk/>
            <pc:sldMk cId="1642018843" sldId="327"/>
            <ac:spMk id="10" creationId="{4FBA6155-17AD-0C49-4BE4-21596C9D7190}"/>
          </ac:spMkLst>
        </pc:spChg>
        <pc:graphicFrameChg chg="mod">
          <ac:chgData name="Dustin Purinton" userId="89a6b85a-7965-44b2-9d2f-894320469121" providerId="ADAL" clId="{CE8C4A98-1F61-42FF-A7F6-F17AA3638FA2}" dt="2023-04-17T21:51:21.791" v="4159" actId="20577"/>
          <ac:graphicFrameMkLst>
            <pc:docMk/>
            <pc:sldMk cId="1642018843" sldId="327"/>
            <ac:graphicFrameMk id="7" creationId="{A99FB15A-B183-C57F-527D-E3CED052F5F4}"/>
          </ac:graphicFrameMkLst>
        </pc:graphicFrameChg>
      </pc:sldChg>
      <pc:sldChg chg="modSp mod">
        <pc:chgData name="Dustin Purinton" userId="89a6b85a-7965-44b2-9d2f-894320469121" providerId="ADAL" clId="{CE8C4A98-1F61-42FF-A7F6-F17AA3638FA2}" dt="2023-04-19T18:03:59.753" v="4859" actId="20577"/>
        <pc:sldMkLst>
          <pc:docMk/>
          <pc:sldMk cId="2616083633" sldId="328"/>
        </pc:sldMkLst>
        <pc:spChg chg="mod">
          <ac:chgData name="Dustin Purinton" userId="89a6b85a-7965-44b2-9d2f-894320469121" providerId="ADAL" clId="{CE8C4A98-1F61-42FF-A7F6-F17AA3638FA2}" dt="2023-04-17T21:06:22.642" v="3835" actId="6549"/>
          <ac:spMkLst>
            <pc:docMk/>
            <pc:sldMk cId="2616083633" sldId="328"/>
            <ac:spMk id="2" creationId="{11252023-26D8-17A8-BE08-759CC6BCBFAF}"/>
          </ac:spMkLst>
        </pc:spChg>
        <pc:graphicFrameChg chg="mod">
          <ac:chgData name="Dustin Purinton" userId="89a6b85a-7965-44b2-9d2f-894320469121" providerId="ADAL" clId="{CE8C4A98-1F61-42FF-A7F6-F17AA3638FA2}" dt="2023-04-19T18:03:59.753" v="4859" actId="20577"/>
          <ac:graphicFrameMkLst>
            <pc:docMk/>
            <pc:sldMk cId="2616083633" sldId="328"/>
            <ac:graphicFrameMk id="13" creationId="{4A61023F-F548-5B70-459E-15BE343A8CDC}"/>
          </ac:graphicFrameMkLst>
        </pc:graphicFrameChg>
      </pc:sldChg>
    </pc:docChg>
  </pc:docChgLst>
  <pc:docChgLst>
    <pc:chgData name="Jennifer Doll" userId="3e6dc714-053a-4d25-81b8-b813f5039050" providerId="ADAL" clId="{24A37F36-0358-4C98-BAD9-DE172C4A77FA}"/>
    <pc:docChg chg="undo redo custSel addSld delSld modSld sldOrd">
      <pc:chgData name="Jennifer Doll" userId="3e6dc714-053a-4d25-81b8-b813f5039050" providerId="ADAL" clId="{24A37F36-0358-4C98-BAD9-DE172C4A77FA}" dt="2023-04-17T21:23:50.644" v="749" actId="207"/>
      <pc:docMkLst>
        <pc:docMk/>
      </pc:docMkLst>
      <pc:sldChg chg="modSp mod">
        <pc:chgData name="Jennifer Doll" userId="3e6dc714-053a-4d25-81b8-b813f5039050" providerId="ADAL" clId="{24A37F36-0358-4C98-BAD9-DE172C4A77FA}" dt="2023-04-17T21:23:50.644" v="749" actId="207"/>
        <pc:sldMkLst>
          <pc:docMk/>
          <pc:sldMk cId="4021060334" sldId="314"/>
        </pc:sldMkLst>
        <pc:graphicFrameChg chg="mod">
          <ac:chgData name="Jennifer Doll" userId="3e6dc714-053a-4d25-81b8-b813f5039050" providerId="ADAL" clId="{24A37F36-0358-4C98-BAD9-DE172C4A77FA}" dt="2023-04-17T21:23:50.644" v="749" actId="207"/>
          <ac:graphicFrameMkLst>
            <pc:docMk/>
            <pc:sldMk cId="4021060334" sldId="314"/>
            <ac:graphicFrameMk id="7" creationId="{E0581D59-2E09-4B4B-B9C4-8F54A7AE817D}"/>
          </ac:graphicFrameMkLst>
        </pc:graphicFrameChg>
      </pc:sldChg>
      <pc:sldChg chg="addSp delSp modSp mod">
        <pc:chgData name="Jennifer Doll" userId="3e6dc714-053a-4d25-81b8-b813f5039050" providerId="ADAL" clId="{24A37F36-0358-4C98-BAD9-DE172C4A77FA}" dt="2023-04-17T20:13:07.659" v="364" actId="1076"/>
        <pc:sldMkLst>
          <pc:docMk/>
          <pc:sldMk cId="211179104" sldId="316"/>
        </pc:sldMkLst>
        <pc:spChg chg="del mod">
          <ac:chgData name="Jennifer Doll" userId="3e6dc714-053a-4d25-81b8-b813f5039050" providerId="ADAL" clId="{24A37F36-0358-4C98-BAD9-DE172C4A77FA}" dt="2023-04-17T20:09:00.891" v="339" actId="1032"/>
          <ac:spMkLst>
            <pc:docMk/>
            <pc:sldMk cId="211179104" sldId="316"/>
            <ac:spMk id="3" creationId="{F4A94AFE-DCEF-34CA-3818-DF854DD63CBD}"/>
          </ac:spMkLst>
        </pc:spChg>
        <pc:graphicFrameChg chg="add mod modGraphic">
          <ac:chgData name="Jennifer Doll" userId="3e6dc714-053a-4d25-81b8-b813f5039050" providerId="ADAL" clId="{24A37F36-0358-4C98-BAD9-DE172C4A77FA}" dt="2023-04-17T20:13:07.659" v="364" actId="1076"/>
          <ac:graphicFrameMkLst>
            <pc:docMk/>
            <pc:sldMk cId="211179104" sldId="316"/>
            <ac:graphicFrameMk id="5" creationId="{439EBEED-B5CB-9D13-66CE-F5CCC11EBC39}"/>
          </ac:graphicFrameMkLst>
        </pc:graphicFrameChg>
      </pc:sldChg>
      <pc:sldChg chg="modSp mod">
        <pc:chgData name="Jennifer Doll" userId="3e6dc714-053a-4d25-81b8-b813f5039050" providerId="ADAL" clId="{24A37F36-0358-4C98-BAD9-DE172C4A77FA}" dt="2023-04-17T20:36:33.904" v="561" actId="21"/>
        <pc:sldMkLst>
          <pc:docMk/>
          <pc:sldMk cId="3705412148" sldId="318"/>
        </pc:sldMkLst>
        <pc:spChg chg="mod">
          <ac:chgData name="Jennifer Doll" userId="3e6dc714-053a-4d25-81b8-b813f5039050" providerId="ADAL" clId="{24A37F36-0358-4C98-BAD9-DE172C4A77FA}" dt="2023-04-17T20:36:33.904" v="561" actId="21"/>
          <ac:spMkLst>
            <pc:docMk/>
            <pc:sldMk cId="3705412148" sldId="318"/>
            <ac:spMk id="3" creationId="{72430089-4F25-A146-008E-FF8869259E37}"/>
          </ac:spMkLst>
        </pc:spChg>
      </pc:sldChg>
      <pc:sldChg chg="modSp mod">
        <pc:chgData name="Jennifer Doll" userId="3e6dc714-053a-4d25-81b8-b813f5039050" providerId="ADAL" clId="{24A37F36-0358-4C98-BAD9-DE172C4A77FA}" dt="2023-04-17T20:46:46.530" v="618" actId="21"/>
        <pc:sldMkLst>
          <pc:docMk/>
          <pc:sldMk cId="510342672" sldId="319"/>
        </pc:sldMkLst>
        <pc:spChg chg="mod">
          <ac:chgData name="Jennifer Doll" userId="3e6dc714-053a-4d25-81b8-b813f5039050" providerId="ADAL" clId="{24A37F36-0358-4C98-BAD9-DE172C4A77FA}" dt="2023-04-17T20:46:46.530" v="618" actId="21"/>
          <ac:spMkLst>
            <pc:docMk/>
            <pc:sldMk cId="510342672" sldId="319"/>
            <ac:spMk id="3" creationId="{5DF7C46D-3BC2-A6D4-23E8-BC8AE9DAFE1A}"/>
          </ac:spMkLst>
        </pc:spChg>
      </pc:sldChg>
      <pc:sldChg chg="modSp mod">
        <pc:chgData name="Jennifer Doll" userId="3e6dc714-053a-4d25-81b8-b813f5039050" providerId="ADAL" clId="{24A37F36-0358-4C98-BAD9-DE172C4A77FA}" dt="2023-04-17T19:41:35.072" v="155"/>
        <pc:sldMkLst>
          <pc:docMk/>
          <pc:sldMk cId="1556996967" sldId="322"/>
        </pc:sldMkLst>
        <pc:spChg chg="mod">
          <ac:chgData name="Jennifer Doll" userId="3e6dc714-053a-4d25-81b8-b813f5039050" providerId="ADAL" clId="{24A37F36-0358-4C98-BAD9-DE172C4A77FA}" dt="2023-04-17T19:41:35.072" v="155"/>
          <ac:spMkLst>
            <pc:docMk/>
            <pc:sldMk cId="1556996967" sldId="322"/>
            <ac:spMk id="3" creationId="{F30E45C4-A9C4-7982-0CA9-1950F61C3AE8}"/>
          </ac:spMkLst>
        </pc:spChg>
      </pc:sldChg>
      <pc:sldChg chg="addSp delSp modSp add mod">
        <pc:chgData name="Jennifer Doll" userId="3e6dc714-053a-4d25-81b8-b813f5039050" providerId="ADAL" clId="{24A37F36-0358-4C98-BAD9-DE172C4A77FA}" dt="2023-04-17T19:22:00.042" v="43" actId="1076"/>
        <pc:sldMkLst>
          <pc:docMk/>
          <pc:sldMk cId="2112950919" sldId="323"/>
        </pc:sldMkLst>
        <pc:spChg chg="del">
          <ac:chgData name="Jennifer Doll" userId="3e6dc714-053a-4d25-81b8-b813f5039050" providerId="ADAL" clId="{24A37F36-0358-4C98-BAD9-DE172C4A77FA}" dt="2023-04-17T19:21:13.814" v="34" actId="478"/>
          <ac:spMkLst>
            <pc:docMk/>
            <pc:sldMk cId="2112950919" sldId="323"/>
            <ac:spMk id="3" creationId="{9DF34A44-C2EB-8EEF-C71D-CD773E513A68}"/>
          </ac:spMkLst>
        </pc:spChg>
        <pc:spChg chg="mod">
          <ac:chgData name="Jennifer Doll" userId="3e6dc714-053a-4d25-81b8-b813f5039050" providerId="ADAL" clId="{24A37F36-0358-4C98-BAD9-DE172C4A77FA}" dt="2023-04-17T19:16:15.684" v="16" actId="18245"/>
          <ac:spMkLst>
            <pc:docMk/>
            <pc:sldMk cId="2112950919" sldId="323"/>
            <ac:spMk id="7" creationId="{5B881BBC-48B1-5B2D-429B-85F406C38C08}"/>
          </ac:spMkLst>
        </pc:spChg>
        <pc:spChg chg="mod">
          <ac:chgData name="Jennifer Doll" userId="3e6dc714-053a-4d25-81b8-b813f5039050" providerId="ADAL" clId="{24A37F36-0358-4C98-BAD9-DE172C4A77FA}" dt="2023-04-17T19:16:15.684" v="16" actId="18245"/>
          <ac:spMkLst>
            <pc:docMk/>
            <pc:sldMk cId="2112950919" sldId="323"/>
            <ac:spMk id="8" creationId="{23321233-3B91-BE0F-93C7-BBB363A3F946}"/>
          </ac:spMkLst>
        </pc:spChg>
        <pc:spChg chg="mod">
          <ac:chgData name="Jennifer Doll" userId="3e6dc714-053a-4d25-81b8-b813f5039050" providerId="ADAL" clId="{24A37F36-0358-4C98-BAD9-DE172C4A77FA}" dt="2023-04-17T19:16:15.684" v="16" actId="18245"/>
          <ac:spMkLst>
            <pc:docMk/>
            <pc:sldMk cId="2112950919" sldId="323"/>
            <ac:spMk id="9" creationId="{A99B2955-C7E9-0FA0-CBD8-CDBD05D25A6C}"/>
          </ac:spMkLst>
        </pc:spChg>
        <pc:spChg chg="mod">
          <ac:chgData name="Jennifer Doll" userId="3e6dc714-053a-4d25-81b8-b813f5039050" providerId="ADAL" clId="{24A37F36-0358-4C98-BAD9-DE172C4A77FA}" dt="2023-04-17T19:16:15.684" v="16" actId="18245"/>
          <ac:spMkLst>
            <pc:docMk/>
            <pc:sldMk cId="2112950919" sldId="323"/>
            <ac:spMk id="10" creationId="{6B8635C6-CF2C-0C8B-71E8-8085D2215B8D}"/>
          </ac:spMkLst>
        </pc:spChg>
        <pc:spChg chg="add del mod">
          <ac:chgData name="Jennifer Doll" userId="3e6dc714-053a-4d25-81b8-b813f5039050" providerId="ADAL" clId="{24A37F36-0358-4C98-BAD9-DE172C4A77FA}" dt="2023-04-17T19:21:15.957" v="35" actId="478"/>
          <ac:spMkLst>
            <pc:docMk/>
            <pc:sldMk cId="2112950919" sldId="323"/>
            <ac:spMk id="13" creationId="{7D8EADBF-DCB8-3474-A8CC-9C7860542012}"/>
          </ac:spMkLst>
        </pc:spChg>
        <pc:grpChg chg="del mod">
          <ac:chgData name="Jennifer Doll" userId="3e6dc714-053a-4d25-81b8-b813f5039050" providerId="ADAL" clId="{24A37F36-0358-4C98-BAD9-DE172C4A77FA}" dt="2023-04-17T19:16:21.852" v="17" actId="478"/>
          <ac:grpSpMkLst>
            <pc:docMk/>
            <pc:sldMk cId="2112950919" sldId="323"/>
            <ac:grpSpMk id="6" creationId="{36DDECA0-CD11-0783-16AF-62429181A214}"/>
          </ac:grpSpMkLst>
        </pc:grpChg>
        <pc:graphicFrameChg chg="add del mod modGraphic">
          <ac:chgData name="Jennifer Doll" userId="3e6dc714-053a-4d25-81b8-b813f5039050" providerId="ADAL" clId="{24A37F36-0358-4C98-BAD9-DE172C4A77FA}" dt="2023-04-17T19:16:15.684" v="16" actId="18245"/>
          <ac:graphicFrameMkLst>
            <pc:docMk/>
            <pc:sldMk cId="2112950919" sldId="323"/>
            <ac:graphicFrameMk id="5" creationId="{39A52AD8-0716-4911-2DDB-C96F4762AB6B}"/>
          </ac:graphicFrameMkLst>
        </pc:graphicFrameChg>
        <pc:graphicFrameChg chg="add mod modGraphic">
          <ac:chgData name="Jennifer Doll" userId="3e6dc714-053a-4d25-81b8-b813f5039050" providerId="ADAL" clId="{24A37F36-0358-4C98-BAD9-DE172C4A77FA}" dt="2023-04-17T19:22:00.042" v="43" actId="1076"/>
          <ac:graphicFrameMkLst>
            <pc:docMk/>
            <pc:sldMk cId="2112950919" sldId="323"/>
            <ac:graphicFrameMk id="11" creationId="{128C8151-B620-DC70-6F30-9BD8983D311E}"/>
          </ac:graphicFrameMkLst>
        </pc:graphicFrameChg>
      </pc:sldChg>
      <pc:sldChg chg="addSp delSp modSp add mod">
        <pc:chgData name="Jennifer Doll" userId="3e6dc714-053a-4d25-81b8-b813f5039050" providerId="ADAL" clId="{24A37F36-0358-4C98-BAD9-DE172C4A77FA}" dt="2023-04-17T19:46:53.972" v="210" actId="20577"/>
        <pc:sldMkLst>
          <pc:docMk/>
          <pc:sldMk cId="3404777503" sldId="324"/>
        </pc:sldMkLst>
        <pc:spChg chg="del">
          <ac:chgData name="Jennifer Doll" userId="3e6dc714-053a-4d25-81b8-b813f5039050" providerId="ADAL" clId="{24A37F36-0358-4C98-BAD9-DE172C4A77FA}" dt="2023-04-17T19:23:25.588" v="45" actId="478"/>
          <ac:spMkLst>
            <pc:docMk/>
            <pc:sldMk cId="3404777503" sldId="324"/>
            <ac:spMk id="3" creationId="{F30E45C4-A9C4-7982-0CA9-1950F61C3AE8}"/>
          </ac:spMkLst>
        </pc:spChg>
        <pc:spChg chg="add del mod">
          <ac:chgData name="Jennifer Doll" userId="3e6dc714-053a-4d25-81b8-b813f5039050" providerId="ADAL" clId="{24A37F36-0358-4C98-BAD9-DE172C4A77FA}" dt="2023-04-17T19:23:27.834" v="46" actId="478"/>
          <ac:spMkLst>
            <pc:docMk/>
            <pc:sldMk cId="3404777503" sldId="324"/>
            <ac:spMk id="6" creationId="{50B462AE-CB7A-3232-D1FD-1BE1D4A0FA24}"/>
          </ac:spMkLst>
        </pc:spChg>
        <pc:spChg chg="add del mod">
          <ac:chgData name="Jennifer Doll" userId="3e6dc714-053a-4d25-81b8-b813f5039050" providerId="ADAL" clId="{24A37F36-0358-4C98-BAD9-DE172C4A77FA}" dt="2023-04-17T19:43:33.870" v="182" actId="478"/>
          <ac:spMkLst>
            <pc:docMk/>
            <pc:sldMk cId="3404777503" sldId="324"/>
            <ac:spMk id="13" creationId="{C657C556-6B46-C3B8-4290-C6832BABF029}"/>
          </ac:spMkLst>
        </pc:spChg>
        <pc:graphicFrameChg chg="add del mod modGraphic">
          <ac:chgData name="Jennifer Doll" userId="3e6dc714-053a-4d25-81b8-b813f5039050" providerId="ADAL" clId="{24A37F36-0358-4C98-BAD9-DE172C4A77FA}" dt="2023-04-17T19:28:15.040" v="68" actId="478"/>
          <ac:graphicFrameMkLst>
            <pc:docMk/>
            <pc:sldMk cId="3404777503" sldId="324"/>
            <ac:graphicFrameMk id="7" creationId="{6844AD2E-C74B-A5AE-1F4B-6E1E6CFFAABA}"/>
          </ac:graphicFrameMkLst>
        </pc:graphicFrameChg>
        <pc:graphicFrameChg chg="add del mod modGraphic">
          <ac:chgData name="Jennifer Doll" userId="3e6dc714-053a-4d25-81b8-b813f5039050" providerId="ADAL" clId="{24A37F36-0358-4C98-BAD9-DE172C4A77FA}" dt="2023-04-17T19:30:16.189" v="72" actId="478"/>
          <ac:graphicFrameMkLst>
            <pc:docMk/>
            <pc:sldMk cId="3404777503" sldId="324"/>
            <ac:graphicFrameMk id="8" creationId="{F172AE8D-32E3-65C9-D64A-F4A7FC20C7AE}"/>
          </ac:graphicFrameMkLst>
        </pc:graphicFrameChg>
        <pc:graphicFrameChg chg="add del modGraphic">
          <ac:chgData name="Jennifer Doll" userId="3e6dc714-053a-4d25-81b8-b813f5039050" providerId="ADAL" clId="{24A37F36-0358-4C98-BAD9-DE172C4A77FA}" dt="2023-04-17T19:31:17.790" v="74" actId="478"/>
          <ac:graphicFrameMkLst>
            <pc:docMk/>
            <pc:sldMk cId="3404777503" sldId="324"/>
            <ac:graphicFrameMk id="9" creationId="{E5EB29C7-3669-8C6A-73FE-BF926A0B4058}"/>
          </ac:graphicFrameMkLst>
        </pc:graphicFrameChg>
        <pc:graphicFrameChg chg="add del mod modGraphic">
          <ac:chgData name="Jennifer Doll" userId="3e6dc714-053a-4d25-81b8-b813f5039050" providerId="ADAL" clId="{24A37F36-0358-4C98-BAD9-DE172C4A77FA}" dt="2023-04-17T19:33:39.874" v="84" actId="478"/>
          <ac:graphicFrameMkLst>
            <pc:docMk/>
            <pc:sldMk cId="3404777503" sldId="324"/>
            <ac:graphicFrameMk id="10" creationId="{E20B3C94-185C-0C12-DED5-5541F082ED3D}"/>
          </ac:graphicFrameMkLst>
        </pc:graphicFrameChg>
        <pc:graphicFrameChg chg="add del mod modGraphic">
          <ac:chgData name="Jennifer Doll" userId="3e6dc714-053a-4d25-81b8-b813f5039050" providerId="ADAL" clId="{24A37F36-0358-4C98-BAD9-DE172C4A77FA}" dt="2023-04-17T19:35:15.097" v="89" actId="478"/>
          <ac:graphicFrameMkLst>
            <pc:docMk/>
            <pc:sldMk cId="3404777503" sldId="324"/>
            <ac:graphicFrameMk id="11" creationId="{33816832-781C-FD86-EA1C-3FDFC94CC8BA}"/>
          </ac:graphicFrameMkLst>
        </pc:graphicFrameChg>
        <pc:graphicFrameChg chg="add del mod modGraphic">
          <ac:chgData name="Jennifer Doll" userId="3e6dc714-053a-4d25-81b8-b813f5039050" providerId="ADAL" clId="{24A37F36-0358-4C98-BAD9-DE172C4A77FA}" dt="2023-04-17T19:37:01.473" v="96" actId="478"/>
          <ac:graphicFrameMkLst>
            <pc:docMk/>
            <pc:sldMk cId="3404777503" sldId="324"/>
            <ac:graphicFrameMk id="12" creationId="{43FA5079-0C7C-2D0E-4AFE-2020D276264D}"/>
          </ac:graphicFrameMkLst>
        </pc:graphicFrameChg>
        <pc:graphicFrameChg chg="add del mod modGraphic">
          <ac:chgData name="Jennifer Doll" userId="3e6dc714-053a-4d25-81b8-b813f5039050" providerId="ADAL" clId="{24A37F36-0358-4C98-BAD9-DE172C4A77FA}" dt="2023-04-17T19:46:53.972" v="210" actId="20577"/>
          <ac:graphicFrameMkLst>
            <pc:docMk/>
            <pc:sldMk cId="3404777503" sldId="324"/>
            <ac:graphicFrameMk id="14" creationId="{972DF6FD-9331-24F6-9E75-C54532A10544}"/>
          </ac:graphicFrameMkLst>
        </pc:graphicFrameChg>
      </pc:sldChg>
      <pc:sldChg chg="addSp delSp modSp add mod">
        <pc:chgData name="Jennifer Doll" userId="3e6dc714-053a-4d25-81b8-b813f5039050" providerId="ADAL" clId="{24A37F36-0358-4C98-BAD9-DE172C4A77FA}" dt="2023-04-17T20:00:54.982" v="295" actId="13782"/>
        <pc:sldMkLst>
          <pc:docMk/>
          <pc:sldMk cId="1571380359" sldId="325"/>
        </pc:sldMkLst>
        <pc:spChg chg="del">
          <ac:chgData name="Jennifer Doll" userId="3e6dc714-053a-4d25-81b8-b813f5039050" providerId="ADAL" clId="{24A37F36-0358-4C98-BAD9-DE172C4A77FA}" dt="2023-04-17T19:48:17.626" v="212" actId="478"/>
          <ac:spMkLst>
            <pc:docMk/>
            <pc:sldMk cId="1571380359" sldId="325"/>
            <ac:spMk id="3" creationId="{CCB5D4D6-4D38-4F33-499D-0973BBE9F222}"/>
          </ac:spMkLst>
        </pc:spChg>
        <pc:spChg chg="add del mod">
          <ac:chgData name="Jennifer Doll" userId="3e6dc714-053a-4d25-81b8-b813f5039050" providerId="ADAL" clId="{24A37F36-0358-4C98-BAD9-DE172C4A77FA}" dt="2023-04-17T19:48:48.324" v="213" actId="1032"/>
          <ac:spMkLst>
            <pc:docMk/>
            <pc:sldMk cId="1571380359" sldId="325"/>
            <ac:spMk id="6" creationId="{3DD11990-0D72-D3B1-D5D2-957F140D1792}"/>
          </ac:spMkLst>
        </pc:spChg>
        <pc:spChg chg="add del mod">
          <ac:chgData name="Jennifer Doll" userId="3e6dc714-053a-4d25-81b8-b813f5039050" providerId="ADAL" clId="{24A37F36-0358-4C98-BAD9-DE172C4A77FA}" dt="2023-04-17T19:54:09.344" v="243" actId="1032"/>
          <ac:spMkLst>
            <pc:docMk/>
            <pc:sldMk cId="1571380359" sldId="325"/>
            <ac:spMk id="9" creationId="{F3DB6DFC-0E85-5A4F-ECE8-EA9498AF8E06}"/>
          </ac:spMkLst>
        </pc:spChg>
        <pc:graphicFrameChg chg="add del mod modGraphic">
          <ac:chgData name="Jennifer Doll" userId="3e6dc714-053a-4d25-81b8-b813f5039050" providerId="ADAL" clId="{24A37F36-0358-4C98-BAD9-DE172C4A77FA}" dt="2023-04-17T19:54:00.811" v="242" actId="478"/>
          <ac:graphicFrameMkLst>
            <pc:docMk/>
            <pc:sldMk cId="1571380359" sldId="325"/>
            <ac:graphicFrameMk id="7" creationId="{AF1AC597-68DE-B272-7E13-C3595D9455D8}"/>
          </ac:graphicFrameMkLst>
        </pc:graphicFrameChg>
        <pc:graphicFrameChg chg="add mod modGraphic">
          <ac:chgData name="Jennifer Doll" userId="3e6dc714-053a-4d25-81b8-b813f5039050" providerId="ADAL" clId="{24A37F36-0358-4C98-BAD9-DE172C4A77FA}" dt="2023-04-17T20:00:54.982" v="295" actId="13782"/>
          <ac:graphicFrameMkLst>
            <pc:docMk/>
            <pc:sldMk cId="1571380359" sldId="325"/>
            <ac:graphicFrameMk id="10" creationId="{6C87DFC6-63C9-6450-F57E-C5C7E7D50973}"/>
          </ac:graphicFrameMkLst>
        </pc:graphicFrameChg>
      </pc:sldChg>
      <pc:sldChg chg="addSp delSp modSp add del mod">
        <pc:chgData name="Jennifer Doll" userId="3e6dc714-053a-4d25-81b8-b813f5039050" providerId="ADAL" clId="{24A37F36-0358-4C98-BAD9-DE172C4A77FA}" dt="2023-04-17T20:13:15.703" v="365" actId="2696"/>
        <pc:sldMkLst>
          <pc:docMk/>
          <pc:sldMk cId="3457226067" sldId="326"/>
        </pc:sldMkLst>
        <pc:spChg chg="del">
          <ac:chgData name="Jennifer Doll" userId="3e6dc714-053a-4d25-81b8-b813f5039050" providerId="ADAL" clId="{24A37F36-0358-4C98-BAD9-DE172C4A77FA}" dt="2023-04-17T20:00:16.450" v="294" actId="478"/>
          <ac:spMkLst>
            <pc:docMk/>
            <pc:sldMk cId="3457226067" sldId="326"/>
            <ac:spMk id="3" creationId="{F4A94AFE-DCEF-34CA-3818-DF854DD63CBD}"/>
          </ac:spMkLst>
        </pc:spChg>
        <pc:spChg chg="add del mod">
          <ac:chgData name="Jennifer Doll" userId="3e6dc714-053a-4d25-81b8-b813f5039050" providerId="ADAL" clId="{24A37F36-0358-4C98-BAD9-DE172C4A77FA}" dt="2023-04-17T20:01:15.698" v="296" actId="1032"/>
          <ac:spMkLst>
            <pc:docMk/>
            <pc:sldMk cId="3457226067" sldId="326"/>
            <ac:spMk id="6" creationId="{BD7EFBF0-FB0A-6A31-3298-A49697B1DB2B}"/>
          </ac:spMkLst>
        </pc:spChg>
        <pc:spChg chg="add del mod">
          <ac:chgData name="Jennifer Doll" userId="3e6dc714-053a-4d25-81b8-b813f5039050" providerId="ADAL" clId="{24A37F36-0358-4C98-BAD9-DE172C4A77FA}" dt="2023-04-17T20:08:02.910" v="335" actId="478"/>
          <ac:spMkLst>
            <pc:docMk/>
            <pc:sldMk cId="3457226067" sldId="326"/>
            <ac:spMk id="9" creationId="{3F06EA26-1548-5E21-4C6B-9FE01F64E6D5}"/>
          </ac:spMkLst>
        </pc:spChg>
        <pc:graphicFrameChg chg="add del mod modGraphic">
          <ac:chgData name="Jennifer Doll" userId="3e6dc714-053a-4d25-81b8-b813f5039050" providerId="ADAL" clId="{24A37F36-0358-4C98-BAD9-DE172C4A77FA}" dt="2023-04-17T20:08:33.001" v="336" actId="13782"/>
          <ac:graphicFrameMkLst>
            <pc:docMk/>
            <pc:sldMk cId="3457226067" sldId="326"/>
            <ac:graphicFrameMk id="7" creationId="{A7007C30-99A7-9DA5-788A-EC17B6E896D1}"/>
          </ac:graphicFrameMkLst>
        </pc:graphicFrameChg>
        <pc:graphicFrameChg chg="add del mod modGraphic">
          <ac:chgData name="Jennifer Doll" userId="3e6dc714-053a-4d25-81b8-b813f5039050" providerId="ADAL" clId="{24A37F36-0358-4C98-BAD9-DE172C4A77FA}" dt="2023-04-17T20:08:02.292" v="334" actId="1032"/>
          <ac:graphicFrameMkLst>
            <pc:docMk/>
            <pc:sldMk cId="3457226067" sldId="326"/>
            <ac:graphicFrameMk id="10" creationId="{EE34AAE4-55DE-72B9-EC9A-DF278EB433AF}"/>
          </ac:graphicFrameMkLst>
        </pc:graphicFrameChg>
      </pc:sldChg>
      <pc:sldChg chg="addSp delSp modSp add mod">
        <pc:chgData name="Jennifer Doll" userId="3e6dc714-053a-4d25-81b8-b813f5039050" providerId="ADAL" clId="{24A37F36-0358-4C98-BAD9-DE172C4A77FA}" dt="2023-04-17T21:17:47.141" v="728" actId="1076"/>
        <pc:sldMkLst>
          <pc:docMk/>
          <pc:sldMk cId="3955412473" sldId="326"/>
        </pc:sldMkLst>
        <pc:spChg chg="del">
          <ac:chgData name="Jennifer Doll" userId="3e6dc714-053a-4d25-81b8-b813f5039050" providerId="ADAL" clId="{24A37F36-0358-4C98-BAD9-DE172C4A77FA}" dt="2023-04-17T20:17:14.948" v="367" actId="478"/>
          <ac:spMkLst>
            <pc:docMk/>
            <pc:sldMk cId="3955412473" sldId="326"/>
            <ac:spMk id="3" creationId="{1B52B01A-F408-1998-BE56-7458BF7C3561}"/>
          </ac:spMkLst>
        </pc:spChg>
        <pc:spChg chg="add del mod">
          <ac:chgData name="Jennifer Doll" userId="3e6dc714-053a-4d25-81b8-b813f5039050" providerId="ADAL" clId="{24A37F36-0358-4C98-BAD9-DE172C4A77FA}" dt="2023-04-17T20:17:35.270" v="368" actId="1032"/>
          <ac:spMkLst>
            <pc:docMk/>
            <pc:sldMk cId="3955412473" sldId="326"/>
            <ac:spMk id="6" creationId="{F609C6E8-2079-C923-62EC-FB8A145ADAFC}"/>
          </ac:spMkLst>
        </pc:spChg>
        <pc:graphicFrameChg chg="add mod modGraphic">
          <ac:chgData name="Jennifer Doll" userId="3e6dc714-053a-4d25-81b8-b813f5039050" providerId="ADAL" clId="{24A37F36-0358-4C98-BAD9-DE172C4A77FA}" dt="2023-04-17T21:17:43.480" v="727" actId="1076"/>
          <ac:graphicFrameMkLst>
            <pc:docMk/>
            <pc:sldMk cId="3955412473" sldId="326"/>
            <ac:graphicFrameMk id="7" creationId="{282EE458-04DF-1D84-030D-BD567CB58EE6}"/>
          </ac:graphicFrameMkLst>
        </pc:graphicFrameChg>
        <pc:picChg chg="add mod ord">
          <ac:chgData name="Jennifer Doll" userId="3e6dc714-053a-4d25-81b8-b813f5039050" providerId="ADAL" clId="{24A37F36-0358-4C98-BAD9-DE172C4A77FA}" dt="2023-04-17T21:17:47.141" v="728" actId="1076"/>
          <ac:picMkLst>
            <pc:docMk/>
            <pc:sldMk cId="3955412473" sldId="326"/>
            <ac:picMk id="9" creationId="{8ADDFE35-A883-D017-F5B3-09046D4318DB}"/>
          </ac:picMkLst>
        </pc:picChg>
      </pc:sldChg>
      <pc:sldChg chg="addSp delSp modSp add mod setBg">
        <pc:chgData name="Jennifer Doll" userId="3e6dc714-053a-4d25-81b8-b813f5039050" providerId="ADAL" clId="{24A37F36-0358-4C98-BAD9-DE172C4A77FA}" dt="2023-04-17T20:55:01.008" v="669"/>
        <pc:sldMkLst>
          <pc:docMk/>
          <pc:sldMk cId="1642018843" sldId="327"/>
        </pc:sldMkLst>
        <pc:spChg chg="del mod">
          <ac:chgData name="Jennifer Doll" userId="3e6dc714-053a-4d25-81b8-b813f5039050" providerId="ADAL" clId="{24A37F36-0358-4C98-BAD9-DE172C4A77FA}" dt="2023-04-17T20:52:38.684" v="657" actId="478"/>
          <ac:spMkLst>
            <pc:docMk/>
            <pc:sldMk cId="1642018843" sldId="327"/>
            <ac:spMk id="2" creationId="{E7319CA1-9313-6B8B-4871-4695E1D9B6F7}"/>
          </ac:spMkLst>
        </pc:spChg>
        <pc:spChg chg="del">
          <ac:chgData name="Jennifer Doll" userId="3e6dc714-053a-4d25-81b8-b813f5039050" providerId="ADAL" clId="{24A37F36-0358-4C98-BAD9-DE172C4A77FA}" dt="2023-04-17T20:25:49.923" v="429" actId="478"/>
          <ac:spMkLst>
            <pc:docMk/>
            <pc:sldMk cId="1642018843" sldId="327"/>
            <ac:spMk id="3" creationId="{72430089-4F25-A146-008E-FF8869259E37}"/>
          </ac:spMkLst>
        </pc:spChg>
        <pc:spChg chg="mod">
          <ac:chgData name="Jennifer Doll" userId="3e6dc714-053a-4d25-81b8-b813f5039050" providerId="ADAL" clId="{24A37F36-0358-4C98-BAD9-DE172C4A77FA}" dt="2023-04-17T20:51:23.209" v="650" actId="26606"/>
          <ac:spMkLst>
            <pc:docMk/>
            <pc:sldMk cId="1642018843" sldId="327"/>
            <ac:spMk id="4" creationId="{91491DA8-4444-FE05-AA8D-0B1D0B47BF09}"/>
          </ac:spMkLst>
        </pc:spChg>
        <pc:spChg chg="add del mod">
          <ac:chgData name="Jennifer Doll" userId="3e6dc714-053a-4d25-81b8-b813f5039050" providerId="ADAL" clId="{24A37F36-0358-4C98-BAD9-DE172C4A77FA}" dt="2023-04-17T20:36:20.234" v="559" actId="1032"/>
          <ac:spMkLst>
            <pc:docMk/>
            <pc:sldMk cId="1642018843" sldId="327"/>
            <ac:spMk id="6" creationId="{C2A4165F-7DAD-14C3-AB5A-EDA979CA663D}"/>
          </ac:spMkLst>
        </pc:spChg>
        <pc:spChg chg="add del mod">
          <ac:chgData name="Jennifer Doll" userId="3e6dc714-053a-4d25-81b8-b813f5039050" providerId="ADAL" clId="{24A37F36-0358-4C98-BAD9-DE172C4A77FA}" dt="2023-04-17T20:52:41.398" v="658"/>
          <ac:spMkLst>
            <pc:docMk/>
            <pc:sldMk cId="1642018843" sldId="327"/>
            <ac:spMk id="9" creationId="{FB06D09C-677F-89C1-9E3A-EB12E4F3C76C}"/>
          </ac:spMkLst>
        </pc:spChg>
        <pc:spChg chg="add mod">
          <ac:chgData name="Jennifer Doll" userId="3e6dc714-053a-4d25-81b8-b813f5039050" providerId="ADAL" clId="{24A37F36-0358-4C98-BAD9-DE172C4A77FA}" dt="2023-04-17T20:53:08.639" v="660" actId="1076"/>
          <ac:spMkLst>
            <pc:docMk/>
            <pc:sldMk cId="1642018843" sldId="327"/>
            <ac:spMk id="10" creationId="{4FBA6155-17AD-0C49-4BE4-21596C9D7190}"/>
          </ac:spMkLst>
        </pc:spChg>
        <pc:graphicFrameChg chg="add mod modGraphic">
          <ac:chgData name="Jennifer Doll" userId="3e6dc714-053a-4d25-81b8-b813f5039050" providerId="ADAL" clId="{24A37F36-0358-4C98-BAD9-DE172C4A77FA}" dt="2023-04-17T20:55:01.008" v="669"/>
          <ac:graphicFrameMkLst>
            <pc:docMk/>
            <pc:sldMk cId="1642018843" sldId="327"/>
            <ac:graphicFrameMk id="7" creationId="{A99FB15A-B183-C57F-527D-E3CED052F5F4}"/>
          </ac:graphicFrameMkLst>
        </pc:graphicFrameChg>
      </pc:sldChg>
      <pc:sldChg chg="add del">
        <pc:chgData name="Jennifer Doll" userId="3e6dc714-053a-4d25-81b8-b813f5039050" providerId="ADAL" clId="{24A37F36-0358-4C98-BAD9-DE172C4A77FA}" dt="2023-04-17T20:08:46.490" v="338" actId="2890"/>
        <pc:sldMkLst>
          <pc:docMk/>
          <pc:sldMk cId="2445945412" sldId="327"/>
        </pc:sldMkLst>
      </pc:sldChg>
      <pc:sldChg chg="addSp delSp modSp add del mod">
        <pc:chgData name="Jennifer Doll" userId="3e6dc714-053a-4d25-81b8-b813f5039050" providerId="ADAL" clId="{24A37F36-0358-4C98-BAD9-DE172C4A77FA}" dt="2023-04-17T20:35:30.030" v="558" actId="2696"/>
        <pc:sldMkLst>
          <pc:docMk/>
          <pc:sldMk cId="330651782" sldId="328"/>
        </pc:sldMkLst>
        <pc:spChg chg="mod">
          <ac:chgData name="Jennifer Doll" userId="3e6dc714-053a-4d25-81b8-b813f5039050" providerId="ADAL" clId="{24A37F36-0358-4C98-BAD9-DE172C4A77FA}" dt="2023-04-17T20:28:01.823" v="446" actId="20577"/>
          <ac:spMkLst>
            <pc:docMk/>
            <pc:sldMk cId="330651782" sldId="328"/>
            <ac:spMk id="2" creationId="{11252023-26D8-17A8-BE08-759CC6BCBFAF}"/>
          </ac:spMkLst>
        </pc:spChg>
        <pc:spChg chg="add del mod">
          <ac:chgData name="Jennifer Doll" userId="3e6dc714-053a-4d25-81b8-b813f5039050" providerId="ADAL" clId="{24A37F36-0358-4C98-BAD9-DE172C4A77FA}" dt="2023-04-17T20:28:58.356" v="451" actId="1032"/>
          <ac:spMkLst>
            <pc:docMk/>
            <pc:sldMk cId="330651782" sldId="328"/>
            <ac:spMk id="6" creationId="{C157194A-2E11-2543-B20A-7B234FE7BA50}"/>
          </ac:spMkLst>
        </pc:spChg>
        <pc:spChg chg="add del mod">
          <ac:chgData name="Jennifer Doll" userId="3e6dc714-053a-4d25-81b8-b813f5039050" providerId="ADAL" clId="{24A37F36-0358-4C98-BAD9-DE172C4A77FA}" dt="2023-04-17T20:31:06.017" v="488" actId="478"/>
          <ac:spMkLst>
            <pc:docMk/>
            <pc:sldMk cId="330651782" sldId="328"/>
            <ac:spMk id="9" creationId="{EAE11C3C-2664-ECB7-C75A-997BE01DBE4B}"/>
          </ac:spMkLst>
        </pc:spChg>
        <pc:spChg chg="add mod">
          <ac:chgData name="Jennifer Doll" userId="3e6dc714-053a-4d25-81b8-b813f5039050" providerId="ADAL" clId="{24A37F36-0358-4C98-BAD9-DE172C4A77FA}" dt="2023-04-17T20:34:43.997" v="532" actId="1076"/>
          <ac:spMkLst>
            <pc:docMk/>
            <pc:sldMk cId="330651782" sldId="328"/>
            <ac:spMk id="10" creationId="{1C505B24-23BF-C068-64D0-94405FB386B6}"/>
          </ac:spMkLst>
        </pc:spChg>
        <pc:spChg chg="add del mod">
          <ac:chgData name="Jennifer Doll" userId="3e6dc714-053a-4d25-81b8-b813f5039050" providerId="ADAL" clId="{24A37F36-0358-4C98-BAD9-DE172C4A77FA}" dt="2023-04-17T20:33:56.942" v="526" actId="478"/>
          <ac:spMkLst>
            <pc:docMk/>
            <pc:sldMk cId="330651782" sldId="328"/>
            <ac:spMk id="11" creationId="{7FD0C86B-5915-35FD-5B84-AF9EEE2B2774}"/>
          </ac:spMkLst>
        </pc:spChg>
        <pc:spChg chg="add mod">
          <ac:chgData name="Jennifer Doll" userId="3e6dc714-053a-4d25-81b8-b813f5039050" providerId="ADAL" clId="{24A37F36-0358-4C98-BAD9-DE172C4A77FA}" dt="2023-04-17T20:35:12.722" v="557" actId="20577"/>
          <ac:spMkLst>
            <pc:docMk/>
            <pc:sldMk cId="330651782" sldId="328"/>
            <ac:spMk id="12" creationId="{406A612D-0828-5488-A7C6-C26E747F4C5A}"/>
          </ac:spMkLst>
        </pc:spChg>
        <pc:graphicFrameChg chg="del mod">
          <ac:chgData name="Jennifer Doll" userId="3e6dc714-053a-4d25-81b8-b813f5039050" providerId="ADAL" clId="{24A37F36-0358-4C98-BAD9-DE172C4A77FA}" dt="2023-04-17T20:28:38.314" v="450" actId="478"/>
          <ac:graphicFrameMkLst>
            <pc:docMk/>
            <pc:sldMk cId="330651782" sldId="328"/>
            <ac:graphicFrameMk id="5" creationId="{439EBEED-B5CB-9D13-66CE-F5CCC11EBC39}"/>
          </ac:graphicFrameMkLst>
        </pc:graphicFrameChg>
        <pc:graphicFrameChg chg="add del mod modGraphic">
          <ac:chgData name="Jennifer Doll" userId="3e6dc714-053a-4d25-81b8-b813f5039050" providerId="ADAL" clId="{24A37F36-0358-4C98-BAD9-DE172C4A77FA}" dt="2023-04-17T20:30:17.903" v="482" actId="478"/>
          <ac:graphicFrameMkLst>
            <pc:docMk/>
            <pc:sldMk cId="330651782" sldId="328"/>
            <ac:graphicFrameMk id="7" creationId="{D640CD60-3B2E-FC75-D7A1-04916342AF12}"/>
          </ac:graphicFrameMkLst>
        </pc:graphicFrameChg>
      </pc:sldChg>
      <pc:sldChg chg="addSp delSp modSp add mod ord">
        <pc:chgData name="Jennifer Doll" userId="3e6dc714-053a-4d25-81b8-b813f5039050" providerId="ADAL" clId="{24A37F36-0358-4C98-BAD9-DE172C4A77FA}" dt="2023-04-17T20:50:38.214" v="649" actId="1076"/>
        <pc:sldMkLst>
          <pc:docMk/>
          <pc:sldMk cId="2616083633" sldId="328"/>
        </pc:sldMkLst>
        <pc:spChg chg="mod">
          <ac:chgData name="Jennifer Doll" userId="3e6dc714-053a-4d25-81b8-b813f5039050" providerId="ADAL" clId="{24A37F36-0358-4C98-BAD9-DE172C4A77FA}" dt="2023-04-17T20:39:50.812" v="590"/>
          <ac:spMkLst>
            <pc:docMk/>
            <pc:sldMk cId="2616083633" sldId="328"/>
            <ac:spMk id="2" creationId="{11252023-26D8-17A8-BE08-759CC6BCBFAF}"/>
          </ac:spMkLst>
        </pc:spChg>
        <pc:spChg chg="add del mod">
          <ac:chgData name="Jennifer Doll" userId="3e6dc714-053a-4d25-81b8-b813f5039050" providerId="ADAL" clId="{24A37F36-0358-4C98-BAD9-DE172C4A77FA}" dt="2023-04-17T20:41:54.605" v="607" actId="1032"/>
          <ac:spMkLst>
            <pc:docMk/>
            <pc:sldMk cId="2616083633" sldId="328"/>
            <ac:spMk id="6" creationId="{D70EBEEE-41A2-90F7-39C3-AD0DE7C6ABDD}"/>
          </ac:spMkLst>
        </pc:spChg>
        <pc:spChg chg="add del mod">
          <ac:chgData name="Jennifer Doll" userId="3e6dc714-053a-4d25-81b8-b813f5039050" providerId="ADAL" clId="{24A37F36-0358-4C98-BAD9-DE172C4A77FA}" dt="2023-04-17T20:43:57.441" v="610" actId="1032"/>
          <ac:spMkLst>
            <pc:docMk/>
            <pc:sldMk cId="2616083633" sldId="328"/>
            <ac:spMk id="9" creationId="{B2A6DA03-80F9-B996-D6D9-6E04C76B1595}"/>
          </ac:spMkLst>
        </pc:spChg>
        <pc:spChg chg="add del mod">
          <ac:chgData name="Jennifer Doll" userId="3e6dc714-053a-4d25-81b8-b813f5039050" providerId="ADAL" clId="{24A37F36-0358-4C98-BAD9-DE172C4A77FA}" dt="2023-04-17T20:46:16.057" v="614" actId="1032"/>
          <ac:spMkLst>
            <pc:docMk/>
            <pc:sldMk cId="2616083633" sldId="328"/>
            <ac:spMk id="12" creationId="{E7DF6888-7C87-E738-6DC3-BBC7516E00DE}"/>
          </ac:spMkLst>
        </pc:spChg>
        <pc:graphicFrameChg chg="del mod">
          <ac:chgData name="Jennifer Doll" userId="3e6dc714-053a-4d25-81b8-b813f5039050" providerId="ADAL" clId="{24A37F36-0358-4C98-BAD9-DE172C4A77FA}" dt="2023-04-17T20:41:39.372" v="606" actId="478"/>
          <ac:graphicFrameMkLst>
            <pc:docMk/>
            <pc:sldMk cId="2616083633" sldId="328"/>
            <ac:graphicFrameMk id="5" creationId="{439EBEED-B5CB-9D13-66CE-F5CCC11EBC39}"/>
          </ac:graphicFrameMkLst>
        </pc:graphicFrameChg>
        <pc:graphicFrameChg chg="add del mod modGraphic">
          <ac:chgData name="Jennifer Doll" userId="3e6dc714-053a-4d25-81b8-b813f5039050" providerId="ADAL" clId="{24A37F36-0358-4C98-BAD9-DE172C4A77FA}" dt="2023-04-17T20:42:56.248" v="609" actId="478"/>
          <ac:graphicFrameMkLst>
            <pc:docMk/>
            <pc:sldMk cId="2616083633" sldId="328"/>
            <ac:graphicFrameMk id="7" creationId="{F48C5F0F-A794-7335-6721-8B825C0420BF}"/>
          </ac:graphicFrameMkLst>
        </pc:graphicFrameChg>
        <pc:graphicFrameChg chg="add del mod modGraphic">
          <ac:chgData name="Jennifer Doll" userId="3e6dc714-053a-4d25-81b8-b813f5039050" providerId="ADAL" clId="{24A37F36-0358-4C98-BAD9-DE172C4A77FA}" dt="2023-04-17T20:44:43.674" v="613" actId="478"/>
          <ac:graphicFrameMkLst>
            <pc:docMk/>
            <pc:sldMk cId="2616083633" sldId="328"/>
            <ac:graphicFrameMk id="10" creationId="{63CE0DB1-2F3D-15A4-6877-395E7F080294}"/>
          </ac:graphicFrameMkLst>
        </pc:graphicFrameChg>
        <pc:graphicFrameChg chg="add mod modGraphic">
          <ac:chgData name="Jennifer Doll" userId="3e6dc714-053a-4d25-81b8-b813f5039050" providerId="ADAL" clId="{24A37F36-0358-4C98-BAD9-DE172C4A77FA}" dt="2023-04-17T20:50:29.348" v="647" actId="1076"/>
          <ac:graphicFrameMkLst>
            <pc:docMk/>
            <pc:sldMk cId="2616083633" sldId="328"/>
            <ac:graphicFrameMk id="13" creationId="{4A61023F-F548-5B70-459E-15BE343A8CDC}"/>
          </ac:graphicFrameMkLst>
        </pc:graphicFrameChg>
        <pc:picChg chg="add mod ord">
          <ac:chgData name="Jennifer Doll" userId="3e6dc714-053a-4d25-81b8-b813f5039050" providerId="ADAL" clId="{24A37F36-0358-4C98-BAD9-DE172C4A77FA}" dt="2023-04-17T20:50:38.214" v="649" actId="1076"/>
          <ac:picMkLst>
            <pc:docMk/>
            <pc:sldMk cId="2616083633" sldId="328"/>
            <ac:picMk id="15" creationId="{FC39EBC9-5082-8AD5-BED3-B93F166116E1}"/>
          </ac:picMkLst>
        </pc:picChg>
      </pc:sldChg>
      <pc:sldChg chg="add del">
        <pc:chgData name="Jennifer Doll" userId="3e6dc714-053a-4d25-81b8-b813f5039050" providerId="ADAL" clId="{24A37F36-0358-4C98-BAD9-DE172C4A77FA}" dt="2023-04-17T21:03:14.445" v="671" actId="2696"/>
        <pc:sldMkLst>
          <pc:docMk/>
          <pc:sldMk cId="868015677" sldId="329"/>
        </pc:sldMkLst>
      </pc:sldChg>
      <pc:sldChg chg="addSp delSp modSp add del mod">
        <pc:chgData name="Jennifer Doll" userId="3e6dc714-053a-4d25-81b8-b813f5039050" providerId="ADAL" clId="{24A37F36-0358-4C98-BAD9-DE172C4A77FA}" dt="2023-04-17T21:21:26.826" v="744" actId="2696"/>
        <pc:sldMkLst>
          <pc:docMk/>
          <pc:sldMk cId="2956063064" sldId="329"/>
        </pc:sldMkLst>
        <pc:spChg chg="add del mod">
          <ac:chgData name="Jennifer Doll" userId="3e6dc714-053a-4d25-81b8-b813f5039050" providerId="ADAL" clId="{24A37F36-0358-4C98-BAD9-DE172C4A77FA}" dt="2023-04-17T21:18:26.627" v="732" actId="478"/>
          <ac:spMkLst>
            <pc:docMk/>
            <pc:sldMk cId="2956063064" sldId="329"/>
            <ac:spMk id="5" creationId="{FE135506-FA2F-259D-685F-00B960005A34}"/>
          </ac:spMkLst>
        </pc:spChg>
        <pc:graphicFrameChg chg="add del mod">
          <ac:chgData name="Jennifer Doll" userId="3e6dc714-053a-4d25-81b8-b813f5039050" providerId="ADAL" clId="{24A37F36-0358-4C98-BAD9-DE172C4A77FA}" dt="2023-04-17T21:19:21.379" v="738"/>
          <ac:graphicFrameMkLst>
            <pc:docMk/>
            <pc:sldMk cId="2956063064" sldId="329"/>
            <ac:graphicFrameMk id="6" creationId="{AC01CCD1-DDEF-897A-9D08-45162C04EC7C}"/>
          </ac:graphicFrameMkLst>
        </pc:graphicFrameChg>
        <pc:graphicFrameChg chg="del mod">
          <ac:chgData name="Jennifer Doll" userId="3e6dc714-053a-4d25-81b8-b813f5039050" providerId="ADAL" clId="{24A37F36-0358-4C98-BAD9-DE172C4A77FA}" dt="2023-04-17T21:18:24.127" v="731" actId="478"/>
          <ac:graphicFrameMkLst>
            <pc:docMk/>
            <pc:sldMk cId="2956063064" sldId="329"/>
            <ac:graphicFrameMk id="7" creationId="{282EE458-04DF-1D84-030D-BD567CB58EE6}"/>
          </ac:graphicFrameMkLst>
        </pc:graphicFrameChg>
        <pc:graphicFrameChg chg="add del modGraphic">
          <ac:chgData name="Jennifer Doll" userId="3e6dc714-053a-4d25-81b8-b813f5039050" providerId="ADAL" clId="{24A37F36-0358-4C98-BAD9-DE172C4A77FA}" dt="2023-04-17T21:20:40.017" v="740" actId="478"/>
          <ac:graphicFrameMkLst>
            <pc:docMk/>
            <pc:sldMk cId="2956063064" sldId="329"/>
            <ac:graphicFrameMk id="8" creationId="{7A359605-A1CA-6807-F388-FBF49C3C2B5F}"/>
          </ac:graphicFrameMkLst>
        </pc:graphicFrameChg>
        <pc:graphicFrameChg chg="add mod">
          <ac:chgData name="Jennifer Doll" userId="3e6dc714-053a-4d25-81b8-b813f5039050" providerId="ADAL" clId="{24A37F36-0358-4C98-BAD9-DE172C4A77FA}" dt="2023-04-17T21:21:05.870" v="743"/>
          <ac:graphicFrameMkLst>
            <pc:docMk/>
            <pc:sldMk cId="2956063064" sldId="329"/>
            <ac:graphicFrameMk id="10" creationId="{F32E8CDA-D39B-A949-FD40-51479C8FE584}"/>
          </ac:graphicFrameMkLst>
        </pc:graphicFrameChg>
        <pc:picChg chg="del">
          <ac:chgData name="Jennifer Doll" userId="3e6dc714-053a-4d25-81b8-b813f5039050" providerId="ADAL" clId="{24A37F36-0358-4C98-BAD9-DE172C4A77FA}" dt="2023-04-17T21:20:44.420" v="741" actId="478"/>
          <ac:picMkLst>
            <pc:docMk/>
            <pc:sldMk cId="2956063064" sldId="329"/>
            <ac:picMk id="9" creationId="{8ADDFE35-A883-D017-F5B3-09046D4318DB}"/>
          </ac:picMkLst>
        </pc:picChg>
      </pc:sldChg>
    </pc:docChg>
  </pc:docChgLst>
  <pc:docChgLst>
    <pc:chgData name="Kevin Bewsey" userId="617be78e-c4b4-46ea-8948-aecd8126a3af" providerId="ADAL" clId="{D7B6A7EB-F666-42AD-BCAC-CD4339088630}"/>
    <pc:docChg chg="modSld">
      <pc:chgData name="Kevin Bewsey" userId="617be78e-c4b4-46ea-8948-aecd8126a3af" providerId="ADAL" clId="{D7B6A7EB-F666-42AD-BCAC-CD4339088630}" dt="2023-01-05T19:45:46.261" v="43" actId="20577"/>
      <pc:docMkLst>
        <pc:docMk/>
      </pc:docMkLst>
      <pc:sldChg chg="modSp mod">
        <pc:chgData name="Kevin Bewsey" userId="617be78e-c4b4-46ea-8948-aecd8126a3af" providerId="ADAL" clId="{D7B6A7EB-F666-42AD-BCAC-CD4339088630}" dt="2023-01-05T19:44:19.574" v="25" actId="14100"/>
        <pc:sldMkLst>
          <pc:docMk/>
          <pc:sldMk cId="1213601090" sldId="292"/>
        </pc:sldMkLst>
        <pc:cxnChg chg="mod">
          <ac:chgData name="Kevin Bewsey" userId="617be78e-c4b4-46ea-8948-aecd8126a3af" providerId="ADAL" clId="{D7B6A7EB-F666-42AD-BCAC-CD4339088630}" dt="2023-01-05T19:44:19.574" v="25" actId="14100"/>
          <ac:cxnSpMkLst>
            <pc:docMk/>
            <pc:sldMk cId="1213601090" sldId="292"/>
            <ac:cxnSpMk id="7" creationId="{1C447A6D-61A6-6A1D-FF8E-F7BFD5C7B5C5}"/>
          </ac:cxnSpMkLst>
        </pc:cxnChg>
      </pc:sldChg>
      <pc:sldChg chg="modSp mod">
        <pc:chgData name="Kevin Bewsey" userId="617be78e-c4b4-46ea-8948-aecd8126a3af" providerId="ADAL" clId="{D7B6A7EB-F666-42AD-BCAC-CD4339088630}" dt="2023-01-05T19:45:46.261" v="43" actId="20577"/>
        <pc:sldMkLst>
          <pc:docMk/>
          <pc:sldMk cId="1564876951" sldId="314"/>
        </pc:sldMkLst>
        <pc:spChg chg="mod">
          <ac:chgData name="Kevin Bewsey" userId="617be78e-c4b4-46ea-8948-aecd8126a3af" providerId="ADAL" clId="{D7B6A7EB-F666-42AD-BCAC-CD4339088630}" dt="2023-01-05T19:45:46.261" v="43" actId="20577"/>
          <ac:spMkLst>
            <pc:docMk/>
            <pc:sldMk cId="1564876951" sldId="314"/>
            <ac:spMk id="2" creationId="{F99E77D4-2DBE-868B-9C4E-762ED862CF9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actrans.sharepoint.com/Shared%20Documents/Finance/ITOC/Meetings/2023/20230420/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actrans.sharepoint.com/Shared%20Documents/Finance/ITOC/Meetings/2023/20230420/New%20Microsoft%20Excel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Consolidated</a:t>
            </a:r>
            <a:r>
              <a:rPr lang="en-US" baseline="0" dirty="0"/>
              <a:t> Revenue </a:t>
            </a:r>
            <a:r>
              <a:rPr lang="en-US" dirty="0"/>
              <a:t>Change from FY 2023 to FY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Consolidated!$B$1</c:f>
              <c:strCache>
                <c:ptCount val="1"/>
                <c:pt idx="0">
                  <c:v>Revenue Change from FY 2023 to FY 2024</c:v>
                </c:pt>
              </c:strCache>
            </c:strRef>
          </c:tx>
          <c:spPr>
            <a:solidFill>
              <a:srgbClr val="F58439"/>
            </a:solidFill>
            <a:ln>
              <a:solidFill>
                <a:srgbClr val="1F3C75"/>
              </a:solidFill>
            </a:ln>
            <a:effectLst/>
          </c:spPr>
          <c:invertIfNegative val="0"/>
          <c:cat>
            <c:strRef>
              <c:f>Consolidated!$A$2:$A$6</c:f>
              <c:strCache>
                <c:ptCount val="5"/>
                <c:pt idx="0">
                  <c:v>Sales Tax</c:v>
                </c:pt>
                <c:pt idx="1">
                  <c:v>SCTMFP Fees *</c:v>
                </c:pt>
                <c:pt idx="2">
                  <c:v>Interest and Other</c:v>
                </c:pt>
                <c:pt idx="3">
                  <c:v>SacMetro FSP **</c:v>
                </c:pt>
                <c:pt idx="4">
                  <c:v>SAVSA***</c:v>
                </c:pt>
              </c:strCache>
            </c:strRef>
          </c:cat>
          <c:val>
            <c:numRef>
              <c:f>Consolidated!$B$2:$B$6</c:f>
              <c:numCache>
                <c:formatCode>_(* #,##0_);_(* \(#,##0\);_(* "-"??_);_(@_)</c:formatCode>
                <c:ptCount val="5"/>
                <c:pt idx="0" formatCode="_(&quot;$&quot;* #,##0_);_(&quot;$&quot;* \(#,##0\);_(&quot;$&quot;* &quot;-&quot;??_);_(@_)">
                  <c:v>-2143000</c:v>
                </c:pt>
                <c:pt idx="1">
                  <c:v>20280</c:v>
                </c:pt>
                <c:pt idx="2">
                  <c:v>-4147189</c:v>
                </c:pt>
                <c:pt idx="3">
                  <c:v>-516367</c:v>
                </c:pt>
                <c:pt idx="4">
                  <c:v>311404.84250000003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F-455B-808B-B93A78800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54788576"/>
        <c:axId val="1068409136"/>
      </c:barChart>
      <c:lineChart>
        <c:grouping val="standard"/>
        <c:varyColors val="0"/>
        <c:ser>
          <c:idx val="1"/>
          <c:order val="1"/>
          <c:tx>
            <c:strRef>
              <c:f>Consolidated!$C$1</c:f>
              <c:strCache>
                <c:ptCount val="1"/>
                <c:pt idx="0">
                  <c:v>Change in Percent</c:v>
                </c:pt>
              </c:strCache>
            </c:strRef>
          </c:tx>
          <c:spPr>
            <a:ln w="28575" cap="rnd">
              <a:solidFill>
                <a:srgbClr val="1F3C7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1F3C75"/>
                </a:solidFill>
              </a:ln>
              <a:effectLst/>
            </c:spPr>
          </c:marker>
          <c:cat>
            <c:strRef>
              <c:f>Consolidated!$A$2:$A$6</c:f>
              <c:strCache>
                <c:ptCount val="5"/>
                <c:pt idx="0">
                  <c:v>Sales Tax</c:v>
                </c:pt>
                <c:pt idx="1">
                  <c:v>SCTMFP Fees *</c:v>
                </c:pt>
                <c:pt idx="2">
                  <c:v>Interest and Other</c:v>
                </c:pt>
                <c:pt idx="3">
                  <c:v>SacMetro FSP **</c:v>
                </c:pt>
                <c:pt idx="4">
                  <c:v>SAVSA***</c:v>
                </c:pt>
              </c:strCache>
            </c:strRef>
          </c:cat>
          <c:val>
            <c:numRef>
              <c:f>Consolidated!$C$2:$C$6</c:f>
              <c:numCache>
                <c:formatCode>0.0%</c:formatCode>
                <c:ptCount val="5"/>
                <c:pt idx="0">
                  <c:v>-1.2166251284467734E-2</c:v>
                </c:pt>
                <c:pt idx="1">
                  <c:v>3.3784960061945756E-3</c:v>
                </c:pt>
                <c:pt idx="2">
                  <c:v>-0.91916279543963542</c:v>
                </c:pt>
                <c:pt idx="3">
                  <c:v>-0.13172217599350225</c:v>
                </c:pt>
                <c:pt idx="4">
                  <c:v>7.7851210625000009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8F-455B-808B-B93A78800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6905824"/>
        <c:axId val="954616112"/>
      </c:lineChart>
      <c:catAx>
        <c:axId val="954788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Revenue Type</a:t>
                </a:r>
              </a:p>
            </c:rich>
          </c:tx>
          <c:layout>
            <c:manualLayout>
              <c:xMode val="edge"/>
              <c:yMode val="edge"/>
              <c:x val="0.45382331921564006"/>
              <c:y val="0.932615676511065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409136"/>
        <c:crosses val="autoZero"/>
        <c:auto val="1"/>
        <c:lblAlgn val="ctr"/>
        <c:lblOffset val="100"/>
        <c:noMultiLvlLbl val="0"/>
      </c:catAx>
      <c:valAx>
        <c:axId val="10684091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Change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788576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95461611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6905824"/>
        <c:crosses val="max"/>
        <c:crossBetween val="between"/>
      </c:valAx>
      <c:catAx>
        <c:axId val="1646905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46161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Consolidated</a:t>
            </a:r>
            <a:r>
              <a:rPr lang="en-US" baseline="0" dirty="0"/>
              <a:t> Appropriations </a:t>
            </a:r>
            <a:r>
              <a:rPr lang="en-US" dirty="0"/>
              <a:t>Change from FY 2023 to FY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51283716204212"/>
          <c:y val="0.10595612208571203"/>
          <c:w val="0.83989594672494461"/>
          <c:h val="0.82843446101519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Consolidated!$B$1</c:f>
              <c:strCache>
                <c:ptCount val="1"/>
                <c:pt idx="0">
                  <c:v>Revenue Change from FY 2023 to FY 2024</c:v>
                </c:pt>
              </c:strCache>
            </c:strRef>
          </c:tx>
          <c:spPr>
            <a:solidFill>
              <a:srgbClr val="F58439"/>
            </a:solidFill>
            <a:ln>
              <a:noFill/>
            </a:ln>
            <a:effectLst/>
          </c:spPr>
          <c:invertIfNegative val="0"/>
          <c:cat>
            <c:strRef>
              <c:f>(Consolidated!$A$9:$A$13,Consolidated!$A$15:$A$16,Consolidated!$A$18:$A$19)</c:f>
              <c:strCache>
                <c:ptCount val="9"/>
                <c:pt idx="0">
                  <c:v>Administration</c:v>
                </c:pt>
                <c:pt idx="1">
                  <c:v>SacMetro FSP</c:v>
                </c:pt>
                <c:pt idx="2">
                  <c:v>SAVSA</c:v>
                </c:pt>
                <c:pt idx="3">
                  <c:v>Transit</c:v>
                </c:pt>
                <c:pt idx="4">
                  <c:v>Professional Services</c:v>
                </c:pt>
                <c:pt idx="5">
                  <c:v>Ongoing Allocations </c:v>
                </c:pt>
                <c:pt idx="6">
                  <c:v>Capital Improvement Program (CIP)</c:v>
                </c:pt>
                <c:pt idx="7">
                  <c:v>Principal</c:v>
                </c:pt>
                <c:pt idx="8">
                  <c:v>Interest and Other Charges</c:v>
                </c:pt>
              </c:strCache>
              <c:extLst/>
            </c:strRef>
          </c:cat>
          <c:val>
            <c:numRef>
              <c:f>(Consolidated!$B$9:$B$13,Consolidated!$B$15:$B$16,Consolidated!$B$18:$B$19)</c:f>
              <c:numCache>
                <c:formatCode>_(* #,##0_);_(* \(#,##0\);_(* "-"??_);_(@_)</c:formatCode>
                <c:ptCount val="9"/>
                <c:pt idx="0" formatCode="_(&quot;$&quot;* #,##0_);_(&quot;$&quot;* \(#,##0\);_(&quot;$&quot;* &quot;-&quot;??_);_(@_)">
                  <c:v>683115</c:v>
                </c:pt>
                <c:pt idx="1">
                  <c:v>-40098</c:v>
                </c:pt>
                <c:pt idx="2">
                  <c:v>276136</c:v>
                </c:pt>
                <c:pt idx="3">
                  <c:v>-962106</c:v>
                </c:pt>
                <c:pt idx="4">
                  <c:v>-160000</c:v>
                </c:pt>
                <c:pt idx="5">
                  <c:v>-1893695.1200000048</c:v>
                </c:pt>
                <c:pt idx="6">
                  <c:v>5824630</c:v>
                </c:pt>
                <c:pt idx="7">
                  <c:v>-75000</c:v>
                </c:pt>
                <c:pt idx="8">
                  <c:v>-4768779.6700000167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42C-478C-82C7-61957E896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54788576"/>
        <c:axId val="1068409136"/>
      </c:barChart>
      <c:lineChart>
        <c:grouping val="stacked"/>
        <c:varyColors val="0"/>
        <c:ser>
          <c:idx val="1"/>
          <c:order val="1"/>
          <c:tx>
            <c:strRef>
              <c:f>Consolidated!$C$1</c:f>
              <c:strCache>
                <c:ptCount val="1"/>
                <c:pt idx="0">
                  <c:v>Change in Percent</c:v>
                </c:pt>
              </c:strCache>
            </c:strRef>
          </c:tx>
          <c:spPr>
            <a:ln w="28575" cap="rnd">
              <a:solidFill>
                <a:srgbClr val="1F3C7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1F3C75"/>
                </a:solidFill>
              </a:ln>
              <a:effectLst/>
            </c:spPr>
          </c:marker>
          <c:cat>
            <c:strRef>
              <c:f>(Consolidated!$A$9:$A$13,Consolidated!$A$15:$A$16,Consolidated!$A$18:$A$19)</c:f>
              <c:strCache>
                <c:ptCount val="9"/>
                <c:pt idx="0">
                  <c:v>Administration</c:v>
                </c:pt>
                <c:pt idx="1">
                  <c:v>SacMetro FSP</c:v>
                </c:pt>
                <c:pt idx="2">
                  <c:v>SAVSA</c:v>
                </c:pt>
                <c:pt idx="3">
                  <c:v>Transit</c:v>
                </c:pt>
                <c:pt idx="4">
                  <c:v>Professional Services</c:v>
                </c:pt>
                <c:pt idx="5">
                  <c:v>Ongoing Allocations </c:v>
                </c:pt>
                <c:pt idx="6">
                  <c:v>Capital Improvement Program (CIP)</c:v>
                </c:pt>
                <c:pt idx="7">
                  <c:v>Principal</c:v>
                </c:pt>
                <c:pt idx="8">
                  <c:v>Interest and Other Charges</c:v>
                </c:pt>
              </c:strCache>
              <c:extLst/>
            </c:strRef>
          </c:cat>
          <c:val>
            <c:numRef>
              <c:f>(Consolidated!$C$9:$C$13,Consolidated!$C$15:$C$16,Consolidated!$C$18:$C$19)</c:f>
              <c:numCache>
                <c:formatCode>0.0%</c:formatCode>
                <c:ptCount val="9"/>
                <c:pt idx="0">
                  <c:v>0.85429526877632489</c:v>
                </c:pt>
                <c:pt idx="1">
                  <c:v>-1.114924410749742E-2</c:v>
                </c:pt>
                <c:pt idx="2">
                  <c:v>3.6678754067875405</c:v>
                </c:pt>
                <c:pt idx="3">
                  <c:v>-0.176141949643599</c:v>
                </c:pt>
                <c:pt idx="4">
                  <c:v>-0.48484848484848486</c:v>
                </c:pt>
                <c:pt idx="5">
                  <c:v>-1.3727011138624437E-2</c:v>
                </c:pt>
                <c:pt idx="6">
                  <c:v>0.2151193805586501</c:v>
                </c:pt>
                <c:pt idx="7">
                  <c:v>-1.6835016835016835E-2</c:v>
                </c:pt>
                <c:pt idx="8">
                  <c:v>-0.23541318255267393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242C-478C-82C7-61957E896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3127152"/>
        <c:axId val="1595365424"/>
      </c:lineChart>
      <c:catAx>
        <c:axId val="954788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Appropriation Type</a:t>
                </a:r>
              </a:p>
            </c:rich>
          </c:tx>
          <c:layout>
            <c:manualLayout>
              <c:xMode val="edge"/>
              <c:yMode val="edge"/>
              <c:x val="0.44263698909453414"/>
              <c:y val="0.93525988589146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409136"/>
        <c:crosses val="autoZero"/>
        <c:auto val="1"/>
        <c:lblAlgn val="ctr"/>
        <c:lblOffset val="100"/>
        <c:noMultiLvlLbl val="0"/>
      </c:catAx>
      <c:valAx>
        <c:axId val="106840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Change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788576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59536542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dk1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127152"/>
        <c:crosses val="max"/>
        <c:crossBetween val="between"/>
      </c:valAx>
      <c:catAx>
        <c:axId val="1593127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95365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1657F-1976-490F-AC78-E4F12682B8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AC0CE2-0092-4EF8-97C8-3360492F842C}">
      <dgm:prSet phldrT="[Text]"/>
      <dgm:spPr>
        <a:solidFill>
          <a:srgbClr val="1F3C75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The law requires the Authority adopts an annual budget.</a:t>
          </a:r>
        </a:p>
      </dgm:t>
    </dgm:pt>
    <dgm:pt modelId="{8D90D4F5-7AD2-421A-908F-4D321439E7C7}" type="parTrans" cxnId="{AA58DD22-46AB-4D8E-9B66-19355571CCE3}">
      <dgm:prSet/>
      <dgm:spPr/>
      <dgm:t>
        <a:bodyPr/>
        <a:lstStyle/>
        <a:p>
          <a:endParaRPr lang="en-US"/>
        </a:p>
      </dgm:t>
    </dgm:pt>
    <dgm:pt modelId="{77EA16C5-B795-476C-9871-8E1F62A644FF}" type="sibTrans" cxnId="{AA58DD22-46AB-4D8E-9B66-19355571CCE3}">
      <dgm:prSet/>
      <dgm:spPr/>
      <dgm:t>
        <a:bodyPr/>
        <a:lstStyle/>
        <a:p>
          <a:endParaRPr lang="en-US"/>
        </a:p>
      </dgm:t>
    </dgm:pt>
    <dgm:pt modelId="{62F1EA3E-AE7D-4CA6-A4C1-C00A6C77D79A}">
      <dgm:prSet phldrT="[Text]"/>
      <dgm:spPr>
        <a:solidFill>
          <a:srgbClr val="F58439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Open Items</a:t>
          </a:r>
        </a:p>
      </dgm:t>
    </dgm:pt>
    <dgm:pt modelId="{4DD9FF89-C60C-4672-A2B1-B3049F590774}" type="parTrans" cxnId="{43BAB068-D941-4E57-810C-8C8468105153}">
      <dgm:prSet/>
      <dgm:spPr/>
      <dgm:t>
        <a:bodyPr/>
        <a:lstStyle/>
        <a:p>
          <a:endParaRPr lang="en-US"/>
        </a:p>
      </dgm:t>
    </dgm:pt>
    <dgm:pt modelId="{4ED7CAAD-1F16-4077-9348-E422D110FEE5}" type="sibTrans" cxnId="{43BAB068-D941-4E57-810C-8C8468105153}">
      <dgm:prSet/>
      <dgm:spPr/>
      <dgm:t>
        <a:bodyPr/>
        <a:lstStyle/>
        <a:p>
          <a:endParaRPr lang="en-US"/>
        </a:p>
      </dgm:t>
    </dgm:pt>
    <dgm:pt modelId="{94148D6C-3A62-4663-9BDA-C0D62CDDEEC0}">
      <dgm:prSet phldrT="[Text]"/>
      <dgm:spPr>
        <a:solidFill>
          <a:srgbClr val="1F3C75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Approval will happen at the June 2023 meeting. </a:t>
          </a:r>
        </a:p>
      </dgm:t>
    </dgm:pt>
    <dgm:pt modelId="{A177FF4E-8FFF-4D81-A8E5-BD2A155E046A}" type="parTrans" cxnId="{6C5E5E64-DC9E-450E-BF04-BB06B7A16F38}">
      <dgm:prSet/>
      <dgm:spPr/>
      <dgm:t>
        <a:bodyPr/>
        <a:lstStyle/>
        <a:p>
          <a:endParaRPr lang="en-US"/>
        </a:p>
      </dgm:t>
    </dgm:pt>
    <dgm:pt modelId="{EB2BEAC5-DD95-429A-8B28-D38CE8E9DF69}" type="sibTrans" cxnId="{6C5E5E64-DC9E-450E-BF04-BB06B7A16F38}">
      <dgm:prSet/>
      <dgm:spPr/>
      <dgm:t>
        <a:bodyPr/>
        <a:lstStyle/>
        <a:p>
          <a:endParaRPr lang="en-US"/>
        </a:p>
      </dgm:t>
    </dgm:pt>
    <dgm:pt modelId="{E4DCAE21-7A27-4E96-A60D-4794AD92CC1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The Appropriation Limit will not be released until after this meeting. </a:t>
          </a:r>
        </a:p>
      </dgm:t>
    </dgm:pt>
    <dgm:pt modelId="{2285948F-BE72-49F2-B1AE-7E75AB368598}" type="parTrans" cxnId="{104AB0AA-FCEE-44C5-B39C-5CA984D82E96}">
      <dgm:prSet/>
      <dgm:spPr/>
      <dgm:t>
        <a:bodyPr/>
        <a:lstStyle/>
        <a:p>
          <a:endParaRPr lang="en-US"/>
        </a:p>
      </dgm:t>
    </dgm:pt>
    <dgm:pt modelId="{9784CC72-61CA-4756-9812-C6B366D17BD5}" type="sibTrans" cxnId="{104AB0AA-FCEE-44C5-B39C-5CA984D82E96}">
      <dgm:prSet/>
      <dgm:spPr/>
      <dgm:t>
        <a:bodyPr/>
        <a:lstStyle/>
        <a:p>
          <a:endParaRPr lang="en-US"/>
        </a:p>
      </dgm:t>
    </dgm:pt>
    <dgm:pt modelId="{7291BBC2-EC5B-4264-9F1D-55C336B27AE6}">
      <dgm:prSet phldrT="[Text]"/>
      <dgm:spPr>
        <a:solidFill>
          <a:srgbClr val="1F3C75"/>
        </a:solidFill>
      </dgm:spPr>
      <dgm:t>
        <a:bodyPr/>
        <a:lstStyle/>
        <a:p>
          <a:r>
            <a:rPr lang="en-US" dirty="0"/>
            <a:t>Draft budget was reviewed by the ITOC during the April 2023 meeting.</a:t>
          </a:r>
        </a:p>
      </dgm:t>
    </dgm:pt>
    <dgm:pt modelId="{846FA05A-7E46-4134-AD91-8D99691FDA36}" type="sibTrans" cxnId="{90B360DE-E6DD-4E31-ACB0-233429621746}">
      <dgm:prSet/>
      <dgm:spPr/>
      <dgm:t>
        <a:bodyPr/>
        <a:lstStyle/>
        <a:p>
          <a:endParaRPr lang="en-US"/>
        </a:p>
      </dgm:t>
    </dgm:pt>
    <dgm:pt modelId="{44E3C031-DA94-4A98-A5EE-00B29F2503A7}" type="parTrans" cxnId="{90B360DE-E6DD-4E31-ACB0-233429621746}">
      <dgm:prSet/>
      <dgm:spPr/>
      <dgm:t>
        <a:bodyPr/>
        <a:lstStyle/>
        <a:p>
          <a:endParaRPr lang="en-US"/>
        </a:p>
      </dgm:t>
    </dgm:pt>
    <dgm:pt modelId="{18B09D52-6DC1-469A-85D7-B7642094CB22}" type="pres">
      <dgm:prSet presAssocID="{F241657F-1976-490F-AC78-E4F12682B83B}" presName="linear" presStyleCnt="0">
        <dgm:presLayoutVars>
          <dgm:animLvl val="lvl"/>
          <dgm:resizeHandles val="exact"/>
        </dgm:presLayoutVars>
      </dgm:prSet>
      <dgm:spPr/>
    </dgm:pt>
    <dgm:pt modelId="{5141B2D2-1471-4C74-9A47-7E7D2F030971}" type="pres">
      <dgm:prSet presAssocID="{AEAC0CE2-0092-4EF8-97C8-3360492F84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B7442A2-1C96-483A-B202-2C88EC47CED6}" type="pres">
      <dgm:prSet presAssocID="{77EA16C5-B795-476C-9871-8E1F62A644FF}" presName="spacer" presStyleCnt="0"/>
      <dgm:spPr/>
    </dgm:pt>
    <dgm:pt modelId="{15CC790A-2314-4D7D-91EF-F3655DD1E40A}" type="pres">
      <dgm:prSet presAssocID="{7291BBC2-EC5B-4264-9F1D-55C336B27AE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99BA523-F66E-40ED-BB69-354EEE5D23CD}" type="pres">
      <dgm:prSet presAssocID="{846FA05A-7E46-4134-AD91-8D99691FDA36}" presName="spacer" presStyleCnt="0"/>
      <dgm:spPr/>
    </dgm:pt>
    <dgm:pt modelId="{AEDC749C-8D37-4CB5-9176-C741734B0BB9}" type="pres">
      <dgm:prSet presAssocID="{94148D6C-3A62-4663-9BDA-C0D62CDDEEC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0AD3A46-5E9F-4832-A751-88595AA9A2D5}" type="pres">
      <dgm:prSet presAssocID="{EB2BEAC5-DD95-429A-8B28-D38CE8E9DF69}" presName="spacer" presStyleCnt="0"/>
      <dgm:spPr/>
    </dgm:pt>
    <dgm:pt modelId="{7BCA6C0B-D1C0-4FAC-9962-A64AF026C6FA}" type="pres">
      <dgm:prSet presAssocID="{62F1EA3E-AE7D-4CA6-A4C1-C00A6C77D79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18A0990-563E-4337-90F6-F28EB6DFF37A}" type="pres">
      <dgm:prSet presAssocID="{62F1EA3E-AE7D-4CA6-A4C1-C00A6C77D79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0CA2E0E-97F6-4B93-907D-99E36F18DEA6}" type="presOf" srcId="{AEAC0CE2-0092-4EF8-97C8-3360492F842C}" destId="{5141B2D2-1471-4C74-9A47-7E7D2F030971}" srcOrd="0" destOrd="0" presId="urn:microsoft.com/office/officeart/2005/8/layout/vList2"/>
    <dgm:cxn modelId="{AA58DD22-46AB-4D8E-9B66-19355571CCE3}" srcId="{F241657F-1976-490F-AC78-E4F12682B83B}" destId="{AEAC0CE2-0092-4EF8-97C8-3360492F842C}" srcOrd="0" destOrd="0" parTransId="{8D90D4F5-7AD2-421A-908F-4D321439E7C7}" sibTransId="{77EA16C5-B795-476C-9871-8E1F62A644FF}"/>
    <dgm:cxn modelId="{99793233-AF4E-4851-8867-3B76974752AB}" type="presOf" srcId="{94148D6C-3A62-4663-9BDA-C0D62CDDEEC0}" destId="{AEDC749C-8D37-4CB5-9176-C741734B0BB9}" srcOrd="0" destOrd="0" presId="urn:microsoft.com/office/officeart/2005/8/layout/vList2"/>
    <dgm:cxn modelId="{05391C3E-8194-49C6-AAB7-6C3A998F8770}" type="presOf" srcId="{E4DCAE21-7A27-4E96-A60D-4794AD92CC15}" destId="{118A0990-563E-4337-90F6-F28EB6DFF37A}" srcOrd="0" destOrd="0" presId="urn:microsoft.com/office/officeart/2005/8/layout/vList2"/>
    <dgm:cxn modelId="{6C5E5E64-DC9E-450E-BF04-BB06B7A16F38}" srcId="{F241657F-1976-490F-AC78-E4F12682B83B}" destId="{94148D6C-3A62-4663-9BDA-C0D62CDDEEC0}" srcOrd="2" destOrd="0" parTransId="{A177FF4E-8FFF-4D81-A8E5-BD2A155E046A}" sibTransId="{EB2BEAC5-DD95-429A-8B28-D38CE8E9DF69}"/>
    <dgm:cxn modelId="{21B10266-DAD7-42FA-AF64-EADDD49F30EC}" type="presOf" srcId="{7291BBC2-EC5B-4264-9F1D-55C336B27AE6}" destId="{15CC790A-2314-4D7D-91EF-F3655DD1E40A}" srcOrd="0" destOrd="0" presId="urn:microsoft.com/office/officeart/2005/8/layout/vList2"/>
    <dgm:cxn modelId="{43BAB068-D941-4E57-810C-8C8468105153}" srcId="{F241657F-1976-490F-AC78-E4F12682B83B}" destId="{62F1EA3E-AE7D-4CA6-A4C1-C00A6C77D79A}" srcOrd="3" destOrd="0" parTransId="{4DD9FF89-C60C-4672-A2B1-B3049F590774}" sibTransId="{4ED7CAAD-1F16-4077-9348-E422D110FEE5}"/>
    <dgm:cxn modelId="{104AB0AA-FCEE-44C5-B39C-5CA984D82E96}" srcId="{62F1EA3E-AE7D-4CA6-A4C1-C00A6C77D79A}" destId="{E4DCAE21-7A27-4E96-A60D-4794AD92CC15}" srcOrd="0" destOrd="0" parTransId="{2285948F-BE72-49F2-B1AE-7E75AB368598}" sibTransId="{9784CC72-61CA-4756-9812-C6B366D17BD5}"/>
    <dgm:cxn modelId="{73E5E5B7-D1AE-4674-BF83-95E55D64BCE9}" type="presOf" srcId="{F241657F-1976-490F-AC78-E4F12682B83B}" destId="{18B09D52-6DC1-469A-85D7-B7642094CB22}" srcOrd="0" destOrd="0" presId="urn:microsoft.com/office/officeart/2005/8/layout/vList2"/>
    <dgm:cxn modelId="{90B360DE-E6DD-4E31-ACB0-233429621746}" srcId="{F241657F-1976-490F-AC78-E4F12682B83B}" destId="{7291BBC2-EC5B-4264-9F1D-55C336B27AE6}" srcOrd="1" destOrd="0" parTransId="{44E3C031-DA94-4A98-A5EE-00B29F2503A7}" sibTransId="{846FA05A-7E46-4134-AD91-8D99691FDA36}"/>
    <dgm:cxn modelId="{4430D2DF-1EDC-4325-A341-363CCC8391A3}" type="presOf" srcId="{62F1EA3E-AE7D-4CA6-A4C1-C00A6C77D79A}" destId="{7BCA6C0B-D1C0-4FAC-9962-A64AF026C6FA}" srcOrd="0" destOrd="0" presId="urn:microsoft.com/office/officeart/2005/8/layout/vList2"/>
    <dgm:cxn modelId="{3D12A8C6-6A9C-428A-95EE-FD39E7CC49BD}" type="presParOf" srcId="{18B09D52-6DC1-469A-85D7-B7642094CB22}" destId="{5141B2D2-1471-4C74-9A47-7E7D2F030971}" srcOrd="0" destOrd="0" presId="urn:microsoft.com/office/officeart/2005/8/layout/vList2"/>
    <dgm:cxn modelId="{FFC3BB8A-A089-40BA-BAE0-83B6EE91C171}" type="presParOf" srcId="{18B09D52-6DC1-469A-85D7-B7642094CB22}" destId="{DB7442A2-1C96-483A-B202-2C88EC47CED6}" srcOrd="1" destOrd="0" presId="urn:microsoft.com/office/officeart/2005/8/layout/vList2"/>
    <dgm:cxn modelId="{BDDD3589-ECB2-41D2-B217-52CE9CEA75FA}" type="presParOf" srcId="{18B09D52-6DC1-469A-85D7-B7642094CB22}" destId="{15CC790A-2314-4D7D-91EF-F3655DD1E40A}" srcOrd="2" destOrd="0" presId="urn:microsoft.com/office/officeart/2005/8/layout/vList2"/>
    <dgm:cxn modelId="{5F731C6B-AB78-4758-B9BA-33F627F436E3}" type="presParOf" srcId="{18B09D52-6DC1-469A-85D7-B7642094CB22}" destId="{F99BA523-F66E-40ED-BB69-354EEE5D23CD}" srcOrd="3" destOrd="0" presId="urn:microsoft.com/office/officeart/2005/8/layout/vList2"/>
    <dgm:cxn modelId="{81A61C3C-B315-45C2-AA34-046304182E4C}" type="presParOf" srcId="{18B09D52-6DC1-469A-85D7-B7642094CB22}" destId="{AEDC749C-8D37-4CB5-9176-C741734B0BB9}" srcOrd="4" destOrd="0" presId="urn:microsoft.com/office/officeart/2005/8/layout/vList2"/>
    <dgm:cxn modelId="{DC1FDF4A-0FCD-49B3-8C82-FF1DD16097E4}" type="presParOf" srcId="{18B09D52-6DC1-469A-85D7-B7642094CB22}" destId="{90AD3A46-5E9F-4832-A751-88595AA9A2D5}" srcOrd="5" destOrd="0" presId="urn:microsoft.com/office/officeart/2005/8/layout/vList2"/>
    <dgm:cxn modelId="{54ED6C34-4543-4D19-9600-9AF650124E0D}" type="presParOf" srcId="{18B09D52-6DC1-469A-85D7-B7642094CB22}" destId="{7BCA6C0B-D1C0-4FAC-9962-A64AF026C6FA}" srcOrd="6" destOrd="0" presId="urn:microsoft.com/office/officeart/2005/8/layout/vList2"/>
    <dgm:cxn modelId="{FBBFAC31-CC89-46EF-AFE9-E0F760A14E78}" type="presParOf" srcId="{18B09D52-6DC1-469A-85D7-B7642094CB22}" destId="{118A0990-563E-4337-90F6-F28EB6DFF37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504B7F-D73B-4102-A5D5-B6D8EF17DBA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A119B1-39B2-4CB8-93DE-4804610A28E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STA will contribute the 5 Year Amortization amount for the Unfunded Accrued Liability (UAL).</a:t>
          </a:r>
        </a:p>
      </dgm:t>
    </dgm:pt>
    <dgm:pt modelId="{5A598106-7B5D-4416-8A48-23ECFC1422D0}" type="parTrans" cxnId="{B8528A6A-4C54-4CA5-9481-996B9EE28033}">
      <dgm:prSet/>
      <dgm:spPr/>
      <dgm:t>
        <a:bodyPr/>
        <a:lstStyle/>
        <a:p>
          <a:endParaRPr lang="en-US"/>
        </a:p>
      </dgm:t>
    </dgm:pt>
    <dgm:pt modelId="{A8D68A61-E84D-43CB-B78F-58A95934CE0C}" type="sibTrans" cxnId="{B8528A6A-4C54-4CA5-9481-996B9EE28033}">
      <dgm:prSet/>
      <dgm:spPr/>
      <dgm:t>
        <a:bodyPr/>
        <a:lstStyle/>
        <a:p>
          <a:endParaRPr lang="en-US"/>
        </a:p>
      </dgm:t>
    </dgm:pt>
    <dgm:pt modelId="{D57E10E6-A905-4FB5-9C0C-453274E60B5D}">
      <dgm:prSet phldrT="[Text]" custT="1"/>
      <dgm:spPr/>
      <dgm:t>
        <a:bodyPr/>
        <a:lstStyle/>
        <a:p>
          <a:r>
            <a:rPr lang="en-US" sz="2400" dirty="0"/>
            <a:t>Capital Improvement Program </a:t>
          </a:r>
        </a:p>
      </dgm:t>
    </dgm:pt>
    <dgm:pt modelId="{43A330B9-7477-4B9C-AF25-D46961BE882F}" type="parTrans" cxnId="{F0DA29C9-4EFA-4C95-9D6F-2D7743AA3B2A}">
      <dgm:prSet/>
      <dgm:spPr/>
      <dgm:t>
        <a:bodyPr/>
        <a:lstStyle/>
        <a:p>
          <a:endParaRPr lang="en-US"/>
        </a:p>
      </dgm:t>
    </dgm:pt>
    <dgm:pt modelId="{2EDC4581-48A6-46C6-A55E-FEA009677C03}" type="sibTrans" cxnId="{F0DA29C9-4EFA-4C95-9D6F-2D7743AA3B2A}">
      <dgm:prSet/>
      <dgm:spPr/>
      <dgm:t>
        <a:bodyPr/>
        <a:lstStyle/>
        <a:p>
          <a:endParaRPr lang="en-US"/>
        </a:p>
      </dgm:t>
    </dgm:pt>
    <dgm:pt modelId="{ABC9425C-1885-412D-8523-2A39DD5DCDA2}">
      <dgm:prSet phldrT="[Text]" custT="1"/>
      <dgm:spPr/>
      <dgm:t>
        <a:bodyPr/>
        <a:lstStyle/>
        <a:p>
          <a:r>
            <a:rPr lang="en-US" sz="2000" dirty="0"/>
            <a:t>New table to show the Smart Growth Improvement Program allocations. </a:t>
          </a:r>
        </a:p>
      </dgm:t>
    </dgm:pt>
    <dgm:pt modelId="{06C90397-7739-45C0-B357-CAFAB6CBB724}" type="parTrans" cxnId="{E0083708-0CEF-400E-AB4D-4DC44554A02A}">
      <dgm:prSet/>
      <dgm:spPr/>
      <dgm:t>
        <a:bodyPr/>
        <a:lstStyle/>
        <a:p>
          <a:endParaRPr lang="en-US"/>
        </a:p>
      </dgm:t>
    </dgm:pt>
    <dgm:pt modelId="{0B9EBC6D-2860-4200-8A08-C826F09827F2}" type="sibTrans" cxnId="{E0083708-0CEF-400E-AB4D-4DC44554A02A}">
      <dgm:prSet/>
      <dgm:spPr/>
      <dgm:t>
        <a:bodyPr/>
        <a:lstStyle/>
        <a:p>
          <a:endParaRPr lang="en-US"/>
        </a:p>
      </dgm:t>
    </dgm:pt>
    <dgm:pt modelId="{34793D16-D060-4CD1-9AB8-586692C1087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Approximately $210,000 in savings over the new payment term.</a:t>
          </a:r>
        </a:p>
      </dgm:t>
    </dgm:pt>
    <dgm:pt modelId="{06E3BFCA-2BAE-4C0A-8A9D-F78DC6062A0D}" type="parTrans" cxnId="{42B1FB6A-7656-4B4A-B8F7-1418949295A9}">
      <dgm:prSet/>
      <dgm:spPr/>
      <dgm:t>
        <a:bodyPr/>
        <a:lstStyle/>
        <a:p>
          <a:endParaRPr lang="en-US"/>
        </a:p>
      </dgm:t>
    </dgm:pt>
    <dgm:pt modelId="{3FA24624-979F-4A7D-85D3-D27924606BEE}" type="sibTrans" cxnId="{42B1FB6A-7656-4B4A-B8F7-1418949295A9}">
      <dgm:prSet/>
      <dgm:spPr/>
      <dgm:t>
        <a:bodyPr/>
        <a:lstStyle/>
        <a:p>
          <a:endParaRPr lang="en-US"/>
        </a:p>
      </dgm:t>
    </dgm:pt>
    <dgm:pt modelId="{76A147D8-17C7-488D-B86D-066F3D225EEF}">
      <dgm:prSet phldrT="[Text]" custT="1"/>
      <dgm:spPr/>
      <dgm:t>
        <a:bodyPr/>
        <a:lstStyle/>
        <a:p>
          <a:r>
            <a:rPr lang="en-US" sz="2400" dirty="0"/>
            <a:t>Retirement Plan Funding Policy</a:t>
          </a:r>
        </a:p>
      </dgm:t>
    </dgm:pt>
    <dgm:pt modelId="{E49B1DF6-B23D-4B0D-8B50-E0EE217E476B}" type="sibTrans" cxnId="{CE464D6F-1902-48D5-8C8B-2C15F7B84A9D}">
      <dgm:prSet/>
      <dgm:spPr/>
      <dgm:t>
        <a:bodyPr/>
        <a:lstStyle/>
        <a:p>
          <a:endParaRPr lang="en-US"/>
        </a:p>
      </dgm:t>
    </dgm:pt>
    <dgm:pt modelId="{F620699F-41D4-4720-B0DD-518C61803387}" type="parTrans" cxnId="{CE464D6F-1902-48D5-8C8B-2C15F7B84A9D}">
      <dgm:prSet/>
      <dgm:spPr/>
      <dgm:t>
        <a:bodyPr/>
        <a:lstStyle/>
        <a:p>
          <a:endParaRPr lang="en-US"/>
        </a:p>
      </dgm:t>
    </dgm:pt>
    <dgm:pt modelId="{3F497AC4-EC2A-4B21-B7A3-7253D7651AB3}">
      <dgm:prSet phldrT="[Text]" custT="1"/>
      <dgm:spPr/>
      <dgm:t>
        <a:bodyPr/>
        <a:lstStyle/>
        <a:p>
          <a:r>
            <a:rPr lang="en-US" sz="2400" dirty="0"/>
            <a:t>Budget Resolution</a:t>
          </a:r>
        </a:p>
      </dgm:t>
    </dgm:pt>
    <dgm:pt modelId="{0E108C54-DF92-404C-BF43-73390A44C586}" type="parTrans" cxnId="{E01E2071-F35B-435A-B007-790D48F18BC4}">
      <dgm:prSet/>
      <dgm:spPr/>
      <dgm:t>
        <a:bodyPr/>
        <a:lstStyle/>
        <a:p>
          <a:endParaRPr lang="en-US"/>
        </a:p>
      </dgm:t>
    </dgm:pt>
    <dgm:pt modelId="{CFE71FB3-06C5-4A47-B301-05838391D3E6}" type="sibTrans" cxnId="{E01E2071-F35B-435A-B007-790D48F18BC4}">
      <dgm:prSet/>
      <dgm:spPr/>
      <dgm:t>
        <a:bodyPr/>
        <a:lstStyle/>
        <a:p>
          <a:endParaRPr lang="en-US"/>
        </a:p>
      </dgm:t>
    </dgm:pt>
    <dgm:pt modelId="{DC94125C-5532-469E-BFD5-43F81296ADD5}">
      <dgm:prSet phldrT="[Text]" custT="1"/>
      <dgm:spPr/>
      <dgm:t>
        <a:bodyPr/>
        <a:lstStyle/>
        <a:p>
          <a:r>
            <a:rPr lang="en-US" sz="2000" dirty="0"/>
            <a:t>Staff level budget appropriation amendment limit of $50,000 per fund.</a:t>
          </a:r>
        </a:p>
      </dgm:t>
    </dgm:pt>
    <dgm:pt modelId="{4D4402CE-EC42-4F73-B8B8-BFEB52693CCE}" type="parTrans" cxnId="{9D6CBCD8-00F9-46FB-B633-EB5555CF68C3}">
      <dgm:prSet/>
      <dgm:spPr/>
      <dgm:t>
        <a:bodyPr/>
        <a:lstStyle/>
        <a:p>
          <a:endParaRPr lang="en-US"/>
        </a:p>
      </dgm:t>
    </dgm:pt>
    <dgm:pt modelId="{F7CE7BA3-AA5C-4364-B5B4-BB0CFA8BE1EC}" type="sibTrans" cxnId="{9D6CBCD8-00F9-46FB-B633-EB5555CF68C3}">
      <dgm:prSet/>
      <dgm:spPr/>
      <dgm:t>
        <a:bodyPr/>
        <a:lstStyle/>
        <a:p>
          <a:endParaRPr lang="en-US"/>
        </a:p>
      </dgm:t>
    </dgm:pt>
    <dgm:pt modelId="{78A914DE-AFF6-47EA-8556-991ABB769DCB}">
      <dgm:prSet phldrT="[Text]" custT="1"/>
      <dgm:spPr/>
      <dgm:t>
        <a:bodyPr/>
        <a:lstStyle/>
        <a:p>
          <a:r>
            <a:rPr lang="en-US" sz="2000" dirty="0"/>
            <a:t>Staff level sales tax revenue and related ongoing allocation appropriation amendment.</a:t>
          </a:r>
        </a:p>
      </dgm:t>
    </dgm:pt>
    <dgm:pt modelId="{A3C5BB75-58BA-4198-A847-4ADA3C9DA24C}" type="parTrans" cxnId="{B7B7E541-7FBE-486D-B1D7-063922A66D4F}">
      <dgm:prSet/>
      <dgm:spPr/>
      <dgm:t>
        <a:bodyPr/>
        <a:lstStyle/>
        <a:p>
          <a:endParaRPr lang="en-US"/>
        </a:p>
      </dgm:t>
    </dgm:pt>
    <dgm:pt modelId="{89789FC5-67D0-4D12-9025-A983DD88E581}" type="sibTrans" cxnId="{B7B7E541-7FBE-486D-B1D7-063922A66D4F}">
      <dgm:prSet/>
      <dgm:spPr/>
      <dgm:t>
        <a:bodyPr/>
        <a:lstStyle/>
        <a:p>
          <a:endParaRPr lang="en-US"/>
        </a:p>
      </dgm:t>
    </dgm:pt>
    <dgm:pt modelId="{4752E682-FB50-46C8-9A07-FB9ECECC2B4A}" type="pres">
      <dgm:prSet presAssocID="{46504B7F-D73B-4102-A5D5-B6D8EF17DBAD}" presName="linear" presStyleCnt="0">
        <dgm:presLayoutVars>
          <dgm:animLvl val="lvl"/>
          <dgm:resizeHandles val="exact"/>
        </dgm:presLayoutVars>
      </dgm:prSet>
      <dgm:spPr/>
    </dgm:pt>
    <dgm:pt modelId="{E997B546-9B54-45F2-860C-60B994B93798}" type="pres">
      <dgm:prSet presAssocID="{76A147D8-17C7-488D-B86D-066F3D225EEF}" presName="parentText" presStyleLbl="node1" presStyleIdx="0" presStyleCnt="3" custScaleY="48921">
        <dgm:presLayoutVars>
          <dgm:chMax val="0"/>
          <dgm:bulletEnabled val="1"/>
        </dgm:presLayoutVars>
      </dgm:prSet>
      <dgm:spPr/>
    </dgm:pt>
    <dgm:pt modelId="{A4466B77-5940-404E-B306-B177C38709BD}" type="pres">
      <dgm:prSet presAssocID="{76A147D8-17C7-488D-B86D-066F3D225EEF}" presName="childText" presStyleLbl="revTx" presStyleIdx="0" presStyleCnt="3">
        <dgm:presLayoutVars>
          <dgm:bulletEnabled val="1"/>
        </dgm:presLayoutVars>
      </dgm:prSet>
      <dgm:spPr/>
    </dgm:pt>
    <dgm:pt modelId="{A3C29BB8-6077-421B-9A18-FD543FB8D3B9}" type="pres">
      <dgm:prSet presAssocID="{D57E10E6-A905-4FB5-9C0C-453274E60B5D}" presName="parentText" presStyleLbl="node1" presStyleIdx="1" presStyleCnt="3" custScaleY="46082">
        <dgm:presLayoutVars>
          <dgm:chMax val="0"/>
          <dgm:bulletEnabled val="1"/>
        </dgm:presLayoutVars>
      </dgm:prSet>
      <dgm:spPr/>
    </dgm:pt>
    <dgm:pt modelId="{5BC1C46A-1884-4467-A477-EDADF4CAEE2E}" type="pres">
      <dgm:prSet presAssocID="{D57E10E6-A905-4FB5-9C0C-453274E60B5D}" presName="childText" presStyleLbl="revTx" presStyleIdx="1" presStyleCnt="3" custScaleY="115063">
        <dgm:presLayoutVars>
          <dgm:bulletEnabled val="1"/>
        </dgm:presLayoutVars>
      </dgm:prSet>
      <dgm:spPr/>
    </dgm:pt>
    <dgm:pt modelId="{ED024974-FBA0-488F-92F9-882B7E3E1845}" type="pres">
      <dgm:prSet presAssocID="{3F497AC4-EC2A-4B21-B7A3-7253D7651AB3}" presName="parentText" presStyleLbl="node1" presStyleIdx="2" presStyleCnt="3" custScaleY="45990" custLinFactNeighborY="-10440">
        <dgm:presLayoutVars>
          <dgm:chMax val="0"/>
          <dgm:bulletEnabled val="1"/>
        </dgm:presLayoutVars>
      </dgm:prSet>
      <dgm:spPr/>
    </dgm:pt>
    <dgm:pt modelId="{5CAA364E-0D79-42C5-A3D1-137C24A7BADC}" type="pres">
      <dgm:prSet presAssocID="{3F497AC4-EC2A-4B21-B7A3-7253D7651AB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0083708-0CEF-400E-AB4D-4DC44554A02A}" srcId="{D57E10E6-A905-4FB5-9C0C-453274E60B5D}" destId="{ABC9425C-1885-412D-8523-2A39DD5DCDA2}" srcOrd="0" destOrd="0" parTransId="{06C90397-7739-45C0-B357-CAFAB6CBB724}" sibTransId="{0B9EBC6D-2860-4200-8A08-C826F09827F2}"/>
    <dgm:cxn modelId="{D417AB0F-1ACF-4A45-A6CF-35B5EB71EB9E}" type="presOf" srcId="{87A119B1-39B2-4CB8-93DE-4804610A28E7}" destId="{A4466B77-5940-404E-B306-B177C38709BD}" srcOrd="0" destOrd="0" presId="urn:microsoft.com/office/officeart/2005/8/layout/vList2"/>
    <dgm:cxn modelId="{CA4D4816-D818-404F-B3EE-FB29C9805CB1}" type="presOf" srcId="{3F497AC4-EC2A-4B21-B7A3-7253D7651AB3}" destId="{ED024974-FBA0-488F-92F9-882B7E3E1845}" srcOrd="0" destOrd="0" presId="urn:microsoft.com/office/officeart/2005/8/layout/vList2"/>
    <dgm:cxn modelId="{B7B7E541-7FBE-486D-B1D7-063922A66D4F}" srcId="{3F497AC4-EC2A-4B21-B7A3-7253D7651AB3}" destId="{78A914DE-AFF6-47EA-8556-991ABB769DCB}" srcOrd="1" destOrd="0" parTransId="{A3C5BB75-58BA-4198-A847-4ADA3C9DA24C}" sibTransId="{89789FC5-67D0-4D12-9025-A983DD88E581}"/>
    <dgm:cxn modelId="{B8528A6A-4C54-4CA5-9481-996B9EE28033}" srcId="{76A147D8-17C7-488D-B86D-066F3D225EEF}" destId="{87A119B1-39B2-4CB8-93DE-4804610A28E7}" srcOrd="0" destOrd="0" parTransId="{5A598106-7B5D-4416-8A48-23ECFC1422D0}" sibTransId="{A8D68A61-E84D-43CB-B78F-58A95934CE0C}"/>
    <dgm:cxn modelId="{42B1FB6A-7656-4B4A-B8F7-1418949295A9}" srcId="{76A147D8-17C7-488D-B86D-066F3D225EEF}" destId="{34793D16-D060-4CD1-9AB8-586692C10879}" srcOrd="1" destOrd="0" parTransId="{06E3BFCA-2BAE-4C0A-8A9D-F78DC6062A0D}" sibTransId="{3FA24624-979F-4A7D-85D3-D27924606BEE}"/>
    <dgm:cxn modelId="{CE464D6F-1902-48D5-8C8B-2C15F7B84A9D}" srcId="{46504B7F-D73B-4102-A5D5-B6D8EF17DBAD}" destId="{76A147D8-17C7-488D-B86D-066F3D225EEF}" srcOrd="0" destOrd="0" parTransId="{F620699F-41D4-4720-B0DD-518C61803387}" sibTransId="{E49B1DF6-B23D-4B0D-8B50-E0EE217E476B}"/>
    <dgm:cxn modelId="{46EA764F-C4C2-4D88-88E4-C4F5ABB86B81}" type="presOf" srcId="{78A914DE-AFF6-47EA-8556-991ABB769DCB}" destId="{5CAA364E-0D79-42C5-A3D1-137C24A7BADC}" srcOrd="0" destOrd="1" presId="urn:microsoft.com/office/officeart/2005/8/layout/vList2"/>
    <dgm:cxn modelId="{E01E2071-F35B-435A-B007-790D48F18BC4}" srcId="{46504B7F-D73B-4102-A5D5-B6D8EF17DBAD}" destId="{3F497AC4-EC2A-4B21-B7A3-7253D7651AB3}" srcOrd="2" destOrd="0" parTransId="{0E108C54-DF92-404C-BF43-73390A44C586}" sibTransId="{CFE71FB3-06C5-4A47-B301-05838391D3E6}"/>
    <dgm:cxn modelId="{64BFBD74-A936-4B5A-AF08-91BD59AF8147}" type="presOf" srcId="{34793D16-D060-4CD1-9AB8-586692C10879}" destId="{A4466B77-5940-404E-B306-B177C38709BD}" srcOrd="0" destOrd="1" presId="urn:microsoft.com/office/officeart/2005/8/layout/vList2"/>
    <dgm:cxn modelId="{5FF82A55-3DB5-4726-97FD-151365258888}" type="presOf" srcId="{46504B7F-D73B-4102-A5D5-B6D8EF17DBAD}" destId="{4752E682-FB50-46C8-9A07-FB9ECECC2B4A}" srcOrd="0" destOrd="0" presId="urn:microsoft.com/office/officeart/2005/8/layout/vList2"/>
    <dgm:cxn modelId="{A485927A-EE77-46DE-A680-926F1AF219F7}" type="presOf" srcId="{76A147D8-17C7-488D-B86D-066F3D225EEF}" destId="{E997B546-9B54-45F2-860C-60B994B93798}" srcOrd="0" destOrd="0" presId="urn:microsoft.com/office/officeart/2005/8/layout/vList2"/>
    <dgm:cxn modelId="{10A1EC7E-3031-4E9D-8641-168FB98E4A49}" type="presOf" srcId="{ABC9425C-1885-412D-8523-2A39DD5DCDA2}" destId="{5BC1C46A-1884-4467-A477-EDADF4CAEE2E}" srcOrd="0" destOrd="0" presId="urn:microsoft.com/office/officeart/2005/8/layout/vList2"/>
    <dgm:cxn modelId="{DBA39180-DA73-4D4E-B195-C02EF30DA3B3}" type="presOf" srcId="{D57E10E6-A905-4FB5-9C0C-453274E60B5D}" destId="{A3C29BB8-6077-421B-9A18-FD543FB8D3B9}" srcOrd="0" destOrd="0" presId="urn:microsoft.com/office/officeart/2005/8/layout/vList2"/>
    <dgm:cxn modelId="{F0DA29C9-4EFA-4C95-9D6F-2D7743AA3B2A}" srcId="{46504B7F-D73B-4102-A5D5-B6D8EF17DBAD}" destId="{D57E10E6-A905-4FB5-9C0C-453274E60B5D}" srcOrd="1" destOrd="0" parTransId="{43A330B9-7477-4B9C-AF25-D46961BE882F}" sibTransId="{2EDC4581-48A6-46C6-A55E-FEA009677C03}"/>
    <dgm:cxn modelId="{9D6CBCD8-00F9-46FB-B633-EB5555CF68C3}" srcId="{3F497AC4-EC2A-4B21-B7A3-7253D7651AB3}" destId="{DC94125C-5532-469E-BFD5-43F81296ADD5}" srcOrd="0" destOrd="0" parTransId="{4D4402CE-EC42-4F73-B8B8-BFEB52693CCE}" sibTransId="{F7CE7BA3-AA5C-4364-B5B4-BB0CFA8BE1EC}"/>
    <dgm:cxn modelId="{3FA2E5FF-B117-4DDF-94F7-08DF50ABB1BF}" type="presOf" srcId="{DC94125C-5532-469E-BFD5-43F81296ADD5}" destId="{5CAA364E-0D79-42C5-A3D1-137C24A7BADC}" srcOrd="0" destOrd="0" presId="urn:microsoft.com/office/officeart/2005/8/layout/vList2"/>
    <dgm:cxn modelId="{2329E0D4-53AD-45D3-9604-B833F7060379}" type="presParOf" srcId="{4752E682-FB50-46C8-9A07-FB9ECECC2B4A}" destId="{E997B546-9B54-45F2-860C-60B994B93798}" srcOrd="0" destOrd="0" presId="urn:microsoft.com/office/officeart/2005/8/layout/vList2"/>
    <dgm:cxn modelId="{2CA1291F-8CB6-46B0-8ACD-0BB57FBCE5E6}" type="presParOf" srcId="{4752E682-FB50-46C8-9A07-FB9ECECC2B4A}" destId="{A4466B77-5940-404E-B306-B177C38709BD}" srcOrd="1" destOrd="0" presId="urn:microsoft.com/office/officeart/2005/8/layout/vList2"/>
    <dgm:cxn modelId="{696C5AAB-1396-45CC-8879-E0BCBFFD5085}" type="presParOf" srcId="{4752E682-FB50-46C8-9A07-FB9ECECC2B4A}" destId="{A3C29BB8-6077-421B-9A18-FD543FB8D3B9}" srcOrd="2" destOrd="0" presId="urn:microsoft.com/office/officeart/2005/8/layout/vList2"/>
    <dgm:cxn modelId="{3A642F22-91A6-4CEB-87F3-DA147BD93C68}" type="presParOf" srcId="{4752E682-FB50-46C8-9A07-FB9ECECC2B4A}" destId="{5BC1C46A-1884-4467-A477-EDADF4CAEE2E}" srcOrd="3" destOrd="0" presId="urn:microsoft.com/office/officeart/2005/8/layout/vList2"/>
    <dgm:cxn modelId="{14E58812-4019-4E09-8380-FAC7746D7321}" type="presParOf" srcId="{4752E682-FB50-46C8-9A07-FB9ECECC2B4A}" destId="{ED024974-FBA0-488F-92F9-882B7E3E1845}" srcOrd="4" destOrd="0" presId="urn:microsoft.com/office/officeart/2005/8/layout/vList2"/>
    <dgm:cxn modelId="{6142A1AC-BB6B-4B33-864B-E7C116A63BDB}" type="presParOf" srcId="{4752E682-FB50-46C8-9A07-FB9ECECC2B4A}" destId="{5CAA364E-0D79-42C5-A3D1-137C24A7BAD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B1B528-075E-4F47-83E7-FE0FE057963A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C078CAC-8D3C-4C37-87B9-2789A8FE199C}">
      <dgm:prSet phldrT="[Text]" custT="1"/>
      <dgm:spPr/>
      <dgm:t>
        <a:bodyPr/>
        <a:lstStyle/>
        <a:p>
          <a:r>
            <a:rPr lang="en-US" sz="2400"/>
            <a:t>Sacramento Countywide Transportation Mitigation Fee Program (SCTMFP) </a:t>
          </a:r>
        </a:p>
      </dgm:t>
    </dgm:pt>
    <dgm:pt modelId="{50B67027-6BFC-488D-B3CD-2F74AA3F2A47}" type="parTrans" cxnId="{9C1F1E2A-D620-4E25-A587-3BFBC618256D}">
      <dgm:prSet/>
      <dgm:spPr/>
      <dgm:t>
        <a:bodyPr/>
        <a:lstStyle/>
        <a:p>
          <a:endParaRPr lang="en-US"/>
        </a:p>
      </dgm:t>
    </dgm:pt>
    <dgm:pt modelId="{9C620B6A-5FC7-47D8-B503-CC48CA161862}" type="sibTrans" cxnId="{9C1F1E2A-D620-4E25-A587-3BFBC618256D}">
      <dgm:prSet/>
      <dgm:spPr/>
      <dgm:t>
        <a:bodyPr/>
        <a:lstStyle/>
        <a:p>
          <a:endParaRPr lang="en-US"/>
        </a:p>
      </dgm:t>
    </dgm:pt>
    <dgm:pt modelId="{7D4540D6-C753-4B61-99C4-606F2722FB8B}">
      <dgm:prSet phldrT="[Text]" custT="1"/>
      <dgm:spPr/>
      <dgm:t>
        <a:bodyPr/>
        <a:lstStyle/>
        <a:p>
          <a:r>
            <a:rPr lang="en-US" sz="2000" dirty="0"/>
            <a:t>Included in the Capital Improvement Program Appropriations in the Consolidated Budget.</a:t>
          </a:r>
        </a:p>
      </dgm:t>
    </dgm:pt>
    <dgm:pt modelId="{C8A1BF07-6DAE-4290-B614-786E81888B5B}" type="parTrans" cxnId="{60F23B96-E45C-4C17-87E6-813A02C16FE8}">
      <dgm:prSet/>
      <dgm:spPr/>
      <dgm:t>
        <a:bodyPr/>
        <a:lstStyle/>
        <a:p>
          <a:endParaRPr lang="en-US"/>
        </a:p>
      </dgm:t>
    </dgm:pt>
    <dgm:pt modelId="{F95DD3D9-5E59-4177-BE8C-215BC93B6D5F}" type="sibTrans" cxnId="{60F23B96-E45C-4C17-87E6-813A02C16FE8}">
      <dgm:prSet/>
      <dgm:spPr/>
      <dgm:t>
        <a:bodyPr/>
        <a:lstStyle/>
        <a:p>
          <a:endParaRPr lang="en-US"/>
        </a:p>
      </dgm:t>
    </dgm:pt>
    <dgm:pt modelId="{A3A95D49-FCA1-4302-AE96-E2AB859A039D}">
      <dgm:prSet phldrT="[Text]" custT="1"/>
      <dgm:spPr/>
      <dgm:t>
        <a:bodyPr/>
        <a:lstStyle/>
        <a:p>
          <a:r>
            <a:rPr lang="en-US" sz="2000" dirty="0"/>
            <a:t>Currently preparing an updated Nexus study for the program. </a:t>
          </a:r>
        </a:p>
      </dgm:t>
    </dgm:pt>
    <dgm:pt modelId="{EC3CC1B7-9077-4DF4-9B14-A928A9AB3C7E}" type="parTrans" cxnId="{10DA9A28-A3E6-48BD-ADA9-D8190B836FDB}">
      <dgm:prSet/>
      <dgm:spPr/>
      <dgm:t>
        <a:bodyPr/>
        <a:lstStyle/>
        <a:p>
          <a:endParaRPr lang="en-US"/>
        </a:p>
      </dgm:t>
    </dgm:pt>
    <dgm:pt modelId="{F82AB73D-AFD3-4E5B-B358-A924E206C940}" type="sibTrans" cxnId="{10DA9A28-A3E6-48BD-ADA9-D8190B836FDB}">
      <dgm:prSet/>
      <dgm:spPr/>
      <dgm:t>
        <a:bodyPr/>
        <a:lstStyle/>
        <a:p>
          <a:endParaRPr lang="en-US"/>
        </a:p>
      </dgm:t>
    </dgm:pt>
    <dgm:pt modelId="{FF320F41-4F81-4E27-9D13-05E57A4F0EA8}">
      <dgm:prSet phldrT="[Text]" custT="1"/>
      <dgm:spPr/>
      <dgm:t>
        <a:bodyPr/>
        <a:lstStyle/>
        <a:p>
          <a:r>
            <a:rPr lang="en-US" sz="2000" dirty="0"/>
            <a:t>Revenues and appropriations have no material changes.</a:t>
          </a:r>
        </a:p>
      </dgm:t>
    </dgm:pt>
    <dgm:pt modelId="{87E3D6F3-5B56-4418-B775-E112C2913E58}" type="sibTrans" cxnId="{3A84BF97-04C5-44CA-860B-D51E27442105}">
      <dgm:prSet/>
      <dgm:spPr/>
      <dgm:t>
        <a:bodyPr/>
        <a:lstStyle/>
        <a:p>
          <a:endParaRPr lang="en-US"/>
        </a:p>
      </dgm:t>
    </dgm:pt>
    <dgm:pt modelId="{920053B9-EC29-43CB-958A-51DF6D045019}" type="parTrans" cxnId="{3A84BF97-04C5-44CA-860B-D51E27442105}">
      <dgm:prSet/>
      <dgm:spPr/>
      <dgm:t>
        <a:bodyPr/>
        <a:lstStyle/>
        <a:p>
          <a:endParaRPr lang="en-US"/>
        </a:p>
      </dgm:t>
    </dgm:pt>
    <dgm:pt modelId="{C7EF496D-FFA8-4634-8D8A-53BABD117292}" type="pres">
      <dgm:prSet presAssocID="{15B1B528-075E-4F47-83E7-FE0FE057963A}" presName="linear" presStyleCnt="0">
        <dgm:presLayoutVars>
          <dgm:dir/>
          <dgm:animLvl val="lvl"/>
          <dgm:resizeHandles val="exact"/>
        </dgm:presLayoutVars>
      </dgm:prSet>
      <dgm:spPr/>
    </dgm:pt>
    <dgm:pt modelId="{8423248C-8AE2-4929-AB8D-014FED179E11}" type="pres">
      <dgm:prSet presAssocID="{6C078CAC-8D3C-4C37-87B9-2789A8FE199C}" presName="parentLin" presStyleCnt="0"/>
      <dgm:spPr/>
    </dgm:pt>
    <dgm:pt modelId="{D2A69CA1-07D9-48E2-9568-80825516A452}" type="pres">
      <dgm:prSet presAssocID="{6C078CAC-8D3C-4C37-87B9-2789A8FE199C}" presName="parentLeftMargin" presStyleLbl="node1" presStyleIdx="0" presStyleCnt="1"/>
      <dgm:spPr/>
    </dgm:pt>
    <dgm:pt modelId="{1A09D8DF-AFC9-4D7F-BDA1-03A315619C93}" type="pres">
      <dgm:prSet presAssocID="{6C078CAC-8D3C-4C37-87B9-2789A8FE199C}" presName="parentText" presStyleLbl="node1" presStyleIdx="0" presStyleCnt="1" custScaleX="199467" custScaleY="53440" custLinFactNeighborX="-49850" custLinFactNeighborY="-6433">
        <dgm:presLayoutVars>
          <dgm:chMax val="0"/>
          <dgm:bulletEnabled val="1"/>
        </dgm:presLayoutVars>
      </dgm:prSet>
      <dgm:spPr/>
    </dgm:pt>
    <dgm:pt modelId="{548A5D0D-0986-42BC-8293-8797C688E059}" type="pres">
      <dgm:prSet presAssocID="{6C078CAC-8D3C-4C37-87B9-2789A8FE199C}" presName="negativeSpace" presStyleCnt="0"/>
      <dgm:spPr/>
    </dgm:pt>
    <dgm:pt modelId="{35DBF9CC-624D-43ED-A9B5-187762C124AA}" type="pres">
      <dgm:prSet presAssocID="{6C078CAC-8D3C-4C37-87B9-2789A8FE19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0DA9A28-A3E6-48BD-ADA9-D8190B836FDB}" srcId="{6C078CAC-8D3C-4C37-87B9-2789A8FE199C}" destId="{A3A95D49-FCA1-4302-AE96-E2AB859A039D}" srcOrd="2" destOrd="0" parTransId="{EC3CC1B7-9077-4DF4-9B14-A928A9AB3C7E}" sibTransId="{F82AB73D-AFD3-4E5B-B358-A924E206C940}"/>
    <dgm:cxn modelId="{9C1F1E2A-D620-4E25-A587-3BFBC618256D}" srcId="{15B1B528-075E-4F47-83E7-FE0FE057963A}" destId="{6C078CAC-8D3C-4C37-87B9-2789A8FE199C}" srcOrd="0" destOrd="0" parTransId="{50B67027-6BFC-488D-B3CD-2F74AA3F2A47}" sibTransId="{9C620B6A-5FC7-47D8-B503-CC48CA161862}"/>
    <dgm:cxn modelId="{DC5EFA60-26E1-4D64-B050-6127E3669F76}" type="presOf" srcId="{6C078CAC-8D3C-4C37-87B9-2789A8FE199C}" destId="{1A09D8DF-AFC9-4D7F-BDA1-03A315619C93}" srcOrd="1" destOrd="0" presId="urn:microsoft.com/office/officeart/2005/8/layout/list1"/>
    <dgm:cxn modelId="{9D01BE41-D675-40D5-8BC7-AD0C993D947B}" type="presOf" srcId="{FF320F41-4F81-4E27-9D13-05E57A4F0EA8}" destId="{35DBF9CC-624D-43ED-A9B5-187762C124AA}" srcOrd="0" destOrd="1" presId="urn:microsoft.com/office/officeart/2005/8/layout/list1"/>
    <dgm:cxn modelId="{7C4AFC6C-F73A-4384-95ED-606760FD7B6E}" type="presOf" srcId="{15B1B528-075E-4F47-83E7-FE0FE057963A}" destId="{C7EF496D-FFA8-4634-8D8A-53BABD117292}" srcOrd="0" destOrd="0" presId="urn:microsoft.com/office/officeart/2005/8/layout/list1"/>
    <dgm:cxn modelId="{256D364D-B55E-4613-9BD7-5895B346F02B}" type="presOf" srcId="{A3A95D49-FCA1-4302-AE96-E2AB859A039D}" destId="{35DBF9CC-624D-43ED-A9B5-187762C124AA}" srcOrd="0" destOrd="2" presId="urn:microsoft.com/office/officeart/2005/8/layout/list1"/>
    <dgm:cxn modelId="{60F23B96-E45C-4C17-87E6-813A02C16FE8}" srcId="{6C078CAC-8D3C-4C37-87B9-2789A8FE199C}" destId="{7D4540D6-C753-4B61-99C4-606F2722FB8B}" srcOrd="0" destOrd="0" parTransId="{C8A1BF07-6DAE-4290-B614-786E81888B5B}" sibTransId="{F95DD3D9-5E59-4177-BE8C-215BC93B6D5F}"/>
    <dgm:cxn modelId="{3A84BF97-04C5-44CA-860B-D51E27442105}" srcId="{6C078CAC-8D3C-4C37-87B9-2789A8FE199C}" destId="{FF320F41-4F81-4E27-9D13-05E57A4F0EA8}" srcOrd="1" destOrd="0" parTransId="{920053B9-EC29-43CB-958A-51DF6D045019}" sibTransId="{87E3D6F3-5B56-4418-B775-E112C2913E58}"/>
    <dgm:cxn modelId="{A840ABAC-FE3D-4DB3-A74B-54449470B22B}" type="presOf" srcId="{7D4540D6-C753-4B61-99C4-606F2722FB8B}" destId="{35DBF9CC-624D-43ED-A9B5-187762C124AA}" srcOrd="0" destOrd="0" presId="urn:microsoft.com/office/officeart/2005/8/layout/list1"/>
    <dgm:cxn modelId="{58182AD1-85DA-4B3B-B5ED-158ED8EEAABD}" type="presOf" srcId="{6C078CAC-8D3C-4C37-87B9-2789A8FE199C}" destId="{D2A69CA1-07D9-48E2-9568-80825516A452}" srcOrd="0" destOrd="0" presId="urn:microsoft.com/office/officeart/2005/8/layout/list1"/>
    <dgm:cxn modelId="{188FB3D0-106C-46F0-A135-D4ADE8532154}" type="presParOf" srcId="{C7EF496D-FFA8-4634-8D8A-53BABD117292}" destId="{8423248C-8AE2-4929-AB8D-014FED179E11}" srcOrd="0" destOrd="0" presId="urn:microsoft.com/office/officeart/2005/8/layout/list1"/>
    <dgm:cxn modelId="{E6E53925-ECF8-4B0B-93B1-8D15CD0A17C9}" type="presParOf" srcId="{8423248C-8AE2-4929-AB8D-014FED179E11}" destId="{D2A69CA1-07D9-48E2-9568-80825516A452}" srcOrd="0" destOrd="0" presId="urn:microsoft.com/office/officeart/2005/8/layout/list1"/>
    <dgm:cxn modelId="{73D83D71-DFCE-4521-8FAC-6257577EF116}" type="presParOf" srcId="{8423248C-8AE2-4929-AB8D-014FED179E11}" destId="{1A09D8DF-AFC9-4D7F-BDA1-03A315619C93}" srcOrd="1" destOrd="0" presId="urn:microsoft.com/office/officeart/2005/8/layout/list1"/>
    <dgm:cxn modelId="{76A1D92F-2132-4ECF-917F-E80C5CBEF775}" type="presParOf" srcId="{C7EF496D-FFA8-4634-8D8A-53BABD117292}" destId="{548A5D0D-0986-42BC-8293-8797C688E059}" srcOrd="1" destOrd="0" presId="urn:microsoft.com/office/officeart/2005/8/layout/list1"/>
    <dgm:cxn modelId="{914B41B5-F2D3-4746-8D18-1AA19D89EF9B}" type="presParOf" srcId="{C7EF496D-FFA8-4634-8D8A-53BABD117292}" destId="{35DBF9CC-624D-43ED-A9B5-187762C124A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A7D51A-DDEB-4464-B6C6-EB257AC934B9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A27C710-4176-40A0-8202-6F0BB1DE38CE}">
      <dgm:prSet phldrT="[Text]"/>
      <dgm:spPr/>
      <dgm:t>
        <a:bodyPr/>
        <a:lstStyle/>
        <a:p>
          <a:pPr>
            <a:buNone/>
          </a:pPr>
          <a:r>
            <a:rPr lang="en-US" sz="3000"/>
            <a:t> </a:t>
          </a:r>
        </a:p>
      </dgm:t>
    </dgm:pt>
    <dgm:pt modelId="{B73D9FA7-A75C-4513-8766-FF8629DD4617}" type="parTrans" cxnId="{7D41A895-64F3-4C35-956A-C985AFE3A626}">
      <dgm:prSet/>
      <dgm:spPr/>
      <dgm:t>
        <a:bodyPr/>
        <a:lstStyle/>
        <a:p>
          <a:endParaRPr lang="en-US"/>
        </a:p>
      </dgm:t>
    </dgm:pt>
    <dgm:pt modelId="{2C7BE71D-1436-42B4-A789-4BD4C75EFA1A}" type="sibTrans" cxnId="{7D41A895-64F3-4C35-956A-C985AFE3A626}">
      <dgm:prSet/>
      <dgm:spPr/>
      <dgm:t>
        <a:bodyPr/>
        <a:lstStyle/>
        <a:p>
          <a:endParaRPr lang="en-US"/>
        </a:p>
      </dgm:t>
    </dgm:pt>
    <dgm:pt modelId="{6B8248D9-B038-482A-9128-96409D5B939F}">
      <dgm:prSet phldrT="[Text]" custT="1"/>
      <dgm:spPr/>
      <dgm:t>
        <a:bodyPr/>
        <a:lstStyle/>
        <a:p>
          <a:r>
            <a:rPr lang="en-US" sz="2000"/>
            <a:t>Appropriations are consistent with prior year.</a:t>
          </a:r>
        </a:p>
      </dgm:t>
    </dgm:pt>
    <dgm:pt modelId="{7FB7712F-4503-423E-B08A-DEB9666DCAEB}" type="sibTrans" cxnId="{7A13ACD7-AAA2-4AF2-ABBD-BC79FEAAE337}">
      <dgm:prSet/>
      <dgm:spPr/>
      <dgm:t>
        <a:bodyPr/>
        <a:lstStyle/>
        <a:p>
          <a:endParaRPr lang="en-US"/>
        </a:p>
      </dgm:t>
    </dgm:pt>
    <dgm:pt modelId="{B7FD4AED-14A7-4033-853F-5A18AE45AC01}" type="parTrans" cxnId="{7A13ACD7-AAA2-4AF2-ABBD-BC79FEAAE337}">
      <dgm:prSet/>
      <dgm:spPr/>
      <dgm:t>
        <a:bodyPr/>
        <a:lstStyle/>
        <a:p>
          <a:endParaRPr lang="en-US"/>
        </a:p>
      </dgm:t>
    </dgm:pt>
    <dgm:pt modelId="{49EEFFAD-9105-498A-844E-7B24AF6DD74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The State Allocation Revenue is lower in the current year, staff are budgeting reasonably reimbursable amounts. </a:t>
          </a:r>
        </a:p>
      </dgm:t>
    </dgm:pt>
    <dgm:pt modelId="{9D7C5979-0430-438A-856A-B0DD07573A62}" type="sibTrans" cxnId="{B6E18F2D-203C-4D7A-8066-FEEDDC1F6D2C}">
      <dgm:prSet/>
      <dgm:spPr/>
      <dgm:t>
        <a:bodyPr/>
        <a:lstStyle/>
        <a:p>
          <a:endParaRPr lang="en-US"/>
        </a:p>
      </dgm:t>
    </dgm:pt>
    <dgm:pt modelId="{8C69A6B2-58C0-4581-AE95-7F523BAB5CE3}" type="parTrans" cxnId="{B6E18F2D-203C-4D7A-8066-FEEDDC1F6D2C}">
      <dgm:prSet/>
      <dgm:spPr/>
      <dgm:t>
        <a:bodyPr/>
        <a:lstStyle/>
        <a:p>
          <a:endParaRPr lang="en-US"/>
        </a:p>
      </dgm:t>
    </dgm:pt>
    <dgm:pt modelId="{0AB14057-C0AD-430B-ADCC-0B4210F2FB9E}" type="pres">
      <dgm:prSet presAssocID="{F8A7D51A-DDEB-4464-B6C6-EB257AC934B9}" presName="linearFlow" presStyleCnt="0">
        <dgm:presLayoutVars>
          <dgm:dir/>
          <dgm:resizeHandles val="exact"/>
        </dgm:presLayoutVars>
      </dgm:prSet>
      <dgm:spPr/>
    </dgm:pt>
    <dgm:pt modelId="{1E5A7588-E52B-4CCA-88FD-6538D3272136}" type="pres">
      <dgm:prSet presAssocID="{9A27C710-4176-40A0-8202-6F0BB1DE38CE}" presName="composite" presStyleCnt="0"/>
      <dgm:spPr/>
    </dgm:pt>
    <dgm:pt modelId="{93F69376-6573-49E9-87D0-BD20BC67C492}" type="pres">
      <dgm:prSet presAssocID="{9A27C710-4176-40A0-8202-6F0BB1DE38CE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5EB09A7-E357-4383-83F7-5F41C86ED852}" type="pres">
      <dgm:prSet presAssocID="{9A27C710-4176-40A0-8202-6F0BB1DE38CE}" presName="txShp" presStyleLbl="node1" presStyleIdx="0" presStyleCnt="1" custScaleY="124874">
        <dgm:presLayoutVars>
          <dgm:bulletEnabled val="1"/>
        </dgm:presLayoutVars>
      </dgm:prSet>
      <dgm:spPr/>
    </dgm:pt>
  </dgm:ptLst>
  <dgm:cxnLst>
    <dgm:cxn modelId="{B6E18F2D-203C-4D7A-8066-FEEDDC1F6D2C}" srcId="{9A27C710-4176-40A0-8202-6F0BB1DE38CE}" destId="{49EEFFAD-9105-498A-844E-7B24AF6DD741}" srcOrd="0" destOrd="0" parTransId="{8C69A6B2-58C0-4581-AE95-7F523BAB5CE3}" sibTransId="{9D7C5979-0430-438A-856A-B0DD07573A62}"/>
    <dgm:cxn modelId="{FD85FB78-D9D8-4BCF-9248-3C9AE0E0B9B6}" type="presOf" srcId="{9A27C710-4176-40A0-8202-6F0BB1DE38CE}" destId="{85EB09A7-E357-4383-83F7-5F41C86ED852}" srcOrd="0" destOrd="0" presId="urn:microsoft.com/office/officeart/2005/8/layout/vList3"/>
    <dgm:cxn modelId="{7D41A895-64F3-4C35-956A-C985AFE3A626}" srcId="{F8A7D51A-DDEB-4464-B6C6-EB257AC934B9}" destId="{9A27C710-4176-40A0-8202-6F0BB1DE38CE}" srcOrd="0" destOrd="0" parTransId="{B73D9FA7-A75C-4513-8766-FF8629DD4617}" sibTransId="{2C7BE71D-1436-42B4-A789-4BD4C75EFA1A}"/>
    <dgm:cxn modelId="{B935F196-3E8A-4C39-B50A-E716147695E9}" type="presOf" srcId="{F8A7D51A-DDEB-4464-B6C6-EB257AC934B9}" destId="{0AB14057-C0AD-430B-ADCC-0B4210F2FB9E}" srcOrd="0" destOrd="0" presId="urn:microsoft.com/office/officeart/2005/8/layout/vList3"/>
    <dgm:cxn modelId="{5DBEE3BB-0A81-4AB1-B7BF-B0AF71975CDC}" type="presOf" srcId="{6B8248D9-B038-482A-9128-96409D5B939F}" destId="{85EB09A7-E357-4383-83F7-5F41C86ED852}" srcOrd="0" destOrd="2" presId="urn:microsoft.com/office/officeart/2005/8/layout/vList3"/>
    <dgm:cxn modelId="{7A13ACD7-AAA2-4AF2-ABBD-BC79FEAAE337}" srcId="{9A27C710-4176-40A0-8202-6F0BB1DE38CE}" destId="{6B8248D9-B038-482A-9128-96409D5B939F}" srcOrd="1" destOrd="0" parTransId="{B7FD4AED-14A7-4033-853F-5A18AE45AC01}" sibTransId="{7FB7712F-4503-423E-B08A-DEB9666DCAEB}"/>
    <dgm:cxn modelId="{271ADDDB-40D2-45B0-BC31-0093462F8195}" type="presOf" srcId="{49EEFFAD-9105-498A-844E-7B24AF6DD741}" destId="{85EB09A7-E357-4383-83F7-5F41C86ED852}" srcOrd="0" destOrd="1" presId="urn:microsoft.com/office/officeart/2005/8/layout/vList3"/>
    <dgm:cxn modelId="{62523E0C-E7A4-41BD-8B86-CA79F2071ECD}" type="presParOf" srcId="{0AB14057-C0AD-430B-ADCC-0B4210F2FB9E}" destId="{1E5A7588-E52B-4CCA-88FD-6538D3272136}" srcOrd="0" destOrd="0" presId="urn:microsoft.com/office/officeart/2005/8/layout/vList3"/>
    <dgm:cxn modelId="{F05D5BF1-83E9-4F32-AF4B-5E8D31AE0D60}" type="presParOf" srcId="{1E5A7588-E52B-4CCA-88FD-6538D3272136}" destId="{93F69376-6573-49E9-87D0-BD20BC67C492}" srcOrd="0" destOrd="0" presId="urn:microsoft.com/office/officeart/2005/8/layout/vList3"/>
    <dgm:cxn modelId="{5ADF8E90-589D-4B18-9FE0-BA2F362D8357}" type="presParOf" srcId="{1E5A7588-E52B-4CCA-88FD-6538D3272136}" destId="{85EB09A7-E357-4383-83F7-5F41C86ED85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9EA465-472E-4D47-8E7A-E055AF8C021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D05CC3F-71AF-4958-8740-2ADB2A9F1E90}">
      <dgm:prSet phldrT="[Text]" custT="1"/>
      <dgm:spPr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Revenues are expected to be consistent with the previous period.</a:t>
          </a:r>
        </a:p>
      </dgm:t>
    </dgm:pt>
    <dgm:pt modelId="{5565DD29-EFE7-4C36-B423-11D35EA64133}" type="parTrans" cxnId="{BE92EDA8-B4B0-4B11-8BAA-DBC6B4060C21}">
      <dgm:prSet/>
      <dgm:spPr/>
      <dgm:t>
        <a:bodyPr/>
        <a:lstStyle/>
        <a:p>
          <a:endParaRPr lang="en-US"/>
        </a:p>
      </dgm:t>
    </dgm:pt>
    <dgm:pt modelId="{842BF361-44E6-48D4-9533-10C023EDA42F}" type="sibTrans" cxnId="{BE92EDA8-B4B0-4B11-8BAA-DBC6B4060C21}">
      <dgm:prSet/>
      <dgm:spPr/>
      <dgm:t>
        <a:bodyPr/>
        <a:lstStyle/>
        <a:p>
          <a:endParaRPr lang="en-US"/>
        </a:p>
      </dgm:t>
    </dgm:pt>
    <dgm:pt modelId="{7228216D-6979-414B-9FED-526DD9884F9D}">
      <dgm:prSet phldrT="[Text]" custT="1"/>
      <dgm:spPr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Appropriations include an increase of $627,000 in Professional Services, this is due to anticipated additional outreach services, planning studies and a $515,000 expense for the 2022 election printing cost of the citizens’ initiative per the election code. </a:t>
          </a:r>
        </a:p>
      </dgm:t>
    </dgm:pt>
    <dgm:pt modelId="{E00000DE-27FB-47FA-9C30-6190FFDA5370}" type="parTrans" cxnId="{E0BB05A1-5FA1-41AA-8DDC-746B1EE0F4FB}">
      <dgm:prSet/>
      <dgm:spPr/>
      <dgm:t>
        <a:bodyPr/>
        <a:lstStyle/>
        <a:p>
          <a:endParaRPr lang="en-US"/>
        </a:p>
      </dgm:t>
    </dgm:pt>
    <dgm:pt modelId="{4FE37461-4844-45E0-A440-39B82BC2E7C8}" type="sibTrans" cxnId="{E0BB05A1-5FA1-41AA-8DDC-746B1EE0F4FB}">
      <dgm:prSet/>
      <dgm:spPr/>
      <dgm:t>
        <a:bodyPr/>
        <a:lstStyle/>
        <a:p>
          <a:endParaRPr lang="en-US"/>
        </a:p>
      </dgm:t>
    </dgm:pt>
    <dgm:pt modelId="{508B2050-6870-4DC6-8395-B2DA0E0DD332}">
      <dgm:prSet phldrT="[Text]" custT="1"/>
      <dgm:spPr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Salaries and benefits will increase $55,000 due to the change in the Unfunded Accrued Liability (UAL) funding policy.</a:t>
          </a:r>
        </a:p>
      </dgm:t>
    </dgm:pt>
    <dgm:pt modelId="{555C92AF-02D6-407F-B58A-4F2E8E7AA665}" type="parTrans" cxnId="{8EC69DEF-8DFF-421B-80AC-DDB3F73EED74}">
      <dgm:prSet/>
      <dgm:spPr/>
      <dgm:t>
        <a:bodyPr/>
        <a:lstStyle/>
        <a:p>
          <a:endParaRPr lang="en-US"/>
        </a:p>
      </dgm:t>
    </dgm:pt>
    <dgm:pt modelId="{4664EA61-D7A3-49F0-B5E8-1434AEB03EBB}" type="sibTrans" cxnId="{8EC69DEF-8DFF-421B-80AC-DDB3F73EED74}">
      <dgm:prSet/>
      <dgm:spPr/>
      <dgm:t>
        <a:bodyPr/>
        <a:lstStyle/>
        <a:p>
          <a:endParaRPr lang="en-US"/>
        </a:p>
      </dgm:t>
    </dgm:pt>
    <dgm:pt modelId="{31404303-8C35-44A6-B61F-7B192DD8916C}" type="pres">
      <dgm:prSet presAssocID="{F19EA465-472E-4D47-8E7A-E055AF8C0216}" presName="linear" presStyleCnt="0">
        <dgm:presLayoutVars>
          <dgm:animLvl val="lvl"/>
          <dgm:resizeHandles val="exact"/>
        </dgm:presLayoutVars>
      </dgm:prSet>
      <dgm:spPr/>
    </dgm:pt>
    <dgm:pt modelId="{1F29678D-D388-4533-A275-E2097E7C37D5}" type="pres">
      <dgm:prSet presAssocID="{DD05CC3F-71AF-4958-8740-2ADB2A9F1E90}" presName="parentText" presStyleLbl="node1" presStyleIdx="0" presStyleCnt="3" custScaleY="39092" custLinFactNeighborX="-46588" custLinFactNeighborY="-9380">
        <dgm:presLayoutVars>
          <dgm:chMax val="0"/>
          <dgm:bulletEnabled val="1"/>
        </dgm:presLayoutVars>
      </dgm:prSet>
      <dgm:spPr/>
    </dgm:pt>
    <dgm:pt modelId="{74F9CBA5-3868-4520-B7CC-683592340628}" type="pres">
      <dgm:prSet presAssocID="{842BF361-44E6-48D4-9533-10C023EDA42F}" presName="spacer" presStyleCnt="0"/>
      <dgm:spPr/>
    </dgm:pt>
    <dgm:pt modelId="{070A251E-91D5-4581-A52A-3F48A0B12DCE}" type="pres">
      <dgm:prSet presAssocID="{7228216D-6979-414B-9FED-526DD9884F9D}" presName="parentText" presStyleLbl="node1" presStyleIdx="1" presStyleCnt="3" custScaleY="123300">
        <dgm:presLayoutVars>
          <dgm:chMax val="0"/>
          <dgm:bulletEnabled val="1"/>
        </dgm:presLayoutVars>
      </dgm:prSet>
      <dgm:spPr/>
    </dgm:pt>
    <dgm:pt modelId="{63E295CD-56B6-4BB9-A445-AC1F04604EFC}" type="pres">
      <dgm:prSet presAssocID="{4FE37461-4844-45E0-A440-39B82BC2E7C8}" presName="spacer" presStyleCnt="0"/>
      <dgm:spPr/>
    </dgm:pt>
    <dgm:pt modelId="{0ABAB954-28FC-4791-B8FA-BC2FDD857E29}" type="pres">
      <dgm:prSet presAssocID="{508B2050-6870-4DC6-8395-B2DA0E0DD332}" presName="parentText" presStyleLbl="node1" presStyleIdx="2" presStyleCnt="3" custScaleY="75388" custLinFactNeighborY="29765">
        <dgm:presLayoutVars>
          <dgm:chMax val="0"/>
          <dgm:bulletEnabled val="1"/>
        </dgm:presLayoutVars>
      </dgm:prSet>
      <dgm:spPr/>
    </dgm:pt>
  </dgm:ptLst>
  <dgm:cxnLst>
    <dgm:cxn modelId="{55878C02-B1C9-4622-A144-CBE890BCDDAD}" type="presOf" srcId="{508B2050-6870-4DC6-8395-B2DA0E0DD332}" destId="{0ABAB954-28FC-4791-B8FA-BC2FDD857E29}" srcOrd="0" destOrd="0" presId="urn:microsoft.com/office/officeart/2005/8/layout/vList2"/>
    <dgm:cxn modelId="{75DA636F-B6D7-415A-B578-5AB1F5A6C954}" type="presOf" srcId="{7228216D-6979-414B-9FED-526DD9884F9D}" destId="{070A251E-91D5-4581-A52A-3F48A0B12DCE}" srcOrd="0" destOrd="0" presId="urn:microsoft.com/office/officeart/2005/8/layout/vList2"/>
    <dgm:cxn modelId="{43075B8B-9B32-46F9-AFD0-2FE35599ED9B}" type="presOf" srcId="{DD05CC3F-71AF-4958-8740-2ADB2A9F1E90}" destId="{1F29678D-D388-4533-A275-E2097E7C37D5}" srcOrd="0" destOrd="0" presId="urn:microsoft.com/office/officeart/2005/8/layout/vList2"/>
    <dgm:cxn modelId="{E0BB05A1-5FA1-41AA-8DDC-746B1EE0F4FB}" srcId="{F19EA465-472E-4D47-8E7A-E055AF8C0216}" destId="{7228216D-6979-414B-9FED-526DD9884F9D}" srcOrd="1" destOrd="0" parTransId="{E00000DE-27FB-47FA-9C30-6190FFDA5370}" sibTransId="{4FE37461-4844-45E0-A440-39B82BC2E7C8}"/>
    <dgm:cxn modelId="{BE92EDA8-B4B0-4B11-8BAA-DBC6B4060C21}" srcId="{F19EA465-472E-4D47-8E7A-E055AF8C0216}" destId="{DD05CC3F-71AF-4958-8740-2ADB2A9F1E90}" srcOrd="0" destOrd="0" parTransId="{5565DD29-EFE7-4C36-B423-11D35EA64133}" sibTransId="{842BF361-44E6-48D4-9533-10C023EDA42F}"/>
    <dgm:cxn modelId="{B5AAC3C7-FABF-40AA-A7AF-504CA65E57AC}" type="presOf" srcId="{F19EA465-472E-4D47-8E7A-E055AF8C0216}" destId="{31404303-8C35-44A6-B61F-7B192DD8916C}" srcOrd="0" destOrd="0" presId="urn:microsoft.com/office/officeart/2005/8/layout/vList2"/>
    <dgm:cxn modelId="{8EC69DEF-8DFF-421B-80AC-DDB3F73EED74}" srcId="{F19EA465-472E-4D47-8E7A-E055AF8C0216}" destId="{508B2050-6870-4DC6-8395-B2DA0E0DD332}" srcOrd="2" destOrd="0" parTransId="{555C92AF-02D6-407F-B58A-4F2E8E7AA665}" sibTransId="{4664EA61-D7A3-49F0-B5E8-1434AEB03EBB}"/>
    <dgm:cxn modelId="{54DB96B8-B316-4C3E-A752-651D02933BBA}" type="presParOf" srcId="{31404303-8C35-44A6-B61F-7B192DD8916C}" destId="{1F29678D-D388-4533-A275-E2097E7C37D5}" srcOrd="0" destOrd="0" presId="urn:microsoft.com/office/officeart/2005/8/layout/vList2"/>
    <dgm:cxn modelId="{D9B4C6D2-5323-4843-90A6-F10917EA353E}" type="presParOf" srcId="{31404303-8C35-44A6-B61F-7B192DD8916C}" destId="{74F9CBA5-3868-4520-B7CC-683592340628}" srcOrd="1" destOrd="0" presId="urn:microsoft.com/office/officeart/2005/8/layout/vList2"/>
    <dgm:cxn modelId="{6F269606-8EFF-4665-B79C-244430A6940E}" type="presParOf" srcId="{31404303-8C35-44A6-B61F-7B192DD8916C}" destId="{070A251E-91D5-4581-A52A-3F48A0B12DCE}" srcOrd="2" destOrd="0" presId="urn:microsoft.com/office/officeart/2005/8/layout/vList2"/>
    <dgm:cxn modelId="{42B20FA2-FFF6-4CC3-885B-709F65E3E902}" type="presParOf" srcId="{31404303-8C35-44A6-B61F-7B192DD8916C}" destId="{63E295CD-56B6-4BB9-A445-AC1F04604EFC}" srcOrd="3" destOrd="0" presId="urn:microsoft.com/office/officeart/2005/8/layout/vList2"/>
    <dgm:cxn modelId="{F57885EE-44A3-46EA-9040-54786E25A893}" type="presParOf" srcId="{31404303-8C35-44A6-B61F-7B192DD8916C}" destId="{0ABAB954-28FC-4791-B8FA-BC2FDD857E2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791681-E651-49AF-B148-074014A3FDB1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7C76726-1C88-450F-AF0B-A78B6A21699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/>
            <a:t>Revenues are anticipated to increase in the budget year due to the expectation that the California State legislation will pass AB 333 or the issuance of a new legal opinion.</a:t>
          </a:r>
        </a:p>
      </dgm:t>
    </dgm:pt>
    <dgm:pt modelId="{5F98FA1A-1C98-4A9A-89A6-8706F350D599}" type="parTrans" cxnId="{AA7C19EF-D12E-4B68-9494-7889BE509E39}">
      <dgm:prSet/>
      <dgm:spPr/>
      <dgm:t>
        <a:bodyPr/>
        <a:lstStyle/>
        <a:p>
          <a:endParaRPr lang="en-US"/>
        </a:p>
      </dgm:t>
    </dgm:pt>
    <dgm:pt modelId="{DEC6BD3C-7B62-4FCC-A2E3-98776EF40E9C}" type="sibTrans" cxnId="{AA7C19EF-D12E-4B68-9494-7889BE509E39}">
      <dgm:prSet/>
      <dgm:spPr/>
      <dgm:t>
        <a:bodyPr/>
        <a:lstStyle/>
        <a:p>
          <a:endParaRPr lang="en-US"/>
        </a:p>
      </dgm:t>
    </dgm:pt>
    <dgm:pt modelId="{F5386732-5BAC-4BDF-BCCC-0C111325ACB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/>
            <a:t>Appropriations are anticipated to increase in proportion to the rising revenue. </a:t>
          </a:r>
        </a:p>
      </dgm:t>
    </dgm:pt>
    <dgm:pt modelId="{C4FA2078-2AA8-4D7C-9070-CE630E12502D}" type="parTrans" cxnId="{57ED90F0-405B-434B-921C-C516E6B4C3F3}">
      <dgm:prSet/>
      <dgm:spPr/>
      <dgm:t>
        <a:bodyPr/>
        <a:lstStyle/>
        <a:p>
          <a:endParaRPr lang="en-US"/>
        </a:p>
      </dgm:t>
    </dgm:pt>
    <dgm:pt modelId="{B0FD7F02-CF60-4376-835C-84ABFBDC9CF6}" type="sibTrans" cxnId="{57ED90F0-405B-434B-921C-C516E6B4C3F3}">
      <dgm:prSet/>
      <dgm:spPr/>
      <dgm:t>
        <a:bodyPr/>
        <a:lstStyle/>
        <a:p>
          <a:endParaRPr lang="en-US"/>
        </a:p>
      </dgm:t>
    </dgm:pt>
    <dgm:pt modelId="{6452F4D4-3D6E-410C-A2BC-BB40F4AA0753}" type="pres">
      <dgm:prSet presAssocID="{8C791681-E651-49AF-B148-074014A3FDB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88C2D71-7224-4FBD-8A34-8534BB69CAC8}" type="pres">
      <dgm:prSet presAssocID="{E7C76726-1C88-450F-AF0B-A78B6A216994}" presName="hierRoot1" presStyleCnt="0"/>
      <dgm:spPr/>
    </dgm:pt>
    <dgm:pt modelId="{1175C082-6AC9-4061-A60A-3C53996C76BC}" type="pres">
      <dgm:prSet presAssocID="{E7C76726-1C88-450F-AF0B-A78B6A216994}" presName="composite" presStyleCnt="0"/>
      <dgm:spPr/>
    </dgm:pt>
    <dgm:pt modelId="{9EF592FD-3975-402B-A679-B4E58302E4AC}" type="pres">
      <dgm:prSet presAssocID="{E7C76726-1C88-450F-AF0B-A78B6A216994}" presName="background" presStyleLbl="node0" presStyleIdx="0" presStyleCnt="2"/>
      <dgm:spPr>
        <a:solidFill>
          <a:srgbClr val="F58439"/>
        </a:solidFill>
      </dgm:spPr>
    </dgm:pt>
    <dgm:pt modelId="{D7660A73-00E1-4050-B0BF-D175A88A6609}" type="pres">
      <dgm:prSet presAssocID="{E7C76726-1C88-450F-AF0B-A78B6A216994}" presName="text" presStyleLbl="fgAcc0" presStyleIdx="0" presStyleCnt="2">
        <dgm:presLayoutVars>
          <dgm:chPref val="3"/>
        </dgm:presLayoutVars>
      </dgm:prSet>
      <dgm:spPr/>
    </dgm:pt>
    <dgm:pt modelId="{960DBF81-F1CA-4876-A284-CAE355544D77}" type="pres">
      <dgm:prSet presAssocID="{E7C76726-1C88-450F-AF0B-A78B6A216994}" presName="hierChild2" presStyleCnt="0"/>
      <dgm:spPr/>
    </dgm:pt>
    <dgm:pt modelId="{32E8895A-92DE-4073-8B27-D0DCD88B5027}" type="pres">
      <dgm:prSet presAssocID="{F5386732-5BAC-4BDF-BCCC-0C111325ACB6}" presName="hierRoot1" presStyleCnt="0"/>
      <dgm:spPr/>
    </dgm:pt>
    <dgm:pt modelId="{FE414416-A66D-4B9F-8EFB-FFDC5FCA4D05}" type="pres">
      <dgm:prSet presAssocID="{F5386732-5BAC-4BDF-BCCC-0C111325ACB6}" presName="composite" presStyleCnt="0"/>
      <dgm:spPr/>
    </dgm:pt>
    <dgm:pt modelId="{62D510A4-3C4C-4C0F-9354-67F96E1E2410}" type="pres">
      <dgm:prSet presAssocID="{F5386732-5BAC-4BDF-BCCC-0C111325ACB6}" presName="background" presStyleLbl="node0" presStyleIdx="1" presStyleCnt="2"/>
      <dgm:spPr>
        <a:solidFill>
          <a:srgbClr val="F58439"/>
        </a:solidFill>
      </dgm:spPr>
    </dgm:pt>
    <dgm:pt modelId="{E570650D-159B-48B2-8E75-257C6B4353A1}" type="pres">
      <dgm:prSet presAssocID="{F5386732-5BAC-4BDF-BCCC-0C111325ACB6}" presName="text" presStyleLbl="fgAcc0" presStyleIdx="1" presStyleCnt="2">
        <dgm:presLayoutVars>
          <dgm:chPref val="3"/>
        </dgm:presLayoutVars>
      </dgm:prSet>
      <dgm:spPr/>
    </dgm:pt>
    <dgm:pt modelId="{F62916AC-8E6B-4651-A3AA-4C0E67786546}" type="pres">
      <dgm:prSet presAssocID="{F5386732-5BAC-4BDF-BCCC-0C111325ACB6}" presName="hierChild2" presStyleCnt="0"/>
      <dgm:spPr/>
    </dgm:pt>
  </dgm:ptLst>
  <dgm:cxnLst>
    <dgm:cxn modelId="{EAE11D39-3C0E-425E-AB7C-CB14B822EC20}" type="presOf" srcId="{8C791681-E651-49AF-B148-074014A3FDB1}" destId="{6452F4D4-3D6E-410C-A2BC-BB40F4AA0753}" srcOrd="0" destOrd="0" presId="urn:microsoft.com/office/officeart/2005/8/layout/hierarchy1"/>
    <dgm:cxn modelId="{91C0B1AD-50C1-4BBC-A774-A18BFE859916}" type="presOf" srcId="{F5386732-5BAC-4BDF-BCCC-0C111325ACB6}" destId="{E570650D-159B-48B2-8E75-257C6B4353A1}" srcOrd="0" destOrd="0" presId="urn:microsoft.com/office/officeart/2005/8/layout/hierarchy1"/>
    <dgm:cxn modelId="{D604EFD4-315B-4947-B449-AFDB585BABB4}" type="presOf" srcId="{E7C76726-1C88-450F-AF0B-A78B6A216994}" destId="{D7660A73-00E1-4050-B0BF-D175A88A6609}" srcOrd="0" destOrd="0" presId="urn:microsoft.com/office/officeart/2005/8/layout/hierarchy1"/>
    <dgm:cxn modelId="{AA7C19EF-D12E-4B68-9494-7889BE509E39}" srcId="{8C791681-E651-49AF-B148-074014A3FDB1}" destId="{E7C76726-1C88-450F-AF0B-A78B6A216994}" srcOrd="0" destOrd="0" parTransId="{5F98FA1A-1C98-4A9A-89A6-8706F350D599}" sibTransId="{DEC6BD3C-7B62-4FCC-A2E3-98776EF40E9C}"/>
    <dgm:cxn modelId="{57ED90F0-405B-434B-921C-C516E6B4C3F3}" srcId="{8C791681-E651-49AF-B148-074014A3FDB1}" destId="{F5386732-5BAC-4BDF-BCCC-0C111325ACB6}" srcOrd="1" destOrd="0" parTransId="{C4FA2078-2AA8-4D7C-9070-CE630E12502D}" sibTransId="{B0FD7F02-CF60-4376-835C-84ABFBDC9CF6}"/>
    <dgm:cxn modelId="{B308E8A1-1700-4DD5-B0A4-67BA840AA130}" type="presParOf" srcId="{6452F4D4-3D6E-410C-A2BC-BB40F4AA0753}" destId="{588C2D71-7224-4FBD-8A34-8534BB69CAC8}" srcOrd="0" destOrd="0" presId="urn:microsoft.com/office/officeart/2005/8/layout/hierarchy1"/>
    <dgm:cxn modelId="{934C52E4-DB7C-4711-93BF-5C0CF79F2927}" type="presParOf" srcId="{588C2D71-7224-4FBD-8A34-8534BB69CAC8}" destId="{1175C082-6AC9-4061-A60A-3C53996C76BC}" srcOrd="0" destOrd="0" presId="urn:microsoft.com/office/officeart/2005/8/layout/hierarchy1"/>
    <dgm:cxn modelId="{AAC542E7-6257-4675-ADDE-EFFAF9DD340A}" type="presParOf" srcId="{1175C082-6AC9-4061-A60A-3C53996C76BC}" destId="{9EF592FD-3975-402B-A679-B4E58302E4AC}" srcOrd="0" destOrd="0" presId="urn:microsoft.com/office/officeart/2005/8/layout/hierarchy1"/>
    <dgm:cxn modelId="{AE17F3AC-BB52-43CE-A581-25194834D933}" type="presParOf" srcId="{1175C082-6AC9-4061-A60A-3C53996C76BC}" destId="{D7660A73-00E1-4050-B0BF-D175A88A6609}" srcOrd="1" destOrd="0" presId="urn:microsoft.com/office/officeart/2005/8/layout/hierarchy1"/>
    <dgm:cxn modelId="{E1A39F77-4253-4855-8B34-E51C6E206742}" type="presParOf" srcId="{588C2D71-7224-4FBD-8A34-8534BB69CAC8}" destId="{960DBF81-F1CA-4876-A284-CAE355544D77}" srcOrd="1" destOrd="0" presId="urn:microsoft.com/office/officeart/2005/8/layout/hierarchy1"/>
    <dgm:cxn modelId="{BBA708FA-C9D3-4F4C-91D6-87EA30746862}" type="presParOf" srcId="{6452F4D4-3D6E-410C-A2BC-BB40F4AA0753}" destId="{32E8895A-92DE-4073-8B27-D0DCD88B5027}" srcOrd="1" destOrd="0" presId="urn:microsoft.com/office/officeart/2005/8/layout/hierarchy1"/>
    <dgm:cxn modelId="{50588481-B879-4467-BD16-BC38B74E5270}" type="presParOf" srcId="{32E8895A-92DE-4073-8B27-D0DCD88B5027}" destId="{FE414416-A66D-4B9F-8EFB-FFDC5FCA4D05}" srcOrd="0" destOrd="0" presId="urn:microsoft.com/office/officeart/2005/8/layout/hierarchy1"/>
    <dgm:cxn modelId="{3C221B31-4625-4EBC-B27D-1387D40A1D8D}" type="presParOf" srcId="{FE414416-A66D-4B9F-8EFB-FFDC5FCA4D05}" destId="{62D510A4-3C4C-4C0F-9354-67F96E1E2410}" srcOrd="0" destOrd="0" presId="urn:microsoft.com/office/officeart/2005/8/layout/hierarchy1"/>
    <dgm:cxn modelId="{3CF93004-2FD5-4149-9CF9-C00AE22FAE95}" type="presParOf" srcId="{FE414416-A66D-4B9F-8EFB-FFDC5FCA4D05}" destId="{E570650D-159B-48B2-8E75-257C6B4353A1}" srcOrd="1" destOrd="0" presId="urn:microsoft.com/office/officeart/2005/8/layout/hierarchy1"/>
    <dgm:cxn modelId="{A266DDD4-F94A-4914-AAFC-FE33366FE176}" type="presParOf" srcId="{32E8895A-92DE-4073-8B27-D0DCD88B5027}" destId="{F62916AC-8E6B-4651-A3AA-4C0E677865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D3EF4D-E726-43C8-B63A-3A726139FA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6E117C-CEA8-4137-B9BE-D68D2667BC9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>
              <a:solidFill>
                <a:schemeClr val="tx1"/>
              </a:solidFill>
            </a:rPr>
            <a:t>The Transit Services fund balance is being spent down as the Consolidated Transportation Services Agency (CTSA) spends down the fund balance.</a:t>
          </a:r>
        </a:p>
      </dgm:t>
    </dgm:pt>
    <dgm:pt modelId="{08EDBD6F-96A3-4EF9-B60F-E293DCBCA71B}" type="parTrans" cxnId="{ADF399F0-9B3C-48BE-BB89-A09BC6D57C8D}">
      <dgm:prSet/>
      <dgm:spPr/>
      <dgm:t>
        <a:bodyPr/>
        <a:lstStyle/>
        <a:p>
          <a:endParaRPr lang="en-US"/>
        </a:p>
      </dgm:t>
    </dgm:pt>
    <dgm:pt modelId="{3163664F-E3D4-439D-BC45-0AA4958F86C8}" type="sibTrans" cxnId="{ADF399F0-9B3C-48BE-BB89-A09BC6D57C8D}">
      <dgm:prSet/>
      <dgm:spPr/>
      <dgm:t>
        <a:bodyPr/>
        <a:lstStyle/>
        <a:p>
          <a:endParaRPr lang="en-US"/>
        </a:p>
      </dgm:t>
    </dgm:pt>
    <dgm:pt modelId="{0EF216C5-8263-4E57-A193-120EDE97263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>
                  <a:lumMod val="65000"/>
                  <a:lumOff val="35000"/>
                </a:schemeClr>
              </a:solidFill>
            </a:rPr>
            <a:t>The CTSA program collected and reserved 1% of its Measure Allocation in the first Decennial.  </a:t>
          </a:r>
          <a:r>
            <a:rPr lang="en-US" sz="1800">
              <a:solidFill>
                <a:schemeClr val="tx1">
                  <a:lumMod val="65000"/>
                  <a:lumOff val="35000"/>
                </a:schemeClr>
              </a:solidFill>
            </a:rPr>
            <a:t>On </a:t>
          </a:r>
          <a:r>
            <a:rPr lang="en-US" sz="1800" dirty="0">
              <a:solidFill>
                <a:schemeClr val="tx1">
                  <a:lumMod val="65000"/>
                  <a:lumOff val="35000"/>
                </a:schemeClr>
              </a:solidFill>
            </a:rPr>
            <a:t>December 10, 2020, the Board began contracting the funds out for eligible programs. </a:t>
          </a:r>
        </a:p>
      </dgm:t>
    </dgm:pt>
    <dgm:pt modelId="{D7DA6531-AC1C-4FCD-8CA5-E11CBF847939}" type="parTrans" cxnId="{62197AE0-3502-4258-905F-FDB8F82E6E51}">
      <dgm:prSet/>
      <dgm:spPr/>
      <dgm:t>
        <a:bodyPr/>
        <a:lstStyle/>
        <a:p>
          <a:endParaRPr lang="en-US"/>
        </a:p>
      </dgm:t>
    </dgm:pt>
    <dgm:pt modelId="{6EBFC5F2-0D5D-48CF-966F-0A1782A1B8B4}" type="sibTrans" cxnId="{62197AE0-3502-4258-905F-FDB8F82E6E51}">
      <dgm:prSet/>
      <dgm:spPr/>
      <dgm:t>
        <a:bodyPr/>
        <a:lstStyle/>
        <a:p>
          <a:endParaRPr lang="en-US"/>
        </a:p>
      </dgm:t>
    </dgm:pt>
    <dgm:pt modelId="{0757615C-576C-471E-A031-B1D43CDD237D}" type="pres">
      <dgm:prSet presAssocID="{4AD3EF4D-E726-43C8-B63A-3A726139FA79}" presName="linear" presStyleCnt="0">
        <dgm:presLayoutVars>
          <dgm:dir/>
          <dgm:animLvl val="lvl"/>
          <dgm:resizeHandles val="exact"/>
        </dgm:presLayoutVars>
      </dgm:prSet>
      <dgm:spPr/>
    </dgm:pt>
    <dgm:pt modelId="{D61BBF24-2B3A-45B7-8D87-898813F40E71}" type="pres">
      <dgm:prSet presAssocID="{B06E117C-CEA8-4137-B9BE-D68D2667BC96}" presName="parentLin" presStyleCnt="0"/>
      <dgm:spPr/>
    </dgm:pt>
    <dgm:pt modelId="{59C06CAD-7A17-462B-8FAF-B6ACAB65792D}" type="pres">
      <dgm:prSet presAssocID="{B06E117C-CEA8-4137-B9BE-D68D2667BC96}" presName="parentLeftMargin" presStyleLbl="node1" presStyleIdx="0" presStyleCnt="1"/>
      <dgm:spPr/>
    </dgm:pt>
    <dgm:pt modelId="{65F01670-5F47-45E1-BB84-8BD7D3E7EA40}" type="pres">
      <dgm:prSet presAssocID="{B06E117C-CEA8-4137-B9BE-D68D2667BC9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4973C78-177C-4CF0-B057-CC51E5DD0839}" type="pres">
      <dgm:prSet presAssocID="{B06E117C-CEA8-4137-B9BE-D68D2667BC96}" presName="negativeSpace" presStyleCnt="0"/>
      <dgm:spPr/>
    </dgm:pt>
    <dgm:pt modelId="{384A1758-D3B5-4A59-865B-3C0F7DFC12E8}" type="pres">
      <dgm:prSet presAssocID="{B06E117C-CEA8-4137-B9BE-D68D2667BC9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316AA0F-EF99-464B-ADA4-14699A1C2129}" type="presOf" srcId="{B06E117C-CEA8-4137-B9BE-D68D2667BC96}" destId="{65F01670-5F47-45E1-BB84-8BD7D3E7EA40}" srcOrd="1" destOrd="0" presId="urn:microsoft.com/office/officeart/2005/8/layout/list1"/>
    <dgm:cxn modelId="{F911FE1E-2FBC-4F7A-B7A9-B3986E285DFA}" type="presOf" srcId="{0EF216C5-8263-4E57-A193-120EDE972632}" destId="{384A1758-D3B5-4A59-865B-3C0F7DFC12E8}" srcOrd="0" destOrd="0" presId="urn:microsoft.com/office/officeart/2005/8/layout/list1"/>
    <dgm:cxn modelId="{BBC3FE3B-03E0-40D4-B0B3-BDA04EFEDB6D}" type="presOf" srcId="{4AD3EF4D-E726-43C8-B63A-3A726139FA79}" destId="{0757615C-576C-471E-A031-B1D43CDD237D}" srcOrd="0" destOrd="0" presId="urn:microsoft.com/office/officeart/2005/8/layout/list1"/>
    <dgm:cxn modelId="{843D196E-C0E2-40D2-837F-E723566A8F05}" type="presOf" srcId="{B06E117C-CEA8-4137-B9BE-D68D2667BC96}" destId="{59C06CAD-7A17-462B-8FAF-B6ACAB65792D}" srcOrd="0" destOrd="0" presId="urn:microsoft.com/office/officeart/2005/8/layout/list1"/>
    <dgm:cxn modelId="{62197AE0-3502-4258-905F-FDB8F82E6E51}" srcId="{B06E117C-CEA8-4137-B9BE-D68D2667BC96}" destId="{0EF216C5-8263-4E57-A193-120EDE972632}" srcOrd="0" destOrd="0" parTransId="{D7DA6531-AC1C-4FCD-8CA5-E11CBF847939}" sibTransId="{6EBFC5F2-0D5D-48CF-966F-0A1782A1B8B4}"/>
    <dgm:cxn modelId="{ADF399F0-9B3C-48BE-BB89-A09BC6D57C8D}" srcId="{4AD3EF4D-E726-43C8-B63A-3A726139FA79}" destId="{B06E117C-CEA8-4137-B9BE-D68D2667BC96}" srcOrd="0" destOrd="0" parTransId="{08EDBD6F-96A3-4EF9-B60F-E293DCBCA71B}" sibTransId="{3163664F-E3D4-439D-BC45-0AA4958F86C8}"/>
    <dgm:cxn modelId="{2E07134E-6DBA-4A02-98CF-D8D896FF6F6E}" type="presParOf" srcId="{0757615C-576C-471E-A031-B1D43CDD237D}" destId="{D61BBF24-2B3A-45B7-8D87-898813F40E71}" srcOrd="0" destOrd="0" presId="urn:microsoft.com/office/officeart/2005/8/layout/list1"/>
    <dgm:cxn modelId="{87C9C8A1-5162-488D-B560-5E796FCE6849}" type="presParOf" srcId="{D61BBF24-2B3A-45B7-8D87-898813F40E71}" destId="{59C06CAD-7A17-462B-8FAF-B6ACAB65792D}" srcOrd="0" destOrd="0" presId="urn:microsoft.com/office/officeart/2005/8/layout/list1"/>
    <dgm:cxn modelId="{6FD4DA3F-FBC7-4602-9194-261250AABC1A}" type="presParOf" srcId="{D61BBF24-2B3A-45B7-8D87-898813F40E71}" destId="{65F01670-5F47-45E1-BB84-8BD7D3E7EA40}" srcOrd="1" destOrd="0" presId="urn:microsoft.com/office/officeart/2005/8/layout/list1"/>
    <dgm:cxn modelId="{B0A5BE54-2446-4031-8CF0-9E60201AC451}" type="presParOf" srcId="{0757615C-576C-471E-A031-B1D43CDD237D}" destId="{B4973C78-177C-4CF0-B057-CC51E5DD0839}" srcOrd="1" destOrd="0" presId="urn:microsoft.com/office/officeart/2005/8/layout/list1"/>
    <dgm:cxn modelId="{D95859A3-2BB1-4FEA-90C4-14ACBB52E755}" type="presParOf" srcId="{0757615C-576C-471E-A031-B1D43CDD237D}" destId="{384A1758-D3B5-4A59-865B-3C0F7DFC12E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1B2D2-1471-4C74-9A47-7E7D2F030971}">
      <dsp:nvSpPr>
        <dsp:cNvPr id="0" name=""/>
        <dsp:cNvSpPr/>
      </dsp:nvSpPr>
      <dsp:spPr>
        <a:xfrm>
          <a:off x="0" y="802804"/>
          <a:ext cx="8722775" cy="551655"/>
        </a:xfrm>
        <a:prstGeom prst="roundRect">
          <a:avLst/>
        </a:prstGeom>
        <a:solidFill>
          <a:srgbClr val="1F3C7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300" kern="1200" dirty="0"/>
            <a:t>The law requires the Authority adopts an annual budget.</a:t>
          </a:r>
        </a:p>
      </dsp:txBody>
      <dsp:txXfrm>
        <a:off x="26930" y="829734"/>
        <a:ext cx="8668915" cy="497795"/>
      </dsp:txXfrm>
    </dsp:sp>
    <dsp:sp modelId="{15CC790A-2314-4D7D-91EF-F3655DD1E40A}">
      <dsp:nvSpPr>
        <dsp:cNvPr id="0" name=""/>
        <dsp:cNvSpPr/>
      </dsp:nvSpPr>
      <dsp:spPr>
        <a:xfrm>
          <a:off x="0" y="1420699"/>
          <a:ext cx="8722775" cy="551655"/>
        </a:xfrm>
        <a:prstGeom prst="roundRect">
          <a:avLst/>
        </a:prstGeom>
        <a:solidFill>
          <a:srgbClr val="1F3C7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Draft budget was reviewed by the ITOC during the April 2023 meeting.</a:t>
          </a:r>
        </a:p>
      </dsp:txBody>
      <dsp:txXfrm>
        <a:off x="26930" y="1447629"/>
        <a:ext cx="8668915" cy="497795"/>
      </dsp:txXfrm>
    </dsp:sp>
    <dsp:sp modelId="{AEDC749C-8D37-4CB5-9176-C741734B0BB9}">
      <dsp:nvSpPr>
        <dsp:cNvPr id="0" name=""/>
        <dsp:cNvSpPr/>
      </dsp:nvSpPr>
      <dsp:spPr>
        <a:xfrm>
          <a:off x="0" y="2038594"/>
          <a:ext cx="8722775" cy="551655"/>
        </a:xfrm>
        <a:prstGeom prst="roundRect">
          <a:avLst/>
        </a:prstGeom>
        <a:solidFill>
          <a:srgbClr val="1F3C7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300" kern="1200" dirty="0"/>
            <a:t>Approval will happen at the June 2023 meeting. </a:t>
          </a:r>
        </a:p>
      </dsp:txBody>
      <dsp:txXfrm>
        <a:off x="26930" y="2065524"/>
        <a:ext cx="8668915" cy="497795"/>
      </dsp:txXfrm>
    </dsp:sp>
    <dsp:sp modelId="{7BCA6C0B-D1C0-4FAC-9962-A64AF026C6FA}">
      <dsp:nvSpPr>
        <dsp:cNvPr id="0" name=""/>
        <dsp:cNvSpPr/>
      </dsp:nvSpPr>
      <dsp:spPr>
        <a:xfrm>
          <a:off x="0" y="2656489"/>
          <a:ext cx="8722775" cy="551655"/>
        </a:xfrm>
        <a:prstGeom prst="roundRect">
          <a:avLst/>
        </a:prstGeom>
        <a:solidFill>
          <a:srgbClr val="F5843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300" kern="1200" dirty="0"/>
            <a:t>Open Items</a:t>
          </a:r>
        </a:p>
      </dsp:txBody>
      <dsp:txXfrm>
        <a:off x="26930" y="2683419"/>
        <a:ext cx="8668915" cy="497795"/>
      </dsp:txXfrm>
    </dsp:sp>
    <dsp:sp modelId="{118A0990-563E-4337-90F6-F28EB6DFF37A}">
      <dsp:nvSpPr>
        <dsp:cNvPr id="0" name=""/>
        <dsp:cNvSpPr/>
      </dsp:nvSpPr>
      <dsp:spPr>
        <a:xfrm>
          <a:off x="0" y="3208144"/>
          <a:ext cx="8722775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9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The Appropriation Limit will not be released until after this meeting. </a:t>
          </a:r>
        </a:p>
      </dsp:txBody>
      <dsp:txXfrm>
        <a:off x="0" y="3208144"/>
        <a:ext cx="8722775" cy="380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7B546-9B54-45F2-860C-60B994B93798}">
      <dsp:nvSpPr>
        <dsp:cNvPr id="0" name=""/>
        <dsp:cNvSpPr/>
      </dsp:nvSpPr>
      <dsp:spPr>
        <a:xfrm>
          <a:off x="0" y="35182"/>
          <a:ext cx="8712200" cy="46705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Retirement Plan Funding Policy</a:t>
          </a:r>
        </a:p>
      </dsp:txBody>
      <dsp:txXfrm>
        <a:off x="22800" y="57982"/>
        <a:ext cx="8666600" cy="421458"/>
      </dsp:txXfrm>
    </dsp:sp>
    <dsp:sp modelId="{A4466B77-5940-404E-B306-B177C38709BD}">
      <dsp:nvSpPr>
        <dsp:cNvPr id="0" name=""/>
        <dsp:cNvSpPr/>
      </dsp:nvSpPr>
      <dsp:spPr>
        <a:xfrm>
          <a:off x="0" y="502241"/>
          <a:ext cx="8712200" cy="95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1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STA will contribute the 5 Year Amortization amount for the Unfunded Accrued Liability (UAL).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Approximately $210,000 in savings over the new payment term.</a:t>
          </a:r>
        </a:p>
      </dsp:txBody>
      <dsp:txXfrm>
        <a:off x="0" y="502241"/>
        <a:ext cx="8712200" cy="950129"/>
      </dsp:txXfrm>
    </dsp:sp>
    <dsp:sp modelId="{A3C29BB8-6077-421B-9A18-FD543FB8D3B9}">
      <dsp:nvSpPr>
        <dsp:cNvPr id="0" name=""/>
        <dsp:cNvSpPr/>
      </dsp:nvSpPr>
      <dsp:spPr>
        <a:xfrm>
          <a:off x="0" y="1452371"/>
          <a:ext cx="8712200" cy="43995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Capital Improvement Program </a:t>
          </a:r>
        </a:p>
      </dsp:txBody>
      <dsp:txXfrm>
        <a:off x="21477" y="1473848"/>
        <a:ext cx="8669246" cy="397000"/>
      </dsp:txXfrm>
    </dsp:sp>
    <dsp:sp modelId="{5BC1C46A-1884-4467-A477-EDADF4CAEE2E}">
      <dsp:nvSpPr>
        <dsp:cNvPr id="0" name=""/>
        <dsp:cNvSpPr/>
      </dsp:nvSpPr>
      <dsp:spPr>
        <a:xfrm>
          <a:off x="0" y="1892325"/>
          <a:ext cx="8712200" cy="971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1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New table to show the Smart Growth Improvement Program allocations. </a:t>
          </a:r>
        </a:p>
      </dsp:txBody>
      <dsp:txXfrm>
        <a:off x="0" y="1892325"/>
        <a:ext cx="8712200" cy="971776"/>
      </dsp:txXfrm>
    </dsp:sp>
    <dsp:sp modelId="{ED024974-FBA0-488F-92F9-882B7E3E1845}">
      <dsp:nvSpPr>
        <dsp:cNvPr id="0" name=""/>
        <dsp:cNvSpPr/>
      </dsp:nvSpPr>
      <dsp:spPr>
        <a:xfrm>
          <a:off x="0" y="2764907"/>
          <a:ext cx="8712200" cy="4390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Budget Resolution</a:t>
          </a:r>
        </a:p>
      </dsp:txBody>
      <dsp:txXfrm>
        <a:off x="21434" y="2786341"/>
        <a:ext cx="8669332" cy="396207"/>
      </dsp:txXfrm>
    </dsp:sp>
    <dsp:sp modelId="{5CAA364E-0D79-42C5-A3D1-137C24A7BADC}">
      <dsp:nvSpPr>
        <dsp:cNvPr id="0" name=""/>
        <dsp:cNvSpPr/>
      </dsp:nvSpPr>
      <dsp:spPr>
        <a:xfrm>
          <a:off x="0" y="3303177"/>
          <a:ext cx="8712200" cy="95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1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Staff level budget appropriation amendment limit of $50,000 per fund.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Staff level sales tax revenue and related ongoing allocation appropriation amendment.</a:t>
          </a:r>
        </a:p>
      </dsp:txBody>
      <dsp:txXfrm>
        <a:off x="0" y="3303177"/>
        <a:ext cx="8712200" cy="9501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BF9CC-624D-43ED-A9B5-187762C124AA}">
      <dsp:nvSpPr>
        <dsp:cNvPr id="0" name=""/>
        <dsp:cNvSpPr/>
      </dsp:nvSpPr>
      <dsp:spPr>
        <a:xfrm>
          <a:off x="0" y="1018891"/>
          <a:ext cx="10058399" cy="271293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1353820" rIns="78064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Included in the Capital Improvement Program Appropriations in the Consolidated Budget.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Revenues and appropriations have no material changes.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Currently preparing an updated Nexus study for the program. </a:t>
          </a:r>
        </a:p>
      </dsp:txBody>
      <dsp:txXfrm>
        <a:off x="0" y="1018891"/>
        <a:ext cx="10058399" cy="2712937"/>
      </dsp:txXfrm>
    </dsp:sp>
    <dsp:sp modelId="{1A09D8DF-AFC9-4D7F-BDA1-03A315619C93}">
      <dsp:nvSpPr>
        <dsp:cNvPr id="0" name=""/>
        <dsp:cNvSpPr/>
      </dsp:nvSpPr>
      <dsp:spPr>
        <a:xfrm>
          <a:off x="174382" y="829447"/>
          <a:ext cx="9710269" cy="10254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Sacramento Countywide Transportation Mitigation Fee Program (SCTMFP) </a:t>
          </a:r>
        </a:p>
      </dsp:txBody>
      <dsp:txXfrm>
        <a:off x="224438" y="879503"/>
        <a:ext cx="9610157" cy="9252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B09A7-E357-4383-83F7-5F41C86ED852}">
      <dsp:nvSpPr>
        <dsp:cNvPr id="0" name=""/>
        <dsp:cNvSpPr/>
      </dsp:nvSpPr>
      <dsp:spPr>
        <a:xfrm rot="10800000">
          <a:off x="2439950" y="311114"/>
          <a:ext cx="6457977" cy="40624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4600" tIns="76200" rIns="142240" bIns="762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The State Allocation Revenue is lower in the current year, staff are budgeting reasonably reimbursable amounts.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Appropriations are consistent with prior year.</a:t>
          </a:r>
        </a:p>
      </dsp:txBody>
      <dsp:txXfrm rot="10800000">
        <a:off x="3455571" y="311114"/>
        <a:ext cx="5442356" cy="4062484"/>
      </dsp:txXfrm>
    </dsp:sp>
    <dsp:sp modelId="{93F69376-6573-49E9-87D0-BD20BC67C492}">
      <dsp:nvSpPr>
        <dsp:cNvPr id="0" name=""/>
        <dsp:cNvSpPr/>
      </dsp:nvSpPr>
      <dsp:spPr>
        <a:xfrm>
          <a:off x="813316" y="715722"/>
          <a:ext cx="3253267" cy="325326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9678D-D388-4533-A275-E2097E7C37D5}">
      <dsp:nvSpPr>
        <dsp:cNvPr id="0" name=""/>
        <dsp:cNvSpPr/>
      </dsp:nvSpPr>
      <dsp:spPr>
        <a:xfrm>
          <a:off x="0" y="93176"/>
          <a:ext cx="6629400" cy="67325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Revenues are expected to be consistent with the previous period.</a:t>
          </a:r>
        </a:p>
      </dsp:txBody>
      <dsp:txXfrm>
        <a:off x="32866" y="126042"/>
        <a:ext cx="6563668" cy="607526"/>
      </dsp:txXfrm>
    </dsp:sp>
    <dsp:sp modelId="{070A251E-91D5-4581-A52A-3F48A0B12DCE}">
      <dsp:nvSpPr>
        <dsp:cNvPr id="0" name=""/>
        <dsp:cNvSpPr/>
      </dsp:nvSpPr>
      <dsp:spPr>
        <a:xfrm>
          <a:off x="0" y="968043"/>
          <a:ext cx="6629400" cy="212352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Appropriations include an increase of $627,000 in Professional Services, this is due to anticipated additional outreach services, planning studies and a $515,000 expense for the 2022 election printing cost of the citizens’ initiative per the election code. </a:t>
          </a:r>
        </a:p>
      </dsp:txBody>
      <dsp:txXfrm>
        <a:off x="103662" y="1071705"/>
        <a:ext cx="6422076" cy="1916197"/>
      </dsp:txXfrm>
    </dsp:sp>
    <dsp:sp modelId="{0ABAB954-28FC-4791-B8FA-BC2FDD857E29}">
      <dsp:nvSpPr>
        <dsp:cNvPr id="0" name=""/>
        <dsp:cNvSpPr/>
      </dsp:nvSpPr>
      <dsp:spPr>
        <a:xfrm>
          <a:off x="0" y="3330748"/>
          <a:ext cx="6629400" cy="12983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Salaries and benefits will increase $55,000 due to the change in the Unfunded Accrued Liability (UAL) funding policy.</a:t>
          </a:r>
        </a:p>
      </dsp:txBody>
      <dsp:txXfrm>
        <a:off x="63381" y="3394129"/>
        <a:ext cx="6502638" cy="1171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592FD-3975-402B-A679-B4E58302E4AC}">
      <dsp:nvSpPr>
        <dsp:cNvPr id="0" name=""/>
        <dsp:cNvSpPr/>
      </dsp:nvSpPr>
      <dsp:spPr>
        <a:xfrm>
          <a:off x="1135" y="190973"/>
          <a:ext cx="3985810" cy="2530989"/>
        </a:xfrm>
        <a:prstGeom prst="roundRect">
          <a:avLst>
            <a:gd name="adj" fmla="val 10000"/>
          </a:avLst>
        </a:prstGeom>
        <a:solidFill>
          <a:srgbClr val="F58439"/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60A73-00E1-4050-B0BF-D175A88A6609}">
      <dsp:nvSpPr>
        <dsp:cNvPr id="0" name=""/>
        <dsp:cNvSpPr/>
      </dsp:nvSpPr>
      <dsp:spPr>
        <a:xfrm>
          <a:off x="444003" y="611697"/>
          <a:ext cx="3985810" cy="253098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/>
            <a:t>Revenues are anticipated to increase in the budget year due to the expectation that the California State legislation will pass AB 333 or the issuance of a new legal opinion.</a:t>
          </a:r>
        </a:p>
      </dsp:txBody>
      <dsp:txXfrm>
        <a:off x="518133" y="685827"/>
        <a:ext cx="3837550" cy="2382729"/>
      </dsp:txXfrm>
    </dsp:sp>
    <dsp:sp modelId="{62D510A4-3C4C-4C0F-9354-67F96E1E2410}">
      <dsp:nvSpPr>
        <dsp:cNvPr id="0" name=""/>
        <dsp:cNvSpPr/>
      </dsp:nvSpPr>
      <dsp:spPr>
        <a:xfrm>
          <a:off x="4872681" y="190973"/>
          <a:ext cx="3985810" cy="2530989"/>
        </a:xfrm>
        <a:prstGeom prst="roundRect">
          <a:avLst>
            <a:gd name="adj" fmla="val 10000"/>
          </a:avLst>
        </a:prstGeom>
        <a:solidFill>
          <a:srgbClr val="F58439"/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0650D-159B-48B2-8E75-257C6B4353A1}">
      <dsp:nvSpPr>
        <dsp:cNvPr id="0" name=""/>
        <dsp:cNvSpPr/>
      </dsp:nvSpPr>
      <dsp:spPr>
        <a:xfrm>
          <a:off x="5315549" y="611697"/>
          <a:ext cx="3985810" cy="253098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/>
            <a:t>Appropriations are anticipated to increase in proportion to the rising revenue. </a:t>
          </a:r>
        </a:p>
      </dsp:txBody>
      <dsp:txXfrm>
        <a:off x="5389679" y="685827"/>
        <a:ext cx="3837550" cy="23827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A1758-D3B5-4A59-865B-3C0F7DFC12E8}">
      <dsp:nvSpPr>
        <dsp:cNvPr id="0" name=""/>
        <dsp:cNvSpPr/>
      </dsp:nvSpPr>
      <dsp:spPr>
        <a:xfrm>
          <a:off x="0" y="1434814"/>
          <a:ext cx="6855087" cy="2508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031" tIns="1353820" rIns="53203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The CTSA program collected and reserved 1% of its Measure Allocation in the first Decennial.  </a:t>
          </a:r>
          <a:r>
            <a:rPr lang="en-US" sz="1800" kern="1200">
              <a:solidFill>
                <a:schemeClr val="tx1">
                  <a:lumMod val="65000"/>
                  <a:lumOff val="35000"/>
                </a:schemeClr>
              </a:solidFill>
            </a:rPr>
            <a:t>On </a:t>
          </a:r>
          <a:r>
            <a:rPr lang="en-US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December 10, 2020, the Board began contracting the funds out for eligible programs. </a:t>
          </a:r>
        </a:p>
      </dsp:txBody>
      <dsp:txXfrm>
        <a:off x="0" y="1434814"/>
        <a:ext cx="6855087" cy="2508187"/>
      </dsp:txXfrm>
    </dsp:sp>
    <dsp:sp modelId="{65F01670-5F47-45E1-BB84-8BD7D3E7EA40}">
      <dsp:nvSpPr>
        <dsp:cNvPr id="0" name=""/>
        <dsp:cNvSpPr/>
      </dsp:nvSpPr>
      <dsp:spPr>
        <a:xfrm>
          <a:off x="342754" y="475414"/>
          <a:ext cx="4798560" cy="1918800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74" tIns="0" rIns="18137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>
              <a:solidFill>
                <a:schemeClr val="tx1"/>
              </a:solidFill>
            </a:rPr>
            <a:t>The Transit Services fund balance is being spent down as the Consolidated Transportation Services Agency (CTSA) spends down the fund balance.</a:t>
          </a:r>
        </a:p>
      </dsp:txBody>
      <dsp:txXfrm>
        <a:off x="436422" y="569082"/>
        <a:ext cx="4611224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r">
              <a:defRPr sz="1300"/>
            </a:lvl1pPr>
          </a:lstStyle>
          <a:p>
            <a:fld id="{A73AF071-93A2-4184-AF8E-CA8AFE5D95B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0" rIns="93161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1" tIns="46580" rIns="93161" bIns="465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r">
              <a:defRPr sz="1300"/>
            </a:lvl1pPr>
          </a:lstStyle>
          <a:p>
            <a:fld id="{69696ED1-B4B6-41B5-9427-98E05D504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6ED1-B4B6-41B5-9427-98E05D504B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4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6ED1-B4B6-41B5-9427-98E05D504B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6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6ED1-B4B6-41B5-9427-98E05D504B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05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fund balance is adequate to handle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96ED1-B4B6-41B5-9427-98E05D504B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1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96ED1-B4B6-41B5-9427-98E05D504B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7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n-lt"/>
                <a:ea typeface="Cambria" panose="020405030504060302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1E7A9-74A7-4C32-9F99-9D6AA477E96A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FE0-4D76-427D-BEE0-E96EEF33EA1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0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85BF-D21A-4914-BE04-21F66682A428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FE0-4D76-427D-BEE0-E96EEF33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7E2D-01BC-484E-AFB4-9C31267F52DD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FE0-4D76-427D-BEE0-E96EEF33EA1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82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3E5A-844C-4BEE-9FCC-5A6B9150A443}" type="datetime1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FE0-4D76-427D-BEE0-E96EEF33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A07A-5FCD-40E1-BD0A-E43AF7E84306}" type="datetime1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FE0-4D76-427D-BEE0-E96EEF33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68EC-E023-4BBC-931B-916AA2B6545F}" type="datetime1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FE0-4D76-427D-BEE0-E96EEF33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7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BEA-6F9A-4B4C-92E9-489E16A18015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FE0-4D76-427D-BEE0-E96EEF33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2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1F3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1F3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52636"/>
            <a:ext cx="10058400" cy="802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83730"/>
            <a:ext cx="10058400" cy="46853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7DFE32-BEE3-4503-96F0-A5C47FC37CAD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fld id="{C0B36FE0-4D76-427D-BEE0-E96EEF33EA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3038" y="6393453"/>
            <a:ext cx="12192000" cy="66484"/>
          </a:xfrm>
          <a:prstGeom prst="rect">
            <a:avLst/>
          </a:prstGeom>
          <a:solidFill>
            <a:srgbClr val="F58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8CC5C-57D5-8FB7-074D-34B9BA4E26EB}"/>
              </a:ext>
            </a:extLst>
          </p:cNvPr>
          <p:cNvSpPr/>
          <p:nvPr userDrawn="1"/>
        </p:nvSpPr>
        <p:spPr>
          <a:xfrm>
            <a:off x="-3160" y="1013758"/>
            <a:ext cx="11978640" cy="91440"/>
          </a:xfrm>
          <a:prstGeom prst="rect">
            <a:avLst/>
          </a:prstGeom>
          <a:solidFill>
            <a:srgbClr val="F58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53B3F2-A8BB-867C-636E-946A0F910AB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344033"/>
            <a:ext cx="2135890" cy="4926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240802-61DF-3424-E3D3-F887EEB64EE4}"/>
              </a:ext>
            </a:extLst>
          </p:cNvPr>
          <p:cNvSpPr/>
          <p:nvPr userDrawn="1"/>
        </p:nvSpPr>
        <p:spPr>
          <a:xfrm>
            <a:off x="-8149" y="872716"/>
            <a:ext cx="12188825" cy="91440"/>
          </a:xfrm>
          <a:prstGeom prst="rect">
            <a:avLst/>
          </a:prstGeom>
          <a:solidFill>
            <a:srgbClr val="1F3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92477-F164-D6F5-D8A7-EE93313408E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236" y="5759375"/>
            <a:ext cx="4123650" cy="6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5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62" r:id="rId7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4619" y="1191490"/>
            <a:ext cx="10261600" cy="3133621"/>
          </a:xfrm>
        </p:spPr>
        <p:txBody>
          <a:bodyPr anchor="ctr" anchorCtr="0">
            <a:normAutofit/>
          </a:bodyPr>
          <a:lstStyle/>
          <a:p>
            <a:r>
              <a:rPr lang="en-US" sz="7200" dirty="0"/>
              <a:t>Fiscal Year 2023-24 Budget Presentation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A6DCE31-1F52-A3F2-5411-F4D649949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8551" y="4455621"/>
            <a:ext cx="8073449" cy="114300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tx1"/>
                </a:solidFill>
                <a:latin typeface="Calibri" panose="020F0502020204030204" pitchFamily="34" charset="0"/>
              </a:rPr>
              <a:t>April 20, 2023</a:t>
            </a:r>
          </a:p>
          <a:p>
            <a:r>
              <a:rPr lang="en-US" cap="none" dirty="0">
                <a:solidFill>
                  <a:schemeClr val="tx1"/>
                </a:solidFill>
                <a:latin typeface="Calibri" panose="020F0502020204030204" pitchFamily="34" charset="0"/>
              </a:rPr>
              <a:t>Dustin Purinton, CPA Accounting Manager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FE0-4D76-427D-BEE0-E96EEF33EA1A}" type="slidenum">
              <a:rPr lang="en-US" smtClean="0"/>
              <a:t>1</a:t>
            </a:fld>
            <a:endParaRPr lang="en-US"/>
          </a:p>
        </p:txBody>
      </p:sp>
      <p:sp>
        <p:nvSpPr>
          <p:cNvPr id="5" name="AutoShape 2" descr="http://sacrt.com/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3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2023-26D8-17A8-BE08-759CC6BCB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Transit Services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7917E-2D1E-ABA6-7ED9-C10E9EC4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FE0-4D76-427D-BEE0-E96EEF33EA1A}" type="slidenum">
              <a:rPr lang="en-US" smtClean="0"/>
              <a:t>10</a:t>
            </a:fld>
            <a:endParaRPr lang="en-US"/>
          </a:p>
        </p:txBody>
      </p:sp>
      <p:pic>
        <p:nvPicPr>
          <p:cNvPr id="15" name="Picture 14" descr="A train on the tracks&#10;&#10;Description automatically generated with low confidence">
            <a:extLst>
              <a:ext uri="{FF2B5EF4-FFF2-40B4-BE49-F238E27FC236}">
                <a16:creationId xmlns:a16="http://schemas.microsoft.com/office/drawing/2014/main" id="{FC39EBC9-5082-8AD5-BED3-B93F16611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48" y="2127380"/>
            <a:ext cx="4450701" cy="2967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4A61023F-F548-5B70-459E-15BE343A8C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022024"/>
              </p:ext>
            </p:extLst>
          </p:nvPr>
        </p:nvGraphicFramePr>
        <p:xfrm>
          <a:off x="4711959" y="1399592"/>
          <a:ext cx="6855087" cy="4418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608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A946-0B5C-EEE0-8D52-DAB2B7CD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52636"/>
            <a:ext cx="8803178" cy="802137"/>
          </a:xfrm>
        </p:spPr>
        <p:txBody>
          <a:bodyPr>
            <a:normAutofit/>
          </a:bodyPr>
          <a:lstStyle/>
          <a:p>
            <a:r>
              <a:rPr lang="en-US" dirty="0"/>
              <a:t>Capital Improvement Program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9327663-A839-0479-C5DB-8069432168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107161"/>
              </p:ext>
            </p:extLst>
          </p:nvPr>
        </p:nvGraphicFramePr>
        <p:xfrm>
          <a:off x="1097280" y="1259632"/>
          <a:ext cx="9968826" cy="4478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9598">
                  <a:extLst>
                    <a:ext uri="{9D8B030D-6E8A-4147-A177-3AD203B41FA5}">
                      <a16:colId xmlns:a16="http://schemas.microsoft.com/office/drawing/2014/main" val="3843120427"/>
                    </a:ext>
                  </a:extLst>
                </a:gridCol>
                <a:gridCol w="1241017">
                  <a:extLst>
                    <a:ext uri="{9D8B030D-6E8A-4147-A177-3AD203B41FA5}">
                      <a16:colId xmlns:a16="http://schemas.microsoft.com/office/drawing/2014/main" val="1928366606"/>
                    </a:ext>
                  </a:extLst>
                </a:gridCol>
                <a:gridCol w="3377194">
                  <a:extLst>
                    <a:ext uri="{9D8B030D-6E8A-4147-A177-3AD203B41FA5}">
                      <a16:colId xmlns:a16="http://schemas.microsoft.com/office/drawing/2014/main" val="459225680"/>
                    </a:ext>
                  </a:extLst>
                </a:gridCol>
                <a:gridCol w="1241017">
                  <a:extLst>
                    <a:ext uri="{9D8B030D-6E8A-4147-A177-3AD203B41FA5}">
                      <a16:colId xmlns:a16="http://schemas.microsoft.com/office/drawing/2014/main" val="1369106101"/>
                    </a:ext>
                  </a:extLst>
                </a:gridCol>
              </a:tblGrid>
              <a:tr h="235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Jurisdiction and Project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Amount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Jurisdiction and Project 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Amount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900279"/>
                  </a:ext>
                </a:extLst>
              </a:tr>
              <a:tr h="235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California Department of Transporation: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10,774,940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County of Sacramento: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12,373,000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3009740"/>
                  </a:ext>
                </a:extLst>
              </a:tr>
              <a:tr h="23572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I-5 Carpool Lanes US 50 - I-80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7,274,940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Bradshaw at Jackson Rd.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334,000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880964"/>
                  </a:ext>
                </a:extLst>
              </a:tr>
              <a:tr h="23572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Hwy 50 HOV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3,500,000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Folsom Blvd.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297,000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348339"/>
                  </a:ext>
                </a:extLst>
              </a:tr>
              <a:tr h="235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Capital SouthEast Connector JPA: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6,700,000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Greenback Lane Phase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1,782,000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8402320"/>
                  </a:ext>
                </a:extLst>
              </a:tr>
              <a:tr h="23572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Capital SouthEast Connector JPA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2,700,000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Greenback Lane Phase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9574947"/>
                  </a:ext>
                </a:extLst>
              </a:tr>
              <a:tr h="23572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Grant Line Road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4,000,000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Hazel Ave. Phase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1407882"/>
                  </a:ext>
                </a:extLst>
              </a:tr>
              <a:tr h="235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City of Sacramento: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2,169,288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Hazel Ave. 50 to Folsom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4,895,000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056420"/>
                  </a:ext>
                </a:extLst>
              </a:tr>
              <a:tr h="23572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Intermodal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400,000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Madison Ave. Phase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1,276,000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9400716"/>
                  </a:ext>
                </a:extLst>
              </a:tr>
              <a:tr h="23572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Intermodal - Governance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500,000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South Watt Phase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2,694,000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6891259"/>
                  </a:ext>
                </a:extLst>
              </a:tr>
              <a:tr h="23572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Richards/I-5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400,000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Sunrise - Jackson to Grant Line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330,000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3112061"/>
                  </a:ext>
                </a:extLst>
              </a:tr>
              <a:tr h="23572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Broadway Complete Streets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619,288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Watt Ave. - Antelope to Cap City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27,000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8747492"/>
                  </a:ext>
                </a:extLst>
              </a:tr>
              <a:tr h="23572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Envision Broadway In Oak Park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200,000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Greenback Lane Complete Streets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400,000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0249949"/>
                  </a:ext>
                </a:extLst>
              </a:tr>
              <a:tr h="23572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Stockton Blvd. Complete Street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50,000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Arden Way Complete Streets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338,000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2761381"/>
                  </a:ext>
                </a:extLst>
              </a:tr>
              <a:tr h="235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Sacramento Regional Transit District: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354,000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City of Galt: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 45,000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5785479"/>
                  </a:ext>
                </a:extLst>
              </a:tr>
              <a:tr h="23572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Sacramento Valley Station Loop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354,000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err="1">
                          <a:effectLst/>
                        </a:rPr>
                        <a:t>Kost</a:t>
                      </a:r>
                      <a:r>
                        <a:rPr lang="en-US" sz="1100" u="none" strike="noStrike" dirty="0">
                          <a:effectLst/>
                        </a:rPr>
                        <a:t> Road Improvements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45,000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42150"/>
                  </a:ext>
                </a:extLst>
              </a:tr>
              <a:tr h="23572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City of Rancho Cordova: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484,670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6432380"/>
                  </a:ext>
                </a:extLst>
              </a:tr>
              <a:tr h="47144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Chase Drive - American River Parkway Connect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484,670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184153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96F28-8789-814F-AAED-5BC1D5D6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FE0-4D76-427D-BEE0-E96EEF33EA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29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01BFC-0D73-4484-E013-173B1622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4847-3EAF-6A91-7B47-B365BE2C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092115"/>
            <a:ext cx="10058400" cy="1664611"/>
          </a:xfrm>
        </p:spPr>
        <p:txBody>
          <a:bodyPr>
            <a:normAutofit/>
          </a:bodyPr>
          <a:lstStyle/>
          <a:p>
            <a:r>
              <a:rPr lang="en-US" sz="2800" b="1" dirty="0"/>
              <a:t>This item is for informational purposes only. It will be continued in the June Board Meeting.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287D2-CA81-11C2-8288-B76B9760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FE0-4D76-427D-BEE0-E96EEF33EA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4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F0F8-9754-9454-2FF7-2371BDAE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AC5C8-5EFD-9E71-2653-8792D6F4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FE0-4D76-427D-BEE0-E96EEF33EA1A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28C8151-B620-DC70-6F30-9BD8983D31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638453"/>
              </p:ext>
            </p:extLst>
          </p:nvPr>
        </p:nvGraphicFramePr>
        <p:xfrm>
          <a:off x="1734612" y="1233085"/>
          <a:ext cx="8722775" cy="439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295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279B-4822-CCE0-7684-B4512EC28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/ Budget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A58EF-CDF3-1171-A288-E9BA450C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FE0-4D76-427D-BEE0-E96EEF33EA1A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72DF6FD-9331-24F6-9E75-C54532A105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867677"/>
              </p:ext>
            </p:extLst>
          </p:nvPr>
        </p:nvGraphicFramePr>
        <p:xfrm>
          <a:off x="1739900" y="1650492"/>
          <a:ext cx="8712200" cy="4288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477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FC9999-6017-42D9-8DAF-3C8B20D9C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Consolidated Revenue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ACAE47-570E-8912-68D8-F7A1F9B86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000"/>
          </a:p>
          <a:p>
            <a:pPr marL="457200" indent="-228600">
              <a:buClr>
                <a:srgbClr val="1F3C75"/>
              </a:buClr>
              <a:buFont typeface="Wingdings" panose="05000000000000000000" pitchFamily="2" charset="2"/>
              <a:buChar char="§"/>
            </a:pPr>
            <a:endParaRPr lang="en-US" sz="2600"/>
          </a:p>
          <a:p>
            <a:pPr marL="457200" indent="-228600">
              <a:buClr>
                <a:srgbClr val="1F3C75"/>
              </a:buClr>
              <a:buFont typeface="Wingdings" panose="05000000000000000000" pitchFamily="2" charset="2"/>
              <a:buChar char="§"/>
            </a:pPr>
            <a:endParaRPr lang="en-US" sz="2600"/>
          </a:p>
          <a:p>
            <a:pPr marL="457200" indent="-228600">
              <a:buClr>
                <a:srgbClr val="1F3C75"/>
              </a:buClr>
              <a:buFont typeface="Wingdings" panose="05000000000000000000" pitchFamily="2" charset="2"/>
              <a:buChar char="§"/>
            </a:pPr>
            <a:endParaRPr lang="en-US" sz="2600"/>
          </a:p>
          <a:p>
            <a:pPr marL="0" indent="0">
              <a:buNone/>
            </a:pPr>
            <a:endParaRPr lang="en-US" sz="2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FE0-4D76-427D-BEE0-E96EEF33EA1A}" type="slidenum">
              <a:rPr lang="en-US" smtClean="0"/>
              <a:t>4</a:t>
            </a:fld>
            <a:endParaRPr lang="en-US"/>
          </a:p>
        </p:txBody>
      </p:sp>
      <p:sp>
        <p:nvSpPr>
          <p:cNvPr id="5" name="AutoShape 2" descr="http://sacrt.com/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609F819-9899-3ABD-6E71-6733BCDDAD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480271"/>
              </p:ext>
            </p:extLst>
          </p:nvPr>
        </p:nvGraphicFramePr>
        <p:xfrm>
          <a:off x="1097280" y="1183730"/>
          <a:ext cx="10115203" cy="449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344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FC9999-6017-42D9-8DAF-3C8B20D9C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Consolidated Appropriations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ACAE47-570E-8912-68D8-F7A1F9B86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000" dirty="0"/>
          </a:p>
          <a:p>
            <a:pPr marL="457200" indent="-228600">
              <a:buClr>
                <a:srgbClr val="1F3C75"/>
              </a:buClr>
              <a:buFont typeface="Wingdings" panose="05000000000000000000" pitchFamily="2" charset="2"/>
              <a:buChar char="§"/>
            </a:pPr>
            <a:endParaRPr lang="en-US" sz="2600" dirty="0"/>
          </a:p>
          <a:p>
            <a:pPr marL="457200" indent="-228600">
              <a:buClr>
                <a:srgbClr val="1F3C75"/>
              </a:buClr>
              <a:buFont typeface="Wingdings" panose="05000000000000000000" pitchFamily="2" charset="2"/>
              <a:buChar char="§"/>
            </a:pPr>
            <a:endParaRPr lang="en-US" sz="2600" dirty="0"/>
          </a:p>
          <a:p>
            <a:pPr marL="457200" indent="-228600">
              <a:buClr>
                <a:srgbClr val="1F3C75"/>
              </a:buClr>
              <a:buFont typeface="Wingdings" panose="05000000000000000000" pitchFamily="2" charset="2"/>
              <a:buChar char="§"/>
            </a:pPr>
            <a:endParaRPr lang="en-US" sz="26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FE0-4D76-427D-BEE0-E96EEF33EA1A}" type="slidenum">
              <a:rPr lang="en-US" smtClean="0"/>
              <a:t>5</a:t>
            </a:fld>
            <a:endParaRPr lang="en-US"/>
          </a:p>
        </p:txBody>
      </p:sp>
      <p:sp>
        <p:nvSpPr>
          <p:cNvPr id="5" name="AutoShape 2" descr="http://sacrt.com/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0581D59-2E09-4B4B-B9C4-8F54A7AE81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909224"/>
              </p:ext>
            </p:extLst>
          </p:nvPr>
        </p:nvGraphicFramePr>
        <p:xfrm>
          <a:off x="1097280" y="1287624"/>
          <a:ext cx="10115203" cy="4685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1060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594F2-1679-5CBA-4B5B-B5818876D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SCTMFP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5584B-10A8-A057-11C1-F1BC7CB6B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FE0-4D76-427D-BEE0-E96EEF33EA1A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C87DFC6-63C9-6450-F57E-C5C7E7D509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107895"/>
              </p:ext>
            </p:extLst>
          </p:nvPr>
        </p:nvGraphicFramePr>
        <p:xfrm>
          <a:off x="1066800" y="1086643"/>
          <a:ext cx="10058400" cy="468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138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2023-26D8-17A8-BE08-759CC6BCB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Freeway Service Patrol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39EBEED-B5CB-9D13-66CE-F5CCC11EBC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849737"/>
              </p:ext>
            </p:extLst>
          </p:nvPr>
        </p:nvGraphicFramePr>
        <p:xfrm>
          <a:off x="1270857" y="1184275"/>
          <a:ext cx="9711245" cy="468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7917E-2D1E-ABA6-7ED9-C10E9EC4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FE0-4D76-427D-BEE0-E96EEF33EA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39C3-CF73-D842-5B3E-54C8116A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2E4FF-C37F-80AF-7B98-B85139C2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FE0-4D76-427D-BEE0-E96EEF33EA1A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 descr="A person riding a bicycle on the street&#10;&#10;Description automatically generated with low confidence">
            <a:extLst>
              <a:ext uri="{FF2B5EF4-FFF2-40B4-BE49-F238E27FC236}">
                <a16:creationId xmlns:a16="http://schemas.microsoft.com/office/drawing/2014/main" id="{8ADDFE35-A883-D017-F5B3-09046D431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2048067"/>
            <a:ext cx="4142792" cy="276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2EE458-04DF-1D84-030D-BD567CB58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777500"/>
              </p:ext>
            </p:extLst>
          </p:nvPr>
        </p:nvGraphicFramePr>
        <p:xfrm>
          <a:off x="950977" y="1086642"/>
          <a:ext cx="6629400" cy="468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541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91DA8-4444-FE05-AA8D-0B1D0B47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B36FE0-4D76-427D-BEE0-E96EEF33EA1A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99FB15A-B183-C57F-527D-E3CED052F5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234159"/>
              </p:ext>
            </p:extLst>
          </p:nvPr>
        </p:nvGraphicFramePr>
        <p:xfrm>
          <a:off x="1444752" y="1762169"/>
          <a:ext cx="9302496" cy="3333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4FBA6155-17AD-0C49-4BE4-21596C9D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15" y="171717"/>
            <a:ext cx="10058400" cy="801688"/>
          </a:xfrm>
        </p:spPr>
        <p:txBody>
          <a:bodyPr>
            <a:normAutofit/>
          </a:bodyPr>
          <a:lstStyle/>
          <a:p>
            <a:r>
              <a:rPr lang="en-US" sz="3600" dirty="0"/>
              <a:t>Sacramento Abandoned Vehicle Service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88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20838EBF2FB42837130A4AEE42CF2" ma:contentTypeVersion="16" ma:contentTypeDescription="Create a new document." ma:contentTypeScope="" ma:versionID="29fd11891911f1fda2aaefb0895bf490">
  <xsd:schema xmlns:xsd="http://www.w3.org/2001/XMLSchema" xmlns:xs="http://www.w3.org/2001/XMLSchema" xmlns:p="http://schemas.microsoft.com/office/2006/metadata/properties" xmlns:ns2="8f98bae5-a605-4eed-a871-1ef8b53b6521" xmlns:ns3="d612c6d0-d459-443a-b239-e989686eeb22" targetNamespace="http://schemas.microsoft.com/office/2006/metadata/properties" ma:root="true" ma:fieldsID="97cf66b42e8791170fe79320efb0e682" ns2:_="" ns3:_="">
    <xsd:import namespace="8f98bae5-a605-4eed-a871-1ef8b53b6521"/>
    <xsd:import namespace="d612c6d0-d459-443a-b239-e989686eeb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8bae5-a605-4eed-a871-1ef8b53b65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74a9f3f-c33f-43ed-8ee9-80d136ec9d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2c6d0-d459-443a-b239-e989686eeb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e05a909-feee-4072-9d34-15c14fed7c71}" ma:internalName="TaxCatchAll" ma:showField="CatchAllData" ma:web="d612c6d0-d459-443a-b239-e989686eeb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98bae5-a605-4eed-a871-1ef8b53b6521">
      <Terms xmlns="http://schemas.microsoft.com/office/infopath/2007/PartnerControls"/>
    </lcf76f155ced4ddcb4097134ff3c332f>
    <TaxCatchAll xmlns="d612c6d0-d459-443a-b239-e989686eeb22" xsi:nil="true"/>
  </documentManagement>
</p:properties>
</file>

<file path=customXml/itemProps1.xml><?xml version="1.0" encoding="utf-8"?>
<ds:datastoreItem xmlns:ds="http://schemas.openxmlformats.org/officeDocument/2006/customXml" ds:itemID="{21519610-3BFC-4CA7-85A8-C2DE1AB01DB9}">
  <ds:schemaRefs>
    <ds:schemaRef ds:uri="8f98bae5-a605-4eed-a871-1ef8b53b6521"/>
    <ds:schemaRef ds:uri="d612c6d0-d459-443a-b239-e989686eeb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B5EEB0-5BA5-4377-B8E3-51B84A9A19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23D9E4-5B5D-451F-93AE-D9C2E1A70E8C}">
  <ds:schemaRefs>
    <ds:schemaRef ds:uri="8f98bae5-a605-4eed-a871-1ef8b53b6521"/>
    <ds:schemaRef ds:uri="d612c6d0-d459-443a-b239-e989686eeb2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683</Words>
  <Application>Microsoft Office PowerPoint</Application>
  <PresentationFormat>Widescreen</PresentationFormat>
  <Paragraphs>140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Retrospect</vt:lpstr>
      <vt:lpstr>Fiscal Year 2023-24 Budget Presentation</vt:lpstr>
      <vt:lpstr>Summary</vt:lpstr>
      <vt:lpstr>Policy / Budget Changes</vt:lpstr>
      <vt:lpstr>Consolidated Revenue</vt:lpstr>
      <vt:lpstr>Consolidated Appropriations</vt:lpstr>
      <vt:lpstr>SCTMFP</vt:lpstr>
      <vt:lpstr>Freeway Service Patrol</vt:lpstr>
      <vt:lpstr>Administration</vt:lpstr>
      <vt:lpstr>Sacramento Abandoned Vehicle Service Authority</vt:lpstr>
      <vt:lpstr>Transit Services</vt:lpstr>
      <vt:lpstr>Capital Improvement Program</vt:lpstr>
      <vt:lpstr>Questions?</vt:lpstr>
    </vt:vector>
  </TitlesOfParts>
  <Company>County of Sacramento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#. SB 1 Local Partnership Program (Competitive)</dc:title>
  <dc:creator>Bewsey. Kevin</dc:creator>
  <cp:lastModifiedBy>Dustin Purinton</cp:lastModifiedBy>
  <cp:revision>1</cp:revision>
  <cp:lastPrinted>2023-01-10T20:30:40Z</cp:lastPrinted>
  <dcterms:created xsi:type="dcterms:W3CDTF">2021-02-17T04:37:45Z</dcterms:created>
  <dcterms:modified xsi:type="dcterms:W3CDTF">2023-04-20T15:46:19Z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0x01010042D20838EBF2FB42837130A4AEE42CF2</vt:lpwstr>
  </property>
  <property fmtid="{D5CDD505-2E9C-101B-9397-08002B2CF9AE}" pid="3" name="MediaServiceImageTags">
    <vt:lpwstr/>
  </property>
</Properties>
</file>